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57000-CF06-48D0-8161-BD7FD3C8B09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340E8-519D-462A-BC6A-6DFDB179F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9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1609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5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6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78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38800" y="1516467"/>
            <a:ext cx="6612800" cy="3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1pPr>
            <a:lvl2pPr lvl="1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2pPr>
            <a:lvl3pPr lvl="2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3pPr>
            <a:lvl4pPr lvl="3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4pPr>
            <a:lvl5pPr lvl="4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5pPr>
            <a:lvl6pPr lvl="5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6pPr>
            <a:lvl7pPr lvl="6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7pPr>
            <a:lvl8pPr lvl="7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8pPr>
            <a:lvl9pPr lvl="8" rt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6362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gradFill>
          <a:gsLst>
            <a:gs pos="0">
              <a:srgbClr val="F4FC68"/>
            </a:gs>
            <a:gs pos="58000">
              <a:schemeClr val="accent2"/>
            </a:gs>
            <a:gs pos="100000">
              <a:schemeClr val="accent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038800" y="2023317"/>
            <a:ext cx="6614000" cy="2170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38800" y="4323084"/>
            <a:ext cx="6614000" cy="51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1067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1067"/>
              </a:spcBef>
              <a:spcAft>
                <a:spcPts val="1067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20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gradFill>
          <a:gsLst>
            <a:gs pos="0">
              <a:srgbClr val="FFE659"/>
            </a:gs>
            <a:gs pos="58000">
              <a:schemeClr val="accent4"/>
            </a:gs>
            <a:gs pos="100000">
              <a:schemeClr val="accent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/>
          <p:nvPr/>
        </p:nvSpPr>
        <p:spPr>
          <a:xfrm>
            <a:off x="1042367" y="1024367"/>
            <a:ext cx="8869900" cy="4830600"/>
          </a:xfrm>
          <a:custGeom>
            <a:avLst/>
            <a:gdLst/>
            <a:ahLst/>
            <a:cxnLst/>
            <a:rect l="l" t="t" r="r" b="b"/>
            <a:pathLst>
              <a:path w="266097" h="144918" extrusionOk="0">
                <a:moveTo>
                  <a:pt x="0" y="153"/>
                </a:moveTo>
                <a:lnTo>
                  <a:pt x="249225" y="0"/>
                </a:lnTo>
                <a:lnTo>
                  <a:pt x="249225" y="34949"/>
                </a:lnTo>
                <a:lnTo>
                  <a:pt x="266097" y="50315"/>
                </a:lnTo>
                <a:lnTo>
                  <a:pt x="248923" y="47415"/>
                </a:lnTo>
                <a:lnTo>
                  <a:pt x="248924" y="144918"/>
                </a:lnTo>
                <a:lnTo>
                  <a:pt x="63" y="1449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lt2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7150" dist="19050" dir="5400000" algn="bl" rotWithShape="0">
              <a:schemeClr val="dk1">
                <a:alpha val="30000"/>
              </a:schemeClr>
            </a:outerShdw>
          </a:effectLst>
        </p:spPr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715433" y="1667100"/>
            <a:ext cx="6459600" cy="354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558786" rtl="0">
              <a:spcBef>
                <a:spcPts val="0"/>
              </a:spcBef>
              <a:spcAft>
                <a:spcPts val="0"/>
              </a:spcAft>
              <a:buSzPts val="3000"/>
              <a:buChar char="▪"/>
              <a:defRPr sz="4000" i="1"/>
            </a:lvl1pPr>
            <a:lvl2pPr marL="1219170" lvl="1" indent="-558786" rtl="0">
              <a:spcBef>
                <a:spcPts val="1067"/>
              </a:spcBef>
              <a:spcAft>
                <a:spcPts val="0"/>
              </a:spcAft>
              <a:buSzPts val="3000"/>
              <a:buChar char="▫"/>
              <a:defRPr sz="4000" i="1"/>
            </a:lvl2pPr>
            <a:lvl3pPr marL="1828754" lvl="2" indent="-558786" rtl="0">
              <a:spcBef>
                <a:spcPts val="1067"/>
              </a:spcBef>
              <a:spcAft>
                <a:spcPts val="0"/>
              </a:spcAft>
              <a:buSzPts val="3000"/>
              <a:buChar char="⬝"/>
              <a:defRPr sz="4000" i="1"/>
            </a:lvl3pPr>
            <a:lvl4pPr marL="2438339" lvl="3" indent="-558786" rtl="0">
              <a:spcBef>
                <a:spcPts val="1067"/>
              </a:spcBef>
              <a:spcAft>
                <a:spcPts val="0"/>
              </a:spcAft>
              <a:buSzPts val="3000"/>
              <a:buChar char="⬞"/>
              <a:defRPr sz="4000" i="1"/>
            </a:lvl4pPr>
            <a:lvl5pPr marL="3047924" lvl="4" indent="-558786" rtl="0">
              <a:spcBef>
                <a:spcPts val="1067"/>
              </a:spcBef>
              <a:spcAft>
                <a:spcPts val="0"/>
              </a:spcAft>
              <a:buSzPts val="3000"/>
              <a:buChar char="○"/>
              <a:defRPr sz="4000" i="1"/>
            </a:lvl5pPr>
            <a:lvl6pPr marL="3657509" lvl="5" indent="-558786" rtl="0">
              <a:spcBef>
                <a:spcPts val="1067"/>
              </a:spcBef>
              <a:spcAft>
                <a:spcPts val="0"/>
              </a:spcAft>
              <a:buSzPts val="3000"/>
              <a:buChar char="■"/>
              <a:defRPr sz="4000" i="1"/>
            </a:lvl6pPr>
            <a:lvl7pPr marL="4267093" lvl="6" indent="-558786" rtl="0">
              <a:spcBef>
                <a:spcPts val="1067"/>
              </a:spcBef>
              <a:spcAft>
                <a:spcPts val="0"/>
              </a:spcAft>
              <a:buSzPts val="3000"/>
              <a:buChar char="●"/>
              <a:defRPr sz="4000" i="1"/>
            </a:lvl7pPr>
            <a:lvl8pPr marL="4876678" lvl="7" indent="-558786" rtl="0">
              <a:spcBef>
                <a:spcPts val="1067"/>
              </a:spcBef>
              <a:spcAft>
                <a:spcPts val="0"/>
              </a:spcAft>
              <a:buSzPts val="3000"/>
              <a:buChar char="○"/>
              <a:defRPr sz="4000" i="1"/>
            </a:lvl8pPr>
            <a:lvl9pPr marL="5486263" lvl="8" indent="-558786" rtl="0">
              <a:spcBef>
                <a:spcPts val="1067"/>
              </a:spcBef>
              <a:spcAft>
                <a:spcPts val="1067"/>
              </a:spcAft>
              <a:buSzPts val="3000"/>
              <a:buChar char="■"/>
              <a:defRPr sz="4000" i="1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236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bg>
      <p:bgPr>
        <a:gradFill>
          <a:gsLst>
            <a:gs pos="0">
              <a:srgbClr val="FF9F4D"/>
            </a:gs>
            <a:gs pos="58000">
              <a:schemeClr val="accent5"/>
            </a:gs>
            <a:gs pos="100000">
              <a:schemeClr val="accent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1038800" y="1013067"/>
            <a:ext cx="101244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1038800" y="1703664"/>
            <a:ext cx="6634000" cy="404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507987" rtl="0"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1pPr>
            <a:lvl2pPr marL="1219170" lvl="1" indent="-507987" rtl="0">
              <a:spcBef>
                <a:spcPts val="1067"/>
              </a:spcBef>
              <a:spcAft>
                <a:spcPts val="0"/>
              </a:spcAft>
              <a:buSzPts val="2400"/>
              <a:buChar char="▫"/>
              <a:defRPr/>
            </a:lvl2pPr>
            <a:lvl3pPr marL="1828754" lvl="2" indent="-507987" rtl="0">
              <a:spcBef>
                <a:spcPts val="1067"/>
              </a:spcBef>
              <a:spcAft>
                <a:spcPts val="0"/>
              </a:spcAft>
              <a:buSzPts val="2400"/>
              <a:buChar char="⬝"/>
              <a:defRPr/>
            </a:lvl3pPr>
            <a:lvl4pPr marL="2438339" lvl="3" indent="-507987" rtl="0">
              <a:spcBef>
                <a:spcPts val="1067"/>
              </a:spcBef>
              <a:spcAft>
                <a:spcPts val="0"/>
              </a:spcAft>
              <a:buSzPts val="2400"/>
              <a:buChar char="⬞"/>
              <a:defRPr/>
            </a:lvl4pPr>
            <a:lvl5pPr marL="3047924" lvl="4" indent="-507987" rtl="0">
              <a:spcBef>
                <a:spcPts val="1067"/>
              </a:spcBef>
              <a:spcAft>
                <a:spcPts val="0"/>
              </a:spcAft>
              <a:buSzPts val="2400"/>
              <a:buChar char="○"/>
              <a:defRPr/>
            </a:lvl5pPr>
            <a:lvl6pPr marL="3657509" lvl="5" indent="-507987" rtl="0">
              <a:spcBef>
                <a:spcPts val="1067"/>
              </a:spcBef>
              <a:spcAft>
                <a:spcPts val="0"/>
              </a:spcAft>
              <a:buSzPts val="2400"/>
              <a:buChar char="■"/>
              <a:defRPr/>
            </a:lvl6pPr>
            <a:lvl7pPr marL="4267093" lvl="6" indent="-507987" rtl="0">
              <a:spcBef>
                <a:spcPts val="1067"/>
              </a:spcBef>
              <a:spcAft>
                <a:spcPts val="0"/>
              </a:spcAft>
              <a:buSzPts val="2400"/>
              <a:buChar char="●"/>
              <a:defRPr/>
            </a:lvl7pPr>
            <a:lvl8pPr marL="4876678" lvl="7" indent="-507987" rtl="0">
              <a:spcBef>
                <a:spcPts val="1067"/>
              </a:spcBef>
              <a:spcAft>
                <a:spcPts val="0"/>
              </a:spcAft>
              <a:buSzPts val="2400"/>
              <a:buChar char="○"/>
              <a:defRPr/>
            </a:lvl8pPr>
            <a:lvl9pPr marL="5486263" lvl="8" indent="-507987" rtl="0">
              <a:spcBef>
                <a:spcPts val="1067"/>
              </a:spcBef>
              <a:spcAft>
                <a:spcPts val="1067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546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bg>
      <p:bgPr>
        <a:gradFill>
          <a:gsLst>
            <a:gs pos="0">
              <a:srgbClr val="9FFAFF"/>
            </a:gs>
            <a:gs pos="58000">
              <a:schemeClr val="accent1"/>
            </a:gs>
            <a:gs pos="100000">
              <a:schemeClr val="accent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038800" y="1013067"/>
            <a:ext cx="101244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038800" y="1805267"/>
            <a:ext cx="3099600" cy="45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74121" rtl="0">
              <a:spcBef>
                <a:spcPts val="0"/>
              </a:spcBef>
              <a:spcAft>
                <a:spcPts val="0"/>
              </a:spcAft>
              <a:buSzPts val="2000"/>
              <a:buChar char="▪"/>
              <a:defRPr sz="2667"/>
            </a:lvl1pPr>
            <a:lvl2pPr marL="1219170" lvl="1" indent="-474121" rtl="0">
              <a:spcBef>
                <a:spcPts val="1067"/>
              </a:spcBef>
              <a:spcAft>
                <a:spcPts val="0"/>
              </a:spcAft>
              <a:buSzPts val="2000"/>
              <a:buChar char="▫"/>
              <a:defRPr sz="2667"/>
            </a:lvl2pPr>
            <a:lvl3pPr marL="1828754" lvl="2" indent="-474121" rtl="0">
              <a:spcBef>
                <a:spcPts val="1067"/>
              </a:spcBef>
              <a:spcAft>
                <a:spcPts val="0"/>
              </a:spcAft>
              <a:buSzPts val="2000"/>
              <a:buChar char="⬝"/>
              <a:defRPr sz="2667"/>
            </a:lvl3pPr>
            <a:lvl4pPr marL="2438339" lvl="3" indent="-474121" rtl="0">
              <a:spcBef>
                <a:spcPts val="1067"/>
              </a:spcBef>
              <a:spcAft>
                <a:spcPts val="0"/>
              </a:spcAft>
              <a:buSzPts val="2000"/>
              <a:buChar char="⬞"/>
              <a:defRPr sz="2667"/>
            </a:lvl4pPr>
            <a:lvl5pPr marL="3047924" lvl="4" indent="-474121" rtl="0">
              <a:spcBef>
                <a:spcPts val="1067"/>
              </a:spcBef>
              <a:spcAft>
                <a:spcPts val="0"/>
              </a:spcAft>
              <a:buSzPts val="2000"/>
              <a:buChar char="○"/>
              <a:defRPr sz="2667"/>
            </a:lvl5pPr>
            <a:lvl6pPr marL="3657509" lvl="5" indent="-474121" rtl="0">
              <a:spcBef>
                <a:spcPts val="1067"/>
              </a:spcBef>
              <a:spcAft>
                <a:spcPts val="0"/>
              </a:spcAft>
              <a:buSzPts val="2000"/>
              <a:buChar char="■"/>
              <a:defRPr sz="2667"/>
            </a:lvl6pPr>
            <a:lvl7pPr marL="4267093" lvl="6" indent="-474121" rtl="0">
              <a:spcBef>
                <a:spcPts val="1067"/>
              </a:spcBef>
              <a:spcAft>
                <a:spcPts val="0"/>
              </a:spcAft>
              <a:buSzPts val="2000"/>
              <a:buChar char="●"/>
              <a:defRPr sz="2667"/>
            </a:lvl7pPr>
            <a:lvl8pPr marL="4876678" lvl="7" indent="-474121" rtl="0">
              <a:spcBef>
                <a:spcPts val="1067"/>
              </a:spcBef>
              <a:spcAft>
                <a:spcPts val="0"/>
              </a:spcAft>
              <a:buSzPts val="2000"/>
              <a:buChar char="○"/>
              <a:defRPr sz="2667"/>
            </a:lvl8pPr>
            <a:lvl9pPr marL="5486263" lvl="8" indent="-474121" rtl="0">
              <a:spcBef>
                <a:spcPts val="1067"/>
              </a:spcBef>
              <a:spcAft>
                <a:spcPts val="1067"/>
              </a:spcAft>
              <a:buSzPts val="2000"/>
              <a:buChar char="■"/>
              <a:defRPr sz="2667"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2"/>
          </p:nvPr>
        </p:nvSpPr>
        <p:spPr>
          <a:xfrm>
            <a:off x="4573213" y="1805267"/>
            <a:ext cx="3099600" cy="45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74121" rtl="0">
              <a:spcBef>
                <a:spcPts val="0"/>
              </a:spcBef>
              <a:spcAft>
                <a:spcPts val="0"/>
              </a:spcAft>
              <a:buSzPts val="2000"/>
              <a:buChar char="▪"/>
              <a:defRPr sz="2667"/>
            </a:lvl1pPr>
            <a:lvl2pPr marL="1219170" lvl="1" indent="-474121" rtl="0">
              <a:spcBef>
                <a:spcPts val="1067"/>
              </a:spcBef>
              <a:spcAft>
                <a:spcPts val="0"/>
              </a:spcAft>
              <a:buSzPts val="2000"/>
              <a:buChar char="▫"/>
              <a:defRPr sz="2667"/>
            </a:lvl2pPr>
            <a:lvl3pPr marL="1828754" lvl="2" indent="-474121" rtl="0">
              <a:spcBef>
                <a:spcPts val="1067"/>
              </a:spcBef>
              <a:spcAft>
                <a:spcPts val="0"/>
              </a:spcAft>
              <a:buSzPts val="2000"/>
              <a:buChar char="⬝"/>
              <a:defRPr sz="2667"/>
            </a:lvl3pPr>
            <a:lvl4pPr marL="2438339" lvl="3" indent="-474121" rtl="0">
              <a:spcBef>
                <a:spcPts val="1067"/>
              </a:spcBef>
              <a:spcAft>
                <a:spcPts val="0"/>
              </a:spcAft>
              <a:buSzPts val="2000"/>
              <a:buChar char="⬞"/>
              <a:defRPr sz="2667"/>
            </a:lvl4pPr>
            <a:lvl5pPr marL="3047924" lvl="4" indent="-474121" rtl="0">
              <a:spcBef>
                <a:spcPts val="1067"/>
              </a:spcBef>
              <a:spcAft>
                <a:spcPts val="0"/>
              </a:spcAft>
              <a:buSzPts val="2000"/>
              <a:buChar char="○"/>
              <a:defRPr sz="2667"/>
            </a:lvl5pPr>
            <a:lvl6pPr marL="3657509" lvl="5" indent="-474121" rtl="0">
              <a:spcBef>
                <a:spcPts val="1067"/>
              </a:spcBef>
              <a:spcAft>
                <a:spcPts val="0"/>
              </a:spcAft>
              <a:buSzPts val="2000"/>
              <a:buChar char="■"/>
              <a:defRPr sz="2667"/>
            </a:lvl6pPr>
            <a:lvl7pPr marL="4267093" lvl="6" indent="-474121" rtl="0">
              <a:spcBef>
                <a:spcPts val="1067"/>
              </a:spcBef>
              <a:spcAft>
                <a:spcPts val="0"/>
              </a:spcAft>
              <a:buSzPts val="2000"/>
              <a:buChar char="●"/>
              <a:defRPr sz="2667"/>
            </a:lvl7pPr>
            <a:lvl8pPr marL="4876678" lvl="7" indent="-474121" rtl="0">
              <a:spcBef>
                <a:spcPts val="1067"/>
              </a:spcBef>
              <a:spcAft>
                <a:spcPts val="0"/>
              </a:spcAft>
              <a:buSzPts val="2000"/>
              <a:buChar char="○"/>
              <a:defRPr sz="2667"/>
            </a:lvl8pPr>
            <a:lvl9pPr marL="5486263" lvl="8" indent="-474121" rtl="0">
              <a:spcBef>
                <a:spcPts val="1067"/>
              </a:spcBef>
              <a:spcAft>
                <a:spcPts val="1067"/>
              </a:spcAft>
              <a:buSzPts val="2000"/>
              <a:buChar char="■"/>
              <a:defRPr sz="2667"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299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bg>
      <p:bgPr>
        <a:gradFill>
          <a:gsLst>
            <a:gs pos="0">
              <a:srgbClr val="F4FC68"/>
            </a:gs>
            <a:gs pos="58000">
              <a:schemeClr val="accent2"/>
            </a:gs>
            <a:gs pos="100000">
              <a:schemeClr val="accent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1038800" y="1013067"/>
            <a:ext cx="101244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1038800" y="1805267"/>
            <a:ext cx="2504800" cy="45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57189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 rtl="0">
              <a:spcBef>
                <a:spcPts val="1067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 rtl="0">
              <a:spcBef>
                <a:spcPts val="1067"/>
              </a:spcBef>
              <a:spcAft>
                <a:spcPts val="0"/>
              </a:spcAft>
              <a:buSzPts val="1800"/>
              <a:buChar char="⬝"/>
              <a:defRPr sz="2400"/>
            </a:lvl3pPr>
            <a:lvl4pPr marL="2438339" lvl="3" indent="-457189" rtl="0">
              <a:spcBef>
                <a:spcPts val="1067"/>
              </a:spcBef>
              <a:spcAft>
                <a:spcPts val="0"/>
              </a:spcAft>
              <a:buSzPts val="1800"/>
              <a:buChar char="⬞"/>
              <a:defRPr sz="2400"/>
            </a:lvl4pPr>
            <a:lvl5pPr marL="3047924" lvl="4" indent="-457189" rtl="0">
              <a:spcBef>
                <a:spcPts val="1067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 rtl="0">
              <a:spcBef>
                <a:spcPts val="1067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 rtl="0">
              <a:spcBef>
                <a:spcPts val="1067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 rtl="0">
              <a:spcBef>
                <a:spcPts val="1067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 rtl="0">
              <a:spcBef>
                <a:spcPts val="1067"/>
              </a:spcBef>
              <a:spcAft>
                <a:spcPts val="1067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2"/>
          </p:nvPr>
        </p:nvSpPr>
        <p:spPr>
          <a:xfrm>
            <a:off x="3806389" y="1805267"/>
            <a:ext cx="2504800" cy="45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57189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 rtl="0">
              <a:spcBef>
                <a:spcPts val="1067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 rtl="0">
              <a:spcBef>
                <a:spcPts val="1067"/>
              </a:spcBef>
              <a:spcAft>
                <a:spcPts val="0"/>
              </a:spcAft>
              <a:buSzPts val="1800"/>
              <a:buChar char="⬝"/>
              <a:defRPr sz="2400"/>
            </a:lvl3pPr>
            <a:lvl4pPr marL="2438339" lvl="3" indent="-457189" rtl="0">
              <a:spcBef>
                <a:spcPts val="1067"/>
              </a:spcBef>
              <a:spcAft>
                <a:spcPts val="0"/>
              </a:spcAft>
              <a:buSzPts val="1800"/>
              <a:buChar char="⬞"/>
              <a:defRPr sz="2400"/>
            </a:lvl4pPr>
            <a:lvl5pPr marL="3047924" lvl="4" indent="-457189" rtl="0">
              <a:spcBef>
                <a:spcPts val="1067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 rtl="0">
              <a:spcBef>
                <a:spcPts val="1067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 rtl="0">
              <a:spcBef>
                <a:spcPts val="1067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 rtl="0">
              <a:spcBef>
                <a:spcPts val="1067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 rtl="0">
              <a:spcBef>
                <a:spcPts val="1067"/>
              </a:spcBef>
              <a:spcAft>
                <a:spcPts val="1067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3"/>
          </p:nvPr>
        </p:nvSpPr>
        <p:spPr>
          <a:xfrm>
            <a:off x="6573980" y="1805267"/>
            <a:ext cx="2504800" cy="45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57189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2400"/>
            </a:lvl1pPr>
            <a:lvl2pPr marL="1219170" lvl="1" indent="-457189" rtl="0">
              <a:spcBef>
                <a:spcPts val="1067"/>
              </a:spcBef>
              <a:spcAft>
                <a:spcPts val="0"/>
              </a:spcAft>
              <a:buSzPts val="1800"/>
              <a:buChar char="▫"/>
              <a:defRPr sz="2400"/>
            </a:lvl2pPr>
            <a:lvl3pPr marL="1828754" lvl="2" indent="-457189" rtl="0">
              <a:spcBef>
                <a:spcPts val="1067"/>
              </a:spcBef>
              <a:spcAft>
                <a:spcPts val="0"/>
              </a:spcAft>
              <a:buSzPts val="1800"/>
              <a:buChar char="⬝"/>
              <a:defRPr sz="2400"/>
            </a:lvl3pPr>
            <a:lvl4pPr marL="2438339" lvl="3" indent="-457189" rtl="0">
              <a:spcBef>
                <a:spcPts val="1067"/>
              </a:spcBef>
              <a:spcAft>
                <a:spcPts val="0"/>
              </a:spcAft>
              <a:buSzPts val="1800"/>
              <a:buChar char="⬞"/>
              <a:defRPr sz="2400"/>
            </a:lvl4pPr>
            <a:lvl5pPr marL="3047924" lvl="4" indent="-457189" rtl="0">
              <a:spcBef>
                <a:spcPts val="1067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 rtl="0">
              <a:spcBef>
                <a:spcPts val="1067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 rtl="0">
              <a:spcBef>
                <a:spcPts val="1067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 rtl="0">
              <a:spcBef>
                <a:spcPts val="1067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 rtl="0">
              <a:spcBef>
                <a:spcPts val="1067"/>
              </a:spcBef>
              <a:spcAft>
                <a:spcPts val="1067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945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gradFill>
          <a:gsLst>
            <a:gs pos="0">
              <a:srgbClr val="FFE659"/>
            </a:gs>
            <a:gs pos="58000">
              <a:schemeClr val="accent4"/>
            </a:gs>
            <a:gs pos="100000">
              <a:schemeClr val="accent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1038800" y="1013067"/>
            <a:ext cx="101244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004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gradFill>
          <a:gsLst>
            <a:gs pos="0">
              <a:srgbClr val="44506E"/>
            </a:gs>
            <a:gs pos="58000">
              <a:schemeClr val="dk1"/>
            </a:gs>
            <a:gs pos="100000">
              <a:schemeClr val="dk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24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3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6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0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0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6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5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6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0ABB-EEF9-42A5-9A4B-E47B8B55314B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84386-1DEE-4A3F-860E-03F1DD9F2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FFAFF"/>
            </a:gs>
            <a:gs pos="58000">
              <a:schemeClr val="accent1"/>
            </a:gs>
            <a:gs pos="100000">
              <a:schemeClr val="accent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38800" y="1013067"/>
            <a:ext cx="10124400" cy="5284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ebas Neue"/>
              <a:buNone/>
              <a:defRPr sz="3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38800" y="1703664"/>
            <a:ext cx="6634000" cy="4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▪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1pPr>
            <a:lvl2pPr marL="914400" lvl="1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▫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2pPr>
            <a:lvl3pPr marL="1371600" lvl="2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⬝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3pPr>
            <a:lvl4pPr marL="1828800" lvl="3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⬞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4pPr>
            <a:lvl5pPr marL="2286000" lvl="4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○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5pPr>
            <a:lvl6pPr marL="2743200" lvl="5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■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6pPr>
            <a:lvl7pPr marL="3200400" lvl="6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●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7pPr>
            <a:lvl8pPr marL="3657600" lvl="7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○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8pPr>
            <a:lvl9pPr marL="4114800" lvl="8" indent="-3810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IBM Plex Sans Condensed"/>
              <a:buChar char="■"/>
              <a:defRPr sz="2400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marL="0" marR="0" lvl="1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0" marR="0" lvl="2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0" marR="0" lvl="3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0" marR="0" lvl="4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0" marR="0" lvl="5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0" marR="0" lvl="6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0" marR="0" lvl="7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0" marR="0" lvl="8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>
              <a:buClr>
                <a:srgbClr val="FFFFFF"/>
              </a:buClr>
              <a:buFont typeface="Bebas Neue"/>
              <a:buNone/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>
                <a:buClr>
                  <a:srgbClr val="FFFFFF"/>
                </a:buClr>
                <a:buFont typeface="Bebas Neue"/>
                <a:buNone/>
              </a:pPr>
              <a:t>‹#›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8251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9881" y="182879"/>
            <a:ext cx="2200304" cy="643031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Google Shape;211;p25"/>
          <p:cNvSpPr txBox="1">
            <a:spLocks noGrp="1"/>
          </p:cNvSpPr>
          <p:nvPr>
            <p:ph type="ctrTitle" idx="4294967295"/>
          </p:nvPr>
        </p:nvSpPr>
        <p:spPr>
          <a:xfrm>
            <a:off x="3050981" y="429212"/>
            <a:ext cx="7834281" cy="156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dirty="0" smtClean="0">
                <a:solidFill>
                  <a:srgbClr val="FFC000"/>
                </a:solidFill>
                <a:latin typeface="Ravie" panose="04040805050809020602" pitchFamily="82" charset="0"/>
              </a:rPr>
              <a:t>Tahu gak sich perusahaan kita sedang mau sertifikasi produk halal ?</a:t>
            </a:r>
            <a:endParaRPr dirty="0">
              <a:latin typeface="Ravie" panose="04040805050809020602" pitchFamily="82" charset="0"/>
            </a:endParaRPr>
          </a:p>
        </p:txBody>
      </p:sp>
      <p:sp>
        <p:nvSpPr>
          <p:cNvPr id="213" name="Google Shape;213;p25"/>
          <p:cNvSpPr txBox="1">
            <a:spLocks noGrp="1"/>
          </p:cNvSpPr>
          <p:nvPr>
            <p:ph type="sldNum" idx="12"/>
          </p:nvPr>
        </p:nvSpPr>
        <p:spPr>
          <a:xfrm>
            <a:off x="11205833" y="6190791"/>
            <a:ext cx="731600" cy="422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2</a:t>
            </a:fld>
            <a:endParaRPr>
              <a:solidFill>
                <a:srgbClr val="FFFFFF"/>
              </a:solidFill>
            </a:endParaRPr>
          </a:p>
        </p:txBody>
      </p:sp>
      <p:sp>
        <p:nvSpPr>
          <p:cNvPr id="41" name="Google Shape;212;p25"/>
          <p:cNvSpPr txBox="1">
            <a:spLocks/>
          </p:cNvSpPr>
          <p:nvPr/>
        </p:nvSpPr>
        <p:spPr>
          <a:xfrm>
            <a:off x="2633090" y="2250625"/>
            <a:ext cx="2883279" cy="2294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▪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▫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2pPr>
            <a:lvl3pPr marL="1371600" marR="0" lvl="2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⬝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3pPr>
            <a:lvl4pPr marL="1828800" marR="0" lvl="3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⬞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4pPr>
            <a:lvl5pPr marL="2286000" marR="0" lvl="4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○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5pPr>
            <a:lvl6pPr marL="2743200" marR="0" lvl="5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■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6pPr>
            <a:lvl7pPr marL="3200400" marR="0" lvl="6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●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7pPr>
            <a:lvl8pPr marL="3657600" marR="0" lvl="7" indent="-3810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BM Plex Sans Condensed"/>
              <a:buChar char="○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8pPr>
            <a:lvl9pPr marL="4114800" marR="0" lvl="8" indent="-381000" algn="l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IBM Plex Sans Condensed"/>
              <a:buChar char="■"/>
              <a:defRPr sz="2400" b="0" i="0" u="none" strike="noStrike" cap="none">
                <a:solidFill>
                  <a:schemeClr val="dk1"/>
                </a:solidFill>
                <a:latin typeface="IBM Plex Sans Condensed"/>
                <a:ea typeface="IBM Plex Sans Condensed"/>
                <a:cs typeface="IBM Plex Sans Condensed"/>
                <a:sym typeface="IBM Plex Sans Condensed"/>
              </a:defRPr>
            </a:lvl9pPr>
          </a:lstStyle>
          <a:p>
            <a:pPr marL="0" indent="0" algn="ctr">
              <a:spcAft>
                <a:spcPts val="1067"/>
              </a:spcAft>
              <a:buClr>
                <a:srgbClr val="1E263A"/>
              </a:buClr>
              <a:buNone/>
            </a:pP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Pencarian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solusi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,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dengan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memikirkan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ide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sebanyak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mungkin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dalam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rangka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menemukan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solusi</a:t>
            </a:r>
            <a:r>
              <a:rPr lang="en-US" sz="1600" kern="0" dirty="0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 </a:t>
            </a:r>
            <a:r>
              <a:rPr lang="en-US" sz="1600" kern="0" dirty="0" err="1">
                <a:solidFill>
                  <a:schemeClr val="bg1"/>
                </a:solidFill>
                <a:latin typeface="Comic Sans MS" panose="030F0702030302020204" pitchFamily="66" charset="0"/>
                <a:ea typeface="Cambria" panose="02040503050406030204" pitchFamily="18" charset="0"/>
              </a:rPr>
              <a:t>terbaik</a:t>
            </a:r>
            <a:endParaRPr lang="en-US" sz="1600" kern="0" dirty="0">
              <a:solidFill>
                <a:schemeClr val="bg1"/>
              </a:solidFill>
              <a:latin typeface="Comic Sans MS" panose="030F0702030302020204" pitchFamily="66" charset="0"/>
              <a:ea typeface="Cambria" panose="020405030504060302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5" t="28935" r="5197" b="29690"/>
          <a:stretch/>
        </p:blipFill>
        <p:spPr>
          <a:xfrm>
            <a:off x="793253" y="429211"/>
            <a:ext cx="1633559" cy="55295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109833" y="2975781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1.	</a:t>
            </a:r>
            <a:r>
              <a:rPr lang="en-US" dirty="0" err="1" smtClean="0">
                <a:solidFill>
                  <a:schemeClr val="bg1"/>
                </a:solidFill>
              </a:rPr>
              <a:t>Mengonsumsi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makanan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minuman</a:t>
            </a:r>
            <a:r>
              <a:rPr lang="en-US" dirty="0" smtClean="0">
                <a:solidFill>
                  <a:schemeClr val="bg1"/>
                </a:solidFill>
              </a:rPr>
              <a:t> yang halal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wajib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hukumnya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orang Islam.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2.	</a:t>
            </a:r>
            <a:r>
              <a:rPr lang="en-US" dirty="0" err="1" smtClean="0">
                <a:solidFill>
                  <a:schemeClr val="bg1"/>
                </a:solidFill>
              </a:rPr>
              <a:t>Pengertian</a:t>
            </a:r>
            <a:r>
              <a:rPr lang="en-US" dirty="0" smtClean="0">
                <a:solidFill>
                  <a:schemeClr val="bg1"/>
                </a:solidFill>
              </a:rPr>
              <a:t> halal haram : (</a:t>
            </a:r>
            <a:r>
              <a:rPr lang="en-US" dirty="0" err="1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) Halal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Boleh</a:t>
            </a:r>
            <a:r>
              <a:rPr lang="en-US" dirty="0" smtClean="0">
                <a:solidFill>
                  <a:schemeClr val="bg1"/>
                </a:solidFill>
              </a:rPr>
              <a:t>. (ii) Haram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sesuatu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dilarang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Allah SWT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larangan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tegas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3.	</a:t>
            </a:r>
            <a:r>
              <a:rPr lang="en-US" dirty="0" err="1" smtClean="0">
                <a:solidFill>
                  <a:schemeClr val="bg1"/>
                </a:solidFill>
              </a:rPr>
              <a:t>Contoh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bahan</a:t>
            </a:r>
            <a:r>
              <a:rPr lang="en-US" dirty="0" smtClean="0">
                <a:solidFill>
                  <a:schemeClr val="bg1"/>
                </a:solidFill>
              </a:rPr>
              <a:t> haram : (</a:t>
            </a:r>
            <a:r>
              <a:rPr lang="en-US" dirty="0" err="1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Babi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termasuk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seluruh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tubuhnya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produk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turunannya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segar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olahan</a:t>
            </a:r>
            <a:r>
              <a:rPr lang="en-US" dirty="0" smtClean="0">
                <a:solidFill>
                  <a:schemeClr val="bg1"/>
                </a:solidFill>
              </a:rPr>
              <a:t>), (ii) </a:t>
            </a:r>
            <a:r>
              <a:rPr lang="en-US" dirty="0" err="1" smtClean="0">
                <a:solidFill>
                  <a:schemeClr val="bg1"/>
                </a:solidFill>
              </a:rPr>
              <a:t>Khamr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minuman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beralkohol</a:t>
            </a:r>
            <a:r>
              <a:rPr lang="en-US" dirty="0" smtClean="0">
                <a:solidFill>
                  <a:schemeClr val="bg1"/>
                </a:solidFill>
              </a:rPr>
              <a:t>), (iii)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samping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khamr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pemisahan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fisik</a:t>
            </a:r>
            <a:r>
              <a:rPr lang="en-US" dirty="0" smtClean="0">
                <a:solidFill>
                  <a:schemeClr val="bg1"/>
                </a:solidFill>
              </a:rPr>
              <a:t>, (iv) </a:t>
            </a:r>
            <a:r>
              <a:rPr lang="en-US" dirty="0" err="1" smtClean="0">
                <a:solidFill>
                  <a:schemeClr val="bg1"/>
                </a:solidFill>
              </a:rPr>
              <a:t>Darah</a:t>
            </a:r>
            <a:r>
              <a:rPr lang="en-US" dirty="0" smtClean="0">
                <a:solidFill>
                  <a:schemeClr val="bg1"/>
                </a:solidFill>
              </a:rPr>
              <a:t>, (v) </a:t>
            </a:r>
            <a:r>
              <a:rPr lang="en-US" dirty="0" err="1" smtClean="0">
                <a:solidFill>
                  <a:schemeClr val="bg1"/>
                </a:solidFill>
              </a:rPr>
              <a:t>Bangkai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(vi) </a:t>
            </a:r>
            <a:r>
              <a:rPr lang="en-US" dirty="0" err="1" smtClean="0">
                <a:solidFill>
                  <a:schemeClr val="bg1"/>
                </a:solidFill>
              </a:rPr>
              <a:t>Bagian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tubuh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manusia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binatang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buas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anjing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83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lavius template">
  <a:themeElements>
    <a:clrScheme name="Custom 347">
      <a:dk1>
        <a:srgbClr val="1E263A"/>
      </a:dk1>
      <a:lt1>
        <a:srgbClr val="FFFFFF"/>
      </a:lt1>
      <a:dk2>
        <a:srgbClr val="989CA7"/>
      </a:dk2>
      <a:lt2>
        <a:srgbClr val="EAEEF0"/>
      </a:lt2>
      <a:accent1>
        <a:srgbClr val="6DB9E4"/>
      </a:accent1>
      <a:accent2>
        <a:srgbClr val="9ECE46"/>
      </a:accent2>
      <a:accent3>
        <a:srgbClr val="ECCB49"/>
      </a:accent3>
      <a:accent4>
        <a:srgbClr val="F5A73B"/>
      </a:accent4>
      <a:accent5>
        <a:srgbClr val="F36846"/>
      </a:accent5>
      <a:accent6>
        <a:srgbClr val="DD73C3"/>
      </a:accent6>
      <a:hlink>
        <a:srgbClr val="293D6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27</Words>
  <Application>Microsoft Office PowerPoint</Application>
  <PresentationFormat>Widescreen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Bebas Neue</vt:lpstr>
      <vt:lpstr>Calibri</vt:lpstr>
      <vt:lpstr>Calibri Light</vt:lpstr>
      <vt:lpstr>Cambria</vt:lpstr>
      <vt:lpstr>Comic Sans MS</vt:lpstr>
      <vt:lpstr>IBM Plex Sans Condensed</vt:lpstr>
      <vt:lpstr>Ravie</vt:lpstr>
      <vt:lpstr>Office Theme</vt:lpstr>
      <vt:lpstr>Flavius template</vt:lpstr>
      <vt:lpstr>PowerPoint Presentation</vt:lpstr>
      <vt:lpstr>Tahu gak sich perusahaan kita sedang mau sertifikasi produk halal 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Gatria G. Rochmano</dc:creator>
  <cp:lastModifiedBy>Gatria G. Rochmano</cp:lastModifiedBy>
  <cp:revision>7</cp:revision>
  <dcterms:created xsi:type="dcterms:W3CDTF">2025-05-26T08:51:15Z</dcterms:created>
  <dcterms:modified xsi:type="dcterms:W3CDTF">2025-05-26T09:33:32Z</dcterms:modified>
</cp:coreProperties>
</file>