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61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528" y="-10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4D6D8-D82B-3AF7-6C74-F4C2FB188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FCE62-8997-AE51-70F2-7732CEF7C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E501D-21B1-994E-9762-01C66230C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F9A18-9925-3610-CA5E-0D98DD652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3F266-25B1-025D-3E13-2C112392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0970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6CC9F-F29B-11A6-0E1D-3B7F78D4E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8F898-D97D-93E1-B6BC-5C8592191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1BFE2-8E45-9247-B8AA-516BF9032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22CDD-F3F6-EB3D-8309-2AAC788E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7587C-1064-D0E2-FFB0-1FE4AD275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6660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588B29-C2CA-4A55-2F23-58FF27675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63F8C-D6EE-4DB2-5EDC-DE3BCC783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C6A60-5151-DAE3-35C9-828AD1A0B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AFA9D-0232-A78C-204D-0E8DD9C35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F9E54-4165-142C-499B-CD0C1FF0B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97146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F08E0-F8CF-E599-91B1-09BD25664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F8272-6BFE-1A29-29FE-A126A0DE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22EDE-7DAB-6BA5-62FC-E2DA3F8A2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7241B-B67A-02DE-A924-282C36F9E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42925-3AD0-91C0-E190-B39F0C38B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8096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236E4-EF0E-CA1C-455B-DA86D1858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04630-069B-49AA-02FF-2D2C88EAE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B745C-A271-7C2D-075C-5F342389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DD5DD-35F5-F31F-318B-3AB93EA09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E487F-AEBF-CED0-B845-EC829C6E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8969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017D4-CBFF-42E8-D00B-BC49BE066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71745-83DD-64FF-B770-2227247C9A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75A3B-1856-8D94-F2E9-BF1BA5D7E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FB3E0F-A9D7-BF3D-A7E1-E4744781B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FB6CD9-0933-BF75-FA63-2F7E21C6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203F4-8C91-6408-885D-17A7657B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1855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AD711-658D-AC22-1DA7-192E7D34B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C7B07-FB72-2CD9-8717-7FBEEC5A4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E8E9B3-5E57-2F4A-6272-8274FC9BE7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9A3E9F-0802-9A1A-D6B0-AC37F277AB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409C14-E615-EC11-AF6B-9889E3C410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08F0C7-1FC7-5786-D698-5F7C8DB4E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8E358-DFD9-04B3-4CC1-7AB5FF673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66FBF1-570B-F2EE-2EAC-EFE551B5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02136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D419A-5953-AEFA-849C-50BE7650F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6D663-A70A-0000-4959-93902CE4B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5FB217-20FD-CFA2-C826-2BD0D2F18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15826D-BE7D-1EFA-B241-DF8949898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481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EDC1FA-E7D5-7F85-9769-E2908538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1CC08-7399-425E-99E0-4EC4CDC5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DD92C-57C6-48E6-BF67-AF780CFC4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67575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998DF-11D0-C04F-301F-8567BAD2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2E991-012D-8181-1850-072A8A437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77F39F-ADCD-4B3E-751F-DB3AC526E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E3851-244E-4B43-D333-BF20C1024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7F039-7C70-85BC-502E-86ED9A656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C63E48-D860-3B5E-41CA-DD48D0C27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44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FFBDC-4094-E958-4E52-952B085C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68A22B-2C4F-81E1-699C-920270EDE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10EC5-DB34-C770-8451-4FDC8F74CC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3B858F-88E3-652F-C176-E89D7B41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A8DDC-0B8B-2CCA-DFEA-DC5C05DE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FEA57-2E39-D610-C136-C6A9C202E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4774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6EDAD8-F905-3AA0-8895-FFDA2B0D8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8EEBF-5227-3FD0-7CF0-FD1B4F84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FA601-651B-1DEC-1414-B1EC5F9B4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7B7D7-8C81-4240-9947-CFC71F12EBA5}" type="datetimeFigureOut">
              <a:rPr lang="en-ID" smtClean="0"/>
              <a:t>19/11/2024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04121-E9B8-63E1-E56C-9D2404B33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22348-C066-3FB0-711D-8D2C5E085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1F091-676F-4789-BB7E-AF11083A816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0503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0FAE3-3967-6E74-C4CA-0DF5302E92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4E908-810F-25C5-7BA3-AE032EE48F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53619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6E2E5-9C0C-BB46-ED32-A3D900A38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UI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0E3504-97DC-9BE6-651B-663C5FFDEE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500" t="22961" r="10380" b="10545"/>
          <a:stretch/>
        </p:blipFill>
        <p:spPr>
          <a:xfrm>
            <a:off x="838200" y="1350498"/>
            <a:ext cx="9586797" cy="452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8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EDAAB-F50A-7565-AEBF-268DDB696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866" y="365761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dirty="0"/>
              <a:t>UI</a:t>
            </a:r>
            <a:endParaRPr lang="en-ID" dirty="0"/>
          </a:p>
        </p:txBody>
      </p:sp>
      <p:sp>
        <p:nvSpPr>
          <p:cNvPr id="4" name="Action Button: Blank 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15A8BCF-ED99-8350-93B2-2A61C3B503DB}"/>
              </a:ext>
            </a:extLst>
          </p:cNvPr>
          <p:cNvSpPr/>
          <p:nvPr/>
        </p:nvSpPr>
        <p:spPr>
          <a:xfrm>
            <a:off x="733866" y="1055077"/>
            <a:ext cx="11075962" cy="5922498"/>
          </a:xfrm>
          <a:prstGeom prst="actionButtonBlank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AD6E7D-213C-4281-2C2E-AD324C5C0858}"/>
              </a:ext>
            </a:extLst>
          </p:cNvPr>
          <p:cNvSpPr/>
          <p:nvPr/>
        </p:nvSpPr>
        <p:spPr>
          <a:xfrm>
            <a:off x="717452" y="1055078"/>
            <a:ext cx="11071274" cy="59147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6" name="Action Button: Blank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8B95606-1AB6-AAAE-E41F-BB5F0DF088F9}"/>
              </a:ext>
            </a:extLst>
          </p:cNvPr>
          <p:cNvSpPr/>
          <p:nvPr/>
        </p:nvSpPr>
        <p:spPr>
          <a:xfrm>
            <a:off x="719802" y="1672025"/>
            <a:ext cx="1731496" cy="5305550"/>
          </a:xfrm>
          <a:prstGeom prst="actionButtonBlank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3D97D3-5A1C-5A01-6C73-B475BDB3F472}"/>
              </a:ext>
            </a:extLst>
          </p:cNvPr>
          <p:cNvSpPr txBox="1"/>
          <p:nvPr/>
        </p:nvSpPr>
        <p:spPr>
          <a:xfrm>
            <a:off x="2940148" y="1786597"/>
            <a:ext cx="1955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Dashboard</a:t>
            </a:r>
            <a:endParaRPr lang="en-ID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BD7A28-8B47-6CD7-D998-CCC5E13B7DE0}"/>
              </a:ext>
            </a:extLst>
          </p:cNvPr>
          <p:cNvSpPr/>
          <p:nvPr/>
        </p:nvSpPr>
        <p:spPr>
          <a:xfrm>
            <a:off x="2689275" y="2295970"/>
            <a:ext cx="2065605" cy="10374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30DB69-832C-1E4A-4F3C-D5F142E33A62}"/>
              </a:ext>
            </a:extLst>
          </p:cNvPr>
          <p:cNvSpPr/>
          <p:nvPr/>
        </p:nvSpPr>
        <p:spPr>
          <a:xfrm>
            <a:off x="4978793" y="2295970"/>
            <a:ext cx="2065605" cy="103749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2556C6-36A6-1AF8-EEC2-119B27095644}"/>
              </a:ext>
            </a:extLst>
          </p:cNvPr>
          <p:cNvSpPr/>
          <p:nvPr/>
        </p:nvSpPr>
        <p:spPr>
          <a:xfrm>
            <a:off x="7275340" y="2295970"/>
            <a:ext cx="2065605" cy="10374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5FF12D7-F0AD-2274-1A6E-A168ECE032AF}"/>
              </a:ext>
            </a:extLst>
          </p:cNvPr>
          <p:cNvSpPr/>
          <p:nvPr/>
        </p:nvSpPr>
        <p:spPr>
          <a:xfrm>
            <a:off x="9532033" y="2295970"/>
            <a:ext cx="2065605" cy="103749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EF74827-93D4-CB9D-6B13-605FC7905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585" y="715502"/>
            <a:ext cx="1778881" cy="127062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0180F60-BBF1-67FC-3759-F7E5571FD563}"/>
              </a:ext>
            </a:extLst>
          </p:cNvPr>
          <p:cNvSpPr txBox="1"/>
          <p:nvPr/>
        </p:nvSpPr>
        <p:spPr>
          <a:xfrm>
            <a:off x="755450" y="1967631"/>
            <a:ext cx="1011702" cy="275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Sertifikat</a:t>
            </a:r>
            <a:endParaRPr lang="en-ID" sz="1200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355D60A-61E9-42F7-D3FF-F4518E26930B}"/>
              </a:ext>
            </a:extLst>
          </p:cNvPr>
          <p:cNvSpPr/>
          <p:nvPr/>
        </p:nvSpPr>
        <p:spPr>
          <a:xfrm>
            <a:off x="733867" y="3107346"/>
            <a:ext cx="1716604" cy="421629"/>
          </a:xfrm>
          <a:prstGeom prst="rect">
            <a:avLst/>
          </a:prstGeom>
          <a:solidFill>
            <a:srgbClr val="C161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90AA62-1C42-B73E-3A2D-4E650D509314}"/>
              </a:ext>
            </a:extLst>
          </p:cNvPr>
          <p:cNvSpPr txBox="1"/>
          <p:nvPr/>
        </p:nvSpPr>
        <p:spPr>
          <a:xfrm>
            <a:off x="805862" y="3127480"/>
            <a:ext cx="1716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Sistem</a:t>
            </a:r>
            <a:r>
              <a:rPr lang="en-US" sz="12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Manatemen</a:t>
            </a:r>
            <a:r>
              <a:rPr lang="en-US" sz="12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terintegrasi</a:t>
            </a:r>
            <a:r>
              <a:rPr lang="en-US" sz="1200" dirty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 CINT</a:t>
            </a:r>
            <a:endParaRPr lang="en-ID" sz="1200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549FF19-3C1B-EFA1-0D23-FDF9404EA226}"/>
              </a:ext>
            </a:extLst>
          </p:cNvPr>
          <p:cNvSpPr/>
          <p:nvPr/>
        </p:nvSpPr>
        <p:spPr>
          <a:xfrm>
            <a:off x="701877" y="2594920"/>
            <a:ext cx="1749421" cy="421629"/>
          </a:xfrm>
          <a:prstGeom prst="rect">
            <a:avLst/>
          </a:prstGeom>
          <a:solidFill>
            <a:srgbClr val="C161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4E07F9A-0A88-FEF5-7744-C97A5A83BAEB}"/>
              </a:ext>
            </a:extLst>
          </p:cNvPr>
          <p:cNvSpPr/>
          <p:nvPr/>
        </p:nvSpPr>
        <p:spPr>
          <a:xfrm>
            <a:off x="733867" y="3107346"/>
            <a:ext cx="1590234" cy="421629"/>
          </a:xfrm>
          <a:prstGeom prst="rect">
            <a:avLst/>
          </a:prstGeom>
          <a:solidFill>
            <a:srgbClr val="C161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DC1D2B-1FBB-6659-9672-F998F1F4B5FC}"/>
              </a:ext>
            </a:extLst>
          </p:cNvPr>
          <p:cNvSpPr/>
          <p:nvPr/>
        </p:nvSpPr>
        <p:spPr>
          <a:xfrm>
            <a:off x="717452" y="3630637"/>
            <a:ext cx="1712742" cy="421629"/>
          </a:xfrm>
          <a:prstGeom prst="rect">
            <a:avLst/>
          </a:prstGeom>
          <a:solidFill>
            <a:srgbClr val="C161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7471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Lucida Sans Unicode</vt:lpstr>
      <vt:lpstr>Office Theme</vt:lpstr>
      <vt:lpstr>PowerPoint Presentation</vt:lpstr>
      <vt:lpstr>UI</vt:lpstr>
      <vt:lpstr>UI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2024-11-19T01:18:06Z</dcterms:created>
  <dcterms:modified xsi:type="dcterms:W3CDTF">2024-11-19T01:18:23Z</dcterms:modified>
</cp:coreProperties>
</file>