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74" r:id="rId3"/>
    <p:sldId id="276" r:id="rId4"/>
    <p:sldId id="307" r:id="rId5"/>
    <p:sldId id="337" r:id="rId6"/>
    <p:sldId id="338" r:id="rId7"/>
    <p:sldId id="339" r:id="rId8"/>
    <p:sldId id="340" r:id="rId9"/>
    <p:sldId id="341" r:id="rId10"/>
    <p:sldId id="278" r:id="rId11"/>
    <p:sldId id="336" r:id="rId12"/>
    <p:sldId id="342" r:id="rId13"/>
    <p:sldId id="343" r:id="rId14"/>
    <p:sldId id="344" r:id="rId15"/>
    <p:sldId id="345" r:id="rId16"/>
    <p:sldId id="347" r:id="rId17"/>
    <p:sldId id="348" r:id="rId18"/>
    <p:sldId id="349" r:id="rId19"/>
    <p:sldId id="350" r:id="rId20"/>
    <p:sldId id="351" r:id="rId21"/>
    <p:sldId id="353" r:id="rId22"/>
    <p:sldId id="356" r:id="rId23"/>
    <p:sldId id="354" r:id="rId24"/>
    <p:sldId id="357" r:id="rId25"/>
    <p:sldId id="355" r:id="rId26"/>
    <p:sldId id="359" r:id="rId27"/>
    <p:sldId id="361" r:id="rId28"/>
    <p:sldId id="358" r:id="rId29"/>
    <p:sldId id="360" r:id="rId30"/>
    <p:sldId id="277" r:id="rId31"/>
    <p:sldId id="352" r:id="rId32"/>
  </p:sldIdLst>
  <p:sldSz cx="12192000" cy="6858000"/>
  <p:notesSz cx="6858000" cy="9144000"/>
  <p:embeddedFontLst>
    <p:embeddedFont>
      <p:font typeface="Arial Black" panose="020B0A04020102020204" pitchFamily="34" charset="0"/>
      <p:bold r:id="rId33"/>
    </p:embeddedFont>
    <p:embeddedFont>
      <p:font typeface="Calibri" panose="020F0502020204030204" pitchFamily="34" charset="0"/>
      <p:regular r:id="rId34"/>
      <p:bold r:id="rId35"/>
      <p:italic r:id="rId36"/>
      <p:boldItalic r:id="rId37"/>
    </p:embeddedFont>
    <p:embeddedFont>
      <p:font typeface="Calibri Light" panose="020F0302020204030204" pitchFamily="34" charset="0"/>
      <p:regular r:id="rId38"/>
      <p:italic r:id="rId39"/>
    </p:embeddedFont>
    <p:embeddedFont>
      <p:font typeface="Century Gothic" panose="020B0502020202020204" pitchFamily="34" charset="0"/>
      <p:regular r:id="rId40"/>
      <p:bold r:id="rId41"/>
      <p:italic r:id="rId42"/>
      <p:boldItalic r:id="rId43"/>
    </p:embeddedFont>
    <p:embeddedFont>
      <p:font typeface="Garamond" panose="02020404030301010803" pitchFamily="18" charset="0"/>
      <p:regular r:id="rId44"/>
      <p:bold r:id="rId45"/>
      <p:italic r:id="rId46"/>
    </p:embeddedFont>
    <p:embeddedFont>
      <p:font typeface="Monotype Corsiva" panose="03010101010201010101" pitchFamily="66" charset="0"/>
      <p:italic r:id="rId47"/>
    </p:embeddedFont>
    <p:embeddedFont>
      <p:font typeface="Roboto Black" panose="02000000000000000000" pitchFamily="2" charset="0"/>
      <p:bold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99FFCC"/>
    <a:srgbClr val="F80808"/>
    <a:srgbClr val="CCFF66"/>
    <a:srgbClr val="00FF00"/>
    <a:srgbClr val="FF99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112" d="100"/>
          <a:sy n="112" d="100"/>
        </p:scale>
        <p:origin x="-792" y="-221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7.fntdata"/><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font" Target="fonts/font10.fntdata"/><Relationship Id="rId47" Type="http://schemas.openxmlformats.org/officeDocument/2006/relationships/font" Target="fonts/font15.fntdata"/><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2.fntdata"/><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20" Type="http://schemas.openxmlformats.org/officeDocument/2006/relationships/slide" Target="slides/slide19.xml"/><Relationship Id="rId41"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49" Type="http://schemas.openxmlformats.org/officeDocument/2006/relationships/font" Target="fonts/font17.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FA226F7-EC8B-6EBD-A9A1-D5C1C78D0348}"/>
              </a:ext>
            </a:extLst>
          </p:cNvPr>
          <p:cNvCxnSpPr>
            <a:cxnSpLocks/>
          </p:cNvCxnSpPr>
          <p:nvPr userDrawn="1"/>
        </p:nvCxnSpPr>
        <p:spPr>
          <a:xfrm flipH="1">
            <a:off x="5187462" y="2642821"/>
            <a:ext cx="6671163"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itle 10">
            <a:extLst>
              <a:ext uri="{FF2B5EF4-FFF2-40B4-BE49-F238E27FC236}">
                <a16:creationId xmlns:a16="http://schemas.microsoft.com/office/drawing/2014/main" id="{2C1EF3A6-D12D-FBA5-B3A2-0FBAFBB11781}"/>
              </a:ext>
            </a:extLst>
          </p:cNvPr>
          <p:cNvSpPr>
            <a:spLocks noGrp="1"/>
          </p:cNvSpPr>
          <p:nvPr>
            <p:ph type="title" hasCustomPrompt="1"/>
          </p:nvPr>
        </p:nvSpPr>
        <p:spPr>
          <a:xfrm>
            <a:off x="5187462" y="2642822"/>
            <a:ext cx="6671163" cy="957628"/>
          </a:xfrm>
        </p:spPr>
        <p:txBody>
          <a:bodyPr>
            <a:normAutofit/>
          </a:bodyPr>
          <a:lstStyle>
            <a:lvl1pPr algn="r">
              <a:defRPr sz="5400" b="0">
                <a:solidFill>
                  <a:schemeClr val="bg1"/>
                </a:solidFill>
                <a:latin typeface="Arial Black" panose="020B0A04020102020204" pitchFamily="34" charset="0"/>
              </a:defRPr>
            </a:lvl1pPr>
          </a:lstStyle>
          <a:p>
            <a:r>
              <a:rPr lang="en-US" sz="5400" dirty="0"/>
              <a:t>BUDGET 2023</a:t>
            </a:r>
            <a:endParaRPr lang="en-ID" dirty="0"/>
          </a:p>
        </p:txBody>
      </p:sp>
      <p:sp>
        <p:nvSpPr>
          <p:cNvPr id="2" name="TextBox 1">
            <a:extLst>
              <a:ext uri="{FF2B5EF4-FFF2-40B4-BE49-F238E27FC236}">
                <a16:creationId xmlns:a16="http://schemas.microsoft.com/office/drawing/2014/main" id="{D96529B5-AB1F-4E0F-B284-B6796F33FDD6}"/>
              </a:ext>
            </a:extLst>
          </p:cNvPr>
          <p:cNvSpPr txBox="1"/>
          <p:nvPr userDrawn="1"/>
        </p:nvSpPr>
        <p:spPr>
          <a:xfrm>
            <a:off x="5187462" y="2039815"/>
            <a:ext cx="6671163" cy="830997"/>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2400" dirty="0">
                <a:solidFill>
                  <a:schemeClr val="bg1"/>
                </a:solidFill>
                <a:latin typeface="Arial" panose="020B0604020202020204" pitchFamily="34" charset="0"/>
                <a:cs typeface="Arial" panose="020B0604020202020204" pitchFamily="34" charset="0"/>
              </a:rPr>
              <a:t>PT. CHITOSE INTERNASIONAL TBK.</a:t>
            </a:r>
            <a:endParaRPr lang="en-ID" sz="2400" dirty="0">
              <a:solidFill>
                <a:schemeClr val="bg1"/>
              </a:solidFill>
              <a:latin typeface="Arial" panose="020B0604020202020204" pitchFamily="34" charset="0"/>
              <a:cs typeface="Arial" panose="020B0604020202020204" pitchFamily="34" charset="0"/>
            </a:endParaRPr>
          </a:p>
          <a:p>
            <a:pPr algn="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721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B589DAF1-6126-77F6-6C79-9BFBF6FD14E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1469044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87EB61F9-3A9E-B5DA-C87E-31D1B6447588}"/>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3241707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15E0D2AF-66DA-2704-54D7-491F84F26D85}"/>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37961749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E5F352F9-3DF1-00BE-EED7-308BB6066982}"/>
              </a:ext>
            </a:extLst>
          </p:cNvPr>
          <p:cNvSpPr>
            <a:spLocks noGrp="1"/>
          </p:cNvSpPr>
          <p:nvPr>
            <p:ph type="title"/>
          </p:nvPr>
        </p:nvSpPr>
        <p:spPr>
          <a:xfrm>
            <a:off x="5097341" y="1195747"/>
            <a:ext cx="6417649" cy="509954"/>
          </a:xfrm>
        </p:spPr>
        <p:txBody>
          <a:bodyPr/>
          <a:lstStyle/>
          <a:p>
            <a:endParaRPr lang="en-ID" dirty="0"/>
          </a:p>
        </p:txBody>
      </p:sp>
      <p:sp>
        <p:nvSpPr>
          <p:cNvPr id="9" name="Content Placeholder 2">
            <a:extLst>
              <a:ext uri="{FF2B5EF4-FFF2-40B4-BE49-F238E27FC236}">
                <a16:creationId xmlns:a16="http://schemas.microsoft.com/office/drawing/2014/main" id="{E44872D3-BA9E-7A1B-6984-2A7EC497F0AC}"/>
              </a:ext>
            </a:extLst>
          </p:cNvPr>
          <p:cNvSpPr>
            <a:spLocks noGrp="1"/>
          </p:cNvSpPr>
          <p:nvPr>
            <p:ph sz="quarter" idx="10"/>
          </p:nvPr>
        </p:nvSpPr>
        <p:spPr>
          <a:xfrm>
            <a:off x="5098075" y="1916596"/>
            <a:ext cx="6417650" cy="3323614"/>
          </a:xfrm>
        </p:spPr>
        <p:txBody>
          <a:bodyPr/>
          <a:lstStyle/>
          <a:p>
            <a:endParaRPr lang="en-ID" dirty="0"/>
          </a:p>
        </p:txBody>
      </p:sp>
      <p:sp>
        <p:nvSpPr>
          <p:cNvPr id="10" name="Content Placeholder 3">
            <a:extLst>
              <a:ext uri="{FF2B5EF4-FFF2-40B4-BE49-F238E27FC236}">
                <a16:creationId xmlns:a16="http://schemas.microsoft.com/office/drawing/2014/main" id="{64AAB9AE-71DA-1DD6-8341-1734C2CF4890}"/>
              </a:ext>
            </a:extLst>
          </p:cNvPr>
          <p:cNvSpPr>
            <a:spLocks noGrp="1"/>
          </p:cNvSpPr>
          <p:nvPr>
            <p:ph sz="quarter" idx="12"/>
          </p:nvPr>
        </p:nvSpPr>
        <p:spPr>
          <a:xfrm>
            <a:off x="676275" y="1195747"/>
            <a:ext cx="4147038" cy="5071703"/>
          </a:xfrm>
        </p:spPr>
        <p:txBody>
          <a:bodyPr/>
          <a:lstStyle/>
          <a:p>
            <a:endParaRPr lang="en-ID" dirty="0"/>
          </a:p>
        </p:txBody>
      </p:sp>
      <p:sp>
        <p:nvSpPr>
          <p:cNvPr id="11" name="Content Placeholder 4">
            <a:extLst>
              <a:ext uri="{FF2B5EF4-FFF2-40B4-BE49-F238E27FC236}">
                <a16:creationId xmlns:a16="http://schemas.microsoft.com/office/drawing/2014/main" id="{BAD2FF58-C003-1076-1C4A-03ED8ADE229A}"/>
              </a:ext>
            </a:extLst>
          </p:cNvPr>
          <p:cNvSpPr>
            <a:spLocks noGrp="1"/>
          </p:cNvSpPr>
          <p:nvPr>
            <p:ph sz="quarter" idx="13"/>
          </p:nvPr>
        </p:nvSpPr>
        <p:spPr>
          <a:xfrm>
            <a:off x="5097341" y="5451105"/>
            <a:ext cx="5761159" cy="816346"/>
          </a:xfrm>
        </p:spPr>
        <p:txBody>
          <a:bodyPr/>
          <a:lstStyle/>
          <a:p>
            <a:endParaRPr lang="en-ID" dirty="0"/>
          </a:p>
        </p:txBody>
      </p:sp>
    </p:spTree>
    <p:extLst>
      <p:ext uri="{BB962C8B-B14F-4D97-AF65-F5344CB8AC3E}">
        <p14:creationId xmlns:p14="http://schemas.microsoft.com/office/powerpoint/2010/main" val="8780320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2">
            <a:extLst>
              <a:ext uri="{FF2B5EF4-FFF2-40B4-BE49-F238E27FC236}">
                <a16:creationId xmlns:a16="http://schemas.microsoft.com/office/drawing/2014/main" id="{E097B2DF-8909-A671-EFC4-B9DD36E2EA11}"/>
              </a:ext>
            </a:extLst>
          </p:cNvPr>
          <p:cNvSpPr>
            <a:spLocks noGrp="1"/>
          </p:cNvSpPr>
          <p:nvPr>
            <p:ph type="body" idx="1"/>
          </p:nvPr>
        </p:nvSpPr>
        <p:spPr>
          <a:xfrm>
            <a:off x="1314449"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3" name="Text Placeholder 2">
            <a:extLst>
              <a:ext uri="{FF2B5EF4-FFF2-40B4-BE49-F238E27FC236}">
                <a16:creationId xmlns:a16="http://schemas.microsoft.com/office/drawing/2014/main" id="{28127B06-A577-329B-652D-8D4D36B6BB31}"/>
              </a:ext>
            </a:extLst>
          </p:cNvPr>
          <p:cNvSpPr>
            <a:spLocks noGrp="1"/>
          </p:cNvSpPr>
          <p:nvPr>
            <p:ph type="body" idx="10"/>
          </p:nvPr>
        </p:nvSpPr>
        <p:spPr>
          <a:xfrm>
            <a:off x="4632080"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Text Placeholder 2">
            <a:extLst>
              <a:ext uri="{FF2B5EF4-FFF2-40B4-BE49-F238E27FC236}">
                <a16:creationId xmlns:a16="http://schemas.microsoft.com/office/drawing/2014/main" id="{047ED701-AC23-62D8-09C6-DE29A734A006}"/>
              </a:ext>
            </a:extLst>
          </p:cNvPr>
          <p:cNvSpPr>
            <a:spLocks noGrp="1"/>
          </p:cNvSpPr>
          <p:nvPr>
            <p:ph type="body" idx="11"/>
          </p:nvPr>
        </p:nvSpPr>
        <p:spPr>
          <a:xfrm>
            <a:off x="7949712" y="3715788"/>
            <a:ext cx="2870687" cy="1503484"/>
          </a:xfrm>
        </p:spPr>
        <p:txBody>
          <a:bodyPr anchor="ctr"/>
          <a:lstStyle>
            <a:lvl1pPr marL="0" indent="0" algn="ctr">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5" name="Title 1">
            <a:extLst>
              <a:ext uri="{FF2B5EF4-FFF2-40B4-BE49-F238E27FC236}">
                <a16:creationId xmlns:a16="http://schemas.microsoft.com/office/drawing/2014/main" id="{D5C2B498-1CA8-E7C4-9B97-948E84BCD9C6}"/>
              </a:ext>
            </a:extLst>
          </p:cNvPr>
          <p:cNvSpPr>
            <a:spLocks noGrp="1"/>
          </p:cNvSpPr>
          <p:nvPr>
            <p:ph type="title"/>
          </p:nvPr>
        </p:nvSpPr>
        <p:spPr>
          <a:xfrm>
            <a:off x="676275" y="1208578"/>
            <a:ext cx="11068049" cy="936746"/>
          </a:xfrm>
        </p:spPr>
        <p:txBody>
          <a:bodyPr anchor="b"/>
          <a:lstStyle>
            <a:lvl1pPr>
              <a:defRPr sz="6000"/>
            </a:lvl1pPr>
          </a:lstStyle>
          <a:p>
            <a:r>
              <a:rPr lang="en-US" dirty="0"/>
              <a:t>Click to edit Master title style</a:t>
            </a:r>
            <a:endParaRPr lang="en-ID" dirty="0"/>
          </a:p>
        </p:txBody>
      </p:sp>
      <p:sp>
        <p:nvSpPr>
          <p:cNvPr id="6" name="Text Placeholder 2">
            <a:extLst>
              <a:ext uri="{FF2B5EF4-FFF2-40B4-BE49-F238E27FC236}">
                <a16:creationId xmlns:a16="http://schemas.microsoft.com/office/drawing/2014/main" id="{A21628E5-2AF6-AC7C-9AAE-318E62026331}"/>
              </a:ext>
            </a:extLst>
          </p:cNvPr>
          <p:cNvSpPr>
            <a:spLocks noGrp="1"/>
          </p:cNvSpPr>
          <p:nvPr>
            <p:ph type="body" idx="12"/>
          </p:nvPr>
        </p:nvSpPr>
        <p:spPr>
          <a:xfrm>
            <a:off x="1095862" y="2320556"/>
            <a:ext cx="10000273" cy="1108444"/>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8" name="Date Placeholder 3">
            <a:extLst>
              <a:ext uri="{FF2B5EF4-FFF2-40B4-BE49-F238E27FC236}">
                <a16:creationId xmlns:a16="http://schemas.microsoft.com/office/drawing/2014/main" id="{AD619131-9B67-DB7A-E120-61575659EE88}"/>
              </a:ext>
            </a:extLst>
          </p:cNvPr>
          <p:cNvSpPr>
            <a:spLocks noGrp="1"/>
          </p:cNvSpPr>
          <p:nvPr>
            <p:ph type="dt" sz="half" idx="13"/>
          </p:nvPr>
        </p:nvSpPr>
        <p:spPr>
          <a:xfrm>
            <a:off x="1314449" y="5506061"/>
            <a:ext cx="2120794" cy="365125"/>
          </a:xfrm>
        </p:spPr>
        <p:txBody>
          <a:bodyPr/>
          <a:lstStyle/>
          <a:p>
            <a:fld id="{8379746C-469A-4DF1-B92F-3E624A18D447}" type="datetimeFigureOut">
              <a:rPr lang="en-ID" smtClean="0"/>
              <a:t>21/12/2023</a:t>
            </a:fld>
            <a:endParaRPr lang="en-ID"/>
          </a:p>
        </p:txBody>
      </p:sp>
      <p:sp>
        <p:nvSpPr>
          <p:cNvPr id="9" name="Footer Placeholder 4">
            <a:extLst>
              <a:ext uri="{FF2B5EF4-FFF2-40B4-BE49-F238E27FC236}">
                <a16:creationId xmlns:a16="http://schemas.microsoft.com/office/drawing/2014/main" id="{64B73ABA-E66B-8F4F-531D-2997BB9F9C1B}"/>
              </a:ext>
            </a:extLst>
          </p:cNvPr>
          <p:cNvSpPr>
            <a:spLocks noGrp="1"/>
          </p:cNvSpPr>
          <p:nvPr>
            <p:ph type="ftr" sz="quarter" idx="14"/>
          </p:nvPr>
        </p:nvSpPr>
        <p:spPr>
          <a:xfrm>
            <a:off x="3667125" y="5506061"/>
            <a:ext cx="4857750" cy="365125"/>
          </a:xfrm>
        </p:spPr>
        <p:txBody>
          <a:bodyPr/>
          <a:lstStyle/>
          <a:p>
            <a:endParaRPr lang="en-ID" dirty="0"/>
          </a:p>
        </p:txBody>
      </p:sp>
      <p:sp>
        <p:nvSpPr>
          <p:cNvPr id="10" name="Slide Number Placeholder 5">
            <a:extLst>
              <a:ext uri="{FF2B5EF4-FFF2-40B4-BE49-F238E27FC236}">
                <a16:creationId xmlns:a16="http://schemas.microsoft.com/office/drawing/2014/main" id="{4A05A7B4-B6E9-0C29-4D4E-6DEB16ADE080}"/>
              </a:ext>
            </a:extLst>
          </p:cNvPr>
          <p:cNvSpPr>
            <a:spLocks noGrp="1"/>
          </p:cNvSpPr>
          <p:nvPr>
            <p:ph type="sldNum" sz="quarter" idx="15"/>
          </p:nvPr>
        </p:nvSpPr>
        <p:spPr>
          <a:xfrm>
            <a:off x="8699605" y="5506061"/>
            <a:ext cx="2120794" cy="365125"/>
          </a:xfrm>
        </p:spPr>
        <p:txBody>
          <a:bodyPr/>
          <a:lstStyle/>
          <a:p>
            <a:fld id="{A4D6256F-4CBD-4604-8079-D4FF20515706}" type="slidenum">
              <a:rPr lang="en-ID" smtClean="0"/>
              <a:t>‹#›</a:t>
            </a:fld>
            <a:endParaRPr lang="en-ID"/>
          </a:p>
        </p:txBody>
      </p:sp>
    </p:spTree>
    <p:extLst>
      <p:ext uri="{BB962C8B-B14F-4D97-AF65-F5344CB8AC3E}">
        <p14:creationId xmlns:p14="http://schemas.microsoft.com/office/powerpoint/2010/main" val="1977551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2207CE-68D2-D36D-A83A-F5009FEBED7E}"/>
              </a:ext>
            </a:extLst>
          </p:cNvPr>
          <p:cNvSpPr>
            <a:spLocks noGrp="1"/>
          </p:cNvSpPr>
          <p:nvPr>
            <p:ph type="title"/>
          </p:nvPr>
        </p:nvSpPr>
        <p:spPr>
          <a:xfrm>
            <a:off x="2000250" y="999761"/>
            <a:ext cx="9525000" cy="637806"/>
          </a:xfrm>
        </p:spPr>
        <p:txBody>
          <a:bodyPr anchor="ctr">
            <a:normAutofit/>
          </a:bodyPr>
          <a:lstStyle>
            <a:lvl1pPr algn="ctr">
              <a:defRPr sz="4000"/>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9636C50E-ADEC-02F6-B304-DE9DA53ED7FD}"/>
              </a:ext>
            </a:extLst>
          </p:cNvPr>
          <p:cNvSpPr>
            <a:spLocks noGrp="1"/>
          </p:cNvSpPr>
          <p:nvPr>
            <p:ph type="body" idx="1"/>
          </p:nvPr>
        </p:nvSpPr>
        <p:spPr>
          <a:xfrm>
            <a:off x="2000249" y="1883019"/>
            <a:ext cx="9524999" cy="367005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11" name="Text Placeholder 2">
            <a:extLst>
              <a:ext uri="{FF2B5EF4-FFF2-40B4-BE49-F238E27FC236}">
                <a16:creationId xmlns:a16="http://schemas.microsoft.com/office/drawing/2014/main" id="{FB070887-FDE7-9F51-9ED4-7C138EFD5A2E}"/>
              </a:ext>
            </a:extLst>
          </p:cNvPr>
          <p:cNvSpPr>
            <a:spLocks noGrp="1"/>
          </p:cNvSpPr>
          <p:nvPr>
            <p:ph type="body" idx="10"/>
          </p:nvPr>
        </p:nvSpPr>
        <p:spPr>
          <a:xfrm>
            <a:off x="2000250" y="5772514"/>
            <a:ext cx="8867776" cy="561975"/>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5" name="Picture 4">
            <a:extLst>
              <a:ext uri="{FF2B5EF4-FFF2-40B4-BE49-F238E27FC236}">
                <a16:creationId xmlns:a16="http://schemas.microsoft.com/office/drawing/2014/main" id="{DE1A7FB5-71F8-D59D-93F1-F9E70056D269}"/>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378034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26070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3476258" y="2742651"/>
            <a:ext cx="5239484" cy="1372697"/>
          </a:xfrm>
        </p:spPr>
        <p:txBody>
          <a:bodyPr anchor="b">
            <a:noAutofit/>
          </a:bodyPr>
          <a:lstStyle>
            <a:lvl1pPr algn="ctr">
              <a:defRPr sz="4800" b="1"/>
            </a:lvl1pPr>
          </a:lstStyle>
          <a:p>
            <a:r>
              <a:rPr lang="en-US" dirty="0"/>
              <a:t>Click to edit Master title style</a:t>
            </a:r>
            <a:endParaRPr lang="en-ID" dirty="0"/>
          </a:p>
        </p:txBody>
      </p:sp>
      <p:pic>
        <p:nvPicPr>
          <p:cNvPr id="3" name="Picture 2">
            <a:extLst>
              <a:ext uri="{FF2B5EF4-FFF2-40B4-BE49-F238E27FC236}">
                <a16:creationId xmlns:a16="http://schemas.microsoft.com/office/drawing/2014/main" id="{E17F8FF1-97A4-703C-ADEB-DD2E3A70A566}"/>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38053954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17375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4">
            <a:extLst>
              <a:ext uri="{FF2B5EF4-FFF2-40B4-BE49-F238E27FC236}">
                <a16:creationId xmlns:a16="http://schemas.microsoft.com/office/drawing/2014/main" id="{1C53E874-14FB-B844-C417-EAAD878D3868}"/>
              </a:ext>
            </a:extLst>
          </p:cNvPr>
          <p:cNvSpPr>
            <a:spLocks noGrp="1"/>
          </p:cNvSpPr>
          <p:nvPr>
            <p:ph type="title" hasCustomPrompt="1"/>
          </p:nvPr>
        </p:nvSpPr>
        <p:spPr>
          <a:xfrm>
            <a:off x="2370992" y="775815"/>
            <a:ext cx="7450015" cy="788591"/>
          </a:xfrm>
          <a:prstGeom prst="rect">
            <a:avLst/>
          </a:prstGeom>
        </p:spPr>
        <p:txBody>
          <a:bodyPr/>
          <a:lstStyle>
            <a:lvl1pPr algn="ctr">
              <a:defRPr sz="6000">
                <a:solidFill>
                  <a:schemeClr val="tx1">
                    <a:lumMod val="85000"/>
                    <a:lumOff val="15000"/>
                  </a:schemeClr>
                </a:solidFill>
                <a:latin typeface="Roboto Black" panose="02000000000000000000" pitchFamily="2" charset="0"/>
                <a:ea typeface="Roboto Black" panose="02000000000000000000" pitchFamily="2" charset="0"/>
              </a:defRPr>
            </a:lvl1pPr>
          </a:lstStyle>
          <a:p>
            <a:r>
              <a:rPr lang="en-US" dirty="0"/>
              <a:t>Our Brands</a:t>
            </a:r>
            <a:endParaRPr lang="en-ID" dirty="0"/>
          </a:p>
        </p:txBody>
      </p:sp>
      <p:sp>
        <p:nvSpPr>
          <p:cNvPr id="18" name="Rectangle 17">
            <a:extLst>
              <a:ext uri="{FF2B5EF4-FFF2-40B4-BE49-F238E27FC236}">
                <a16:creationId xmlns:a16="http://schemas.microsoft.com/office/drawing/2014/main" id="{3912DFEB-12B9-DF4C-A42F-3BEA28BBDBBF}"/>
              </a:ext>
            </a:extLst>
          </p:cNvPr>
          <p:cNvSpPr/>
          <p:nvPr userDrawn="1"/>
        </p:nvSpPr>
        <p:spPr>
          <a:xfrm>
            <a:off x="5213838" y="246185"/>
            <a:ext cx="1740877" cy="6330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2259249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4A4F7FA-72D0-D8F9-05AA-611309187729}"/>
              </a:ext>
            </a:extLst>
          </p:cNvPr>
          <p:cNvSpPr>
            <a:spLocks noGrp="1"/>
          </p:cNvSpPr>
          <p:nvPr>
            <p:ph type="title"/>
          </p:nvPr>
        </p:nvSpPr>
        <p:spPr>
          <a:xfrm>
            <a:off x="831850" y="1208578"/>
            <a:ext cx="10000273" cy="936746"/>
          </a:xfrm>
        </p:spPr>
        <p:txBody>
          <a:bodyPr anchor="b"/>
          <a:lstStyle>
            <a:lvl1pPr>
              <a:defRPr sz="6000"/>
            </a:lvl1pPr>
          </a:lstStyle>
          <a:p>
            <a:r>
              <a:rPr lang="en-US" dirty="0"/>
              <a:t>Click to edit Master title style</a:t>
            </a:r>
            <a:endParaRPr lang="en-ID" dirty="0"/>
          </a:p>
        </p:txBody>
      </p:sp>
      <p:sp>
        <p:nvSpPr>
          <p:cNvPr id="9" name="Text Placeholder 2">
            <a:extLst>
              <a:ext uri="{FF2B5EF4-FFF2-40B4-BE49-F238E27FC236}">
                <a16:creationId xmlns:a16="http://schemas.microsoft.com/office/drawing/2014/main" id="{8014CF35-F013-F2D0-4584-FACC77DC2B0D}"/>
              </a:ext>
            </a:extLst>
          </p:cNvPr>
          <p:cNvSpPr>
            <a:spLocks noGrp="1"/>
          </p:cNvSpPr>
          <p:nvPr>
            <p:ph type="body" idx="1"/>
          </p:nvPr>
        </p:nvSpPr>
        <p:spPr>
          <a:xfrm>
            <a:off x="831850" y="2335823"/>
            <a:ext cx="10000273" cy="3328866"/>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Date Placeholder 3">
            <a:extLst>
              <a:ext uri="{FF2B5EF4-FFF2-40B4-BE49-F238E27FC236}">
                <a16:creationId xmlns:a16="http://schemas.microsoft.com/office/drawing/2014/main" id="{AEB41A97-4EED-842B-A9A4-A158562AE06E}"/>
              </a:ext>
            </a:extLst>
          </p:cNvPr>
          <p:cNvSpPr>
            <a:spLocks noGrp="1"/>
          </p:cNvSpPr>
          <p:nvPr>
            <p:ph type="dt" sz="half" idx="10"/>
          </p:nvPr>
        </p:nvSpPr>
        <p:spPr>
          <a:xfrm>
            <a:off x="838200" y="5855189"/>
            <a:ext cx="2608767" cy="365125"/>
          </a:xfrm>
        </p:spPr>
        <p:txBody>
          <a:bodyPr/>
          <a:lstStyle/>
          <a:p>
            <a:fld id="{8379746C-469A-4DF1-B92F-3E624A18D447}" type="datetimeFigureOut">
              <a:rPr lang="en-ID" smtClean="0"/>
              <a:t>21/12/2023</a:t>
            </a:fld>
            <a:endParaRPr lang="en-ID"/>
          </a:p>
        </p:txBody>
      </p:sp>
      <p:sp>
        <p:nvSpPr>
          <p:cNvPr id="11" name="Footer Placeholder 4">
            <a:extLst>
              <a:ext uri="{FF2B5EF4-FFF2-40B4-BE49-F238E27FC236}">
                <a16:creationId xmlns:a16="http://schemas.microsoft.com/office/drawing/2014/main" id="{A51A60CC-1EAE-FD47-B1D4-127904B8928C}"/>
              </a:ext>
            </a:extLst>
          </p:cNvPr>
          <p:cNvSpPr>
            <a:spLocks noGrp="1"/>
          </p:cNvSpPr>
          <p:nvPr>
            <p:ph type="ftr" sz="quarter" idx="11"/>
          </p:nvPr>
        </p:nvSpPr>
        <p:spPr>
          <a:xfrm>
            <a:off x="3968645" y="5855189"/>
            <a:ext cx="3913150" cy="365125"/>
          </a:xfrm>
        </p:spPr>
        <p:txBody>
          <a:bodyPr/>
          <a:lstStyle/>
          <a:p>
            <a:endParaRPr lang="en-ID" dirty="0"/>
          </a:p>
        </p:txBody>
      </p:sp>
      <p:sp>
        <p:nvSpPr>
          <p:cNvPr id="12" name="Slide Number Placeholder 5">
            <a:extLst>
              <a:ext uri="{FF2B5EF4-FFF2-40B4-BE49-F238E27FC236}">
                <a16:creationId xmlns:a16="http://schemas.microsoft.com/office/drawing/2014/main" id="{EFBD2BF3-9195-5B48-E1C3-77E4496B0E9C}"/>
              </a:ext>
            </a:extLst>
          </p:cNvPr>
          <p:cNvSpPr>
            <a:spLocks noGrp="1"/>
          </p:cNvSpPr>
          <p:nvPr>
            <p:ph type="sldNum" sz="quarter" idx="12"/>
          </p:nvPr>
        </p:nvSpPr>
        <p:spPr>
          <a:xfrm>
            <a:off x="8223356" y="5855189"/>
            <a:ext cx="2608767" cy="365125"/>
          </a:xfrm>
        </p:spPr>
        <p:txBody>
          <a:bodyPr/>
          <a:lstStyle/>
          <a:p>
            <a:fld id="{A4D6256F-4CBD-4604-8079-D4FF20515706}" type="slidenum">
              <a:rPr lang="en-ID" smtClean="0"/>
              <a:t>‹#›</a:t>
            </a:fld>
            <a:endParaRPr lang="en-ID"/>
          </a:p>
        </p:txBody>
      </p:sp>
      <p:pic>
        <p:nvPicPr>
          <p:cNvPr id="2" name="Picture 1">
            <a:extLst>
              <a:ext uri="{FF2B5EF4-FFF2-40B4-BE49-F238E27FC236}">
                <a16:creationId xmlns:a16="http://schemas.microsoft.com/office/drawing/2014/main" id="{A4E1D22D-5FBB-6A65-41DD-9333EDF0260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9931500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4">
            <a:extLst>
              <a:ext uri="{FF2B5EF4-FFF2-40B4-BE49-F238E27FC236}">
                <a16:creationId xmlns:a16="http://schemas.microsoft.com/office/drawing/2014/main" id="{3EA5090D-FB80-C086-DE97-D74748B474FE}"/>
              </a:ext>
            </a:extLst>
          </p:cNvPr>
          <p:cNvSpPr>
            <a:spLocks noGrp="1"/>
          </p:cNvSpPr>
          <p:nvPr>
            <p:ph type="title"/>
          </p:nvPr>
        </p:nvSpPr>
        <p:spPr>
          <a:xfrm>
            <a:off x="1114424" y="1011115"/>
            <a:ext cx="5980233" cy="509954"/>
          </a:xfrm>
        </p:spPr>
        <p:txBody>
          <a:bodyPr/>
          <a:lstStyle/>
          <a:p>
            <a:endParaRPr lang="en-ID" dirty="0">
              <a:solidFill>
                <a:schemeClr val="tx1">
                  <a:lumMod val="85000"/>
                  <a:lumOff val="15000"/>
                </a:schemeClr>
              </a:solidFill>
            </a:endParaRPr>
          </a:p>
        </p:txBody>
      </p:sp>
      <p:sp>
        <p:nvSpPr>
          <p:cNvPr id="3" name="Content Placeholder 5">
            <a:extLst>
              <a:ext uri="{FF2B5EF4-FFF2-40B4-BE49-F238E27FC236}">
                <a16:creationId xmlns:a16="http://schemas.microsoft.com/office/drawing/2014/main" id="{6A64D9D8-AAD7-B59F-F908-F97318B06493}"/>
              </a:ext>
            </a:extLst>
          </p:cNvPr>
          <p:cNvSpPr>
            <a:spLocks noGrp="1"/>
          </p:cNvSpPr>
          <p:nvPr>
            <p:ph sz="quarter" idx="10"/>
          </p:nvPr>
        </p:nvSpPr>
        <p:spPr>
          <a:xfrm>
            <a:off x="1114424" y="1731963"/>
            <a:ext cx="5980967" cy="3543422"/>
          </a:xfrm>
        </p:spPr>
        <p:txBody>
          <a:bodyPr/>
          <a:lstStyle/>
          <a:p>
            <a:endParaRPr lang="en-ID" dirty="0">
              <a:solidFill>
                <a:schemeClr val="tx1">
                  <a:lumMod val="85000"/>
                  <a:lumOff val="15000"/>
                </a:schemeClr>
              </a:solidFill>
            </a:endParaRPr>
          </a:p>
        </p:txBody>
      </p:sp>
      <p:sp>
        <p:nvSpPr>
          <p:cNvPr id="4" name="Content Placeholder 6">
            <a:extLst>
              <a:ext uri="{FF2B5EF4-FFF2-40B4-BE49-F238E27FC236}">
                <a16:creationId xmlns:a16="http://schemas.microsoft.com/office/drawing/2014/main" id="{82B981DF-C67B-9004-5E38-6B1374B1BBDD}"/>
              </a:ext>
            </a:extLst>
          </p:cNvPr>
          <p:cNvSpPr>
            <a:spLocks noGrp="1"/>
          </p:cNvSpPr>
          <p:nvPr>
            <p:ph sz="quarter" idx="11"/>
          </p:nvPr>
        </p:nvSpPr>
        <p:spPr>
          <a:xfrm>
            <a:off x="1114424" y="5478098"/>
            <a:ext cx="9840790" cy="984250"/>
          </a:xfrm>
        </p:spPr>
        <p:txBody>
          <a:bodyPr/>
          <a:lstStyle/>
          <a:p>
            <a:endParaRPr lang="en-ID" dirty="0">
              <a:solidFill>
                <a:schemeClr val="tx1">
                  <a:lumMod val="85000"/>
                  <a:lumOff val="15000"/>
                </a:schemeClr>
              </a:solidFill>
            </a:endParaRPr>
          </a:p>
        </p:txBody>
      </p:sp>
      <p:sp>
        <p:nvSpPr>
          <p:cNvPr id="5" name="Content Placeholder 7">
            <a:extLst>
              <a:ext uri="{FF2B5EF4-FFF2-40B4-BE49-F238E27FC236}">
                <a16:creationId xmlns:a16="http://schemas.microsoft.com/office/drawing/2014/main" id="{DC8E3024-A3BD-C514-9AC0-31227503EA6F}"/>
              </a:ext>
            </a:extLst>
          </p:cNvPr>
          <p:cNvSpPr>
            <a:spLocks noGrp="1"/>
          </p:cNvSpPr>
          <p:nvPr>
            <p:ph sz="quarter" idx="12"/>
          </p:nvPr>
        </p:nvSpPr>
        <p:spPr>
          <a:xfrm>
            <a:off x="7367954" y="1011115"/>
            <a:ext cx="3587262" cy="4264148"/>
          </a:xfrm>
        </p:spPr>
        <p:txBody>
          <a:bodyPr/>
          <a:lstStyle/>
          <a:p>
            <a:endParaRPr lang="en-ID" dirty="0">
              <a:solidFill>
                <a:schemeClr val="tx1">
                  <a:lumMod val="85000"/>
                  <a:lumOff val="15000"/>
                </a:schemeClr>
              </a:solidFill>
            </a:endParaRPr>
          </a:p>
        </p:txBody>
      </p:sp>
      <p:pic>
        <p:nvPicPr>
          <p:cNvPr id="6" name="Picture 5">
            <a:extLst>
              <a:ext uri="{FF2B5EF4-FFF2-40B4-BE49-F238E27FC236}">
                <a16:creationId xmlns:a16="http://schemas.microsoft.com/office/drawing/2014/main" id="{D9FAC809-B9DE-C10C-7AC0-6417D3856A2A}"/>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9635794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EBA08-ECAB-4B9F-FC23-24C7F72D2E58}"/>
              </a:ext>
            </a:extLst>
          </p:cNvPr>
          <p:cNvSpPr>
            <a:spLocks noGrp="1"/>
          </p:cNvSpPr>
          <p:nvPr>
            <p:ph type="title"/>
          </p:nvPr>
        </p:nvSpPr>
        <p:spPr>
          <a:xfrm>
            <a:off x="2921488" y="1061306"/>
            <a:ext cx="6349024" cy="2015270"/>
          </a:xfrm>
        </p:spPr>
        <p:txBody>
          <a:bodyPr anchor="ctr">
            <a:normAutofit/>
          </a:bodyPr>
          <a:lstStyle>
            <a:lvl1pPr algn="ctr">
              <a:defRPr sz="4800" b="0">
                <a:solidFill>
                  <a:schemeClr val="tx1"/>
                </a:solidFill>
              </a:defRPr>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30D53D0A-FE65-59E8-703C-A9618CBE518E}"/>
              </a:ext>
            </a:extLst>
          </p:cNvPr>
          <p:cNvSpPr>
            <a:spLocks noGrp="1"/>
          </p:cNvSpPr>
          <p:nvPr>
            <p:ph type="body" idx="1"/>
          </p:nvPr>
        </p:nvSpPr>
        <p:spPr>
          <a:xfrm>
            <a:off x="1095863" y="3295650"/>
            <a:ext cx="10000273" cy="2369039"/>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4" name="Picture 3">
            <a:extLst>
              <a:ext uri="{FF2B5EF4-FFF2-40B4-BE49-F238E27FC236}">
                <a16:creationId xmlns:a16="http://schemas.microsoft.com/office/drawing/2014/main" id="{E8047B2A-38A6-F82D-1752-0FB05DE58202}"/>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552707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120FFB3A-B73E-0C42-9A1A-D963CBC3C283}"/>
              </a:ext>
            </a:extLst>
          </p:cNvPr>
          <p:cNvSpPr>
            <a:spLocks noGrp="1"/>
          </p:cNvSpPr>
          <p:nvPr>
            <p:ph type="title"/>
          </p:nvPr>
        </p:nvSpPr>
        <p:spPr>
          <a:xfrm>
            <a:off x="1019174" y="1301261"/>
            <a:ext cx="9768987" cy="509954"/>
          </a:xfrm>
        </p:spPr>
        <p:txBody>
          <a:bodyPr/>
          <a:lstStyle>
            <a:lvl1pPr algn="ctr">
              <a:defRPr/>
            </a:lvl1pPr>
          </a:lstStyle>
          <a:p>
            <a:endParaRPr lang="en-ID" dirty="0"/>
          </a:p>
        </p:txBody>
      </p:sp>
      <p:sp>
        <p:nvSpPr>
          <p:cNvPr id="8" name="Content Placeholder 2">
            <a:extLst>
              <a:ext uri="{FF2B5EF4-FFF2-40B4-BE49-F238E27FC236}">
                <a16:creationId xmlns:a16="http://schemas.microsoft.com/office/drawing/2014/main" id="{51D6F3B9-3161-1866-26BD-CAA3E9554423}"/>
              </a:ext>
            </a:extLst>
          </p:cNvPr>
          <p:cNvSpPr>
            <a:spLocks noGrp="1"/>
          </p:cNvSpPr>
          <p:nvPr>
            <p:ph sz="quarter" idx="10"/>
          </p:nvPr>
        </p:nvSpPr>
        <p:spPr>
          <a:xfrm>
            <a:off x="786909" y="2654545"/>
            <a:ext cx="4996961" cy="3464168"/>
          </a:xfrm>
        </p:spPr>
        <p:txBody>
          <a:bodyPr/>
          <a:lstStyle/>
          <a:p>
            <a:endParaRPr lang="en-ID"/>
          </a:p>
        </p:txBody>
      </p:sp>
      <p:sp>
        <p:nvSpPr>
          <p:cNvPr id="9" name="Content Placeholder 3">
            <a:extLst>
              <a:ext uri="{FF2B5EF4-FFF2-40B4-BE49-F238E27FC236}">
                <a16:creationId xmlns:a16="http://schemas.microsoft.com/office/drawing/2014/main" id="{275F9C97-AFB1-FE76-8D51-6B4EBE2CFC2B}"/>
              </a:ext>
            </a:extLst>
          </p:cNvPr>
          <p:cNvSpPr>
            <a:spLocks noGrp="1"/>
          </p:cNvSpPr>
          <p:nvPr>
            <p:ph sz="quarter" idx="11"/>
          </p:nvPr>
        </p:nvSpPr>
        <p:spPr>
          <a:xfrm>
            <a:off x="786909" y="2144591"/>
            <a:ext cx="4996961" cy="509954"/>
          </a:xfrm>
        </p:spPr>
        <p:txBody>
          <a:bodyPr/>
          <a:lstStyle/>
          <a:p>
            <a:endParaRPr lang="en-ID" dirty="0"/>
          </a:p>
        </p:txBody>
      </p:sp>
      <p:sp>
        <p:nvSpPr>
          <p:cNvPr id="10" name="Content Placeholder 4">
            <a:extLst>
              <a:ext uri="{FF2B5EF4-FFF2-40B4-BE49-F238E27FC236}">
                <a16:creationId xmlns:a16="http://schemas.microsoft.com/office/drawing/2014/main" id="{12021BB7-B8B8-02C8-CC8B-E15B8EDED4B2}"/>
              </a:ext>
            </a:extLst>
          </p:cNvPr>
          <p:cNvSpPr>
            <a:spLocks noGrp="1"/>
          </p:cNvSpPr>
          <p:nvPr>
            <p:ph sz="quarter" idx="12"/>
          </p:nvPr>
        </p:nvSpPr>
        <p:spPr>
          <a:xfrm>
            <a:off x="6096000" y="2654545"/>
            <a:ext cx="4996961" cy="3464168"/>
          </a:xfrm>
        </p:spPr>
        <p:txBody>
          <a:bodyPr>
            <a:normAutofit/>
          </a:bodyPr>
          <a:lstStyle>
            <a:lvl1pPr>
              <a:defRPr sz="3200"/>
            </a:lvl1pPr>
          </a:lstStyle>
          <a:p>
            <a:endParaRPr lang="en-ID" dirty="0"/>
          </a:p>
        </p:txBody>
      </p:sp>
      <p:sp>
        <p:nvSpPr>
          <p:cNvPr id="11" name="Content Placeholder 5">
            <a:extLst>
              <a:ext uri="{FF2B5EF4-FFF2-40B4-BE49-F238E27FC236}">
                <a16:creationId xmlns:a16="http://schemas.microsoft.com/office/drawing/2014/main" id="{A1DDC36A-0A9D-EAB7-D1BC-8D364CE08017}"/>
              </a:ext>
            </a:extLst>
          </p:cNvPr>
          <p:cNvSpPr>
            <a:spLocks noGrp="1"/>
          </p:cNvSpPr>
          <p:nvPr>
            <p:ph sz="quarter" idx="13"/>
          </p:nvPr>
        </p:nvSpPr>
        <p:spPr>
          <a:xfrm>
            <a:off x="6096000" y="2144591"/>
            <a:ext cx="4996961" cy="509954"/>
          </a:xfrm>
        </p:spPr>
        <p:txBody>
          <a:bodyPr/>
          <a:lstStyle/>
          <a:p>
            <a:endParaRPr lang="en-ID" dirty="0"/>
          </a:p>
        </p:txBody>
      </p:sp>
      <p:pic>
        <p:nvPicPr>
          <p:cNvPr id="2" name="Picture 1">
            <a:extLst>
              <a:ext uri="{FF2B5EF4-FFF2-40B4-BE49-F238E27FC236}">
                <a16:creationId xmlns:a16="http://schemas.microsoft.com/office/drawing/2014/main" id="{280E6522-1BDB-E5BA-078F-784191219E1B}"/>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449736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86612-97AD-90AA-93B6-F765DF645D67}"/>
              </a:ext>
            </a:extLst>
          </p:cNvPr>
          <p:cNvSpPr>
            <a:spLocks noGrp="1"/>
          </p:cNvSpPr>
          <p:nvPr>
            <p:ph type="title"/>
          </p:nvPr>
        </p:nvSpPr>
        <p:spPr>
          <a:xfrm>
            <a:off x="831850" y="1208578"/>
            <a:ext cx="10000273" cy="936746"/>
          </a:xfrm>
        </p:spPr>
        <p:txBody>
          <a:bodyPr anchor="b"/>
          <a:lstStyle>
            <a:lvl1pPr algn="ctr">
              <a:defRPr sz="6000"/>
            </a:lvl1pPr>
          </a:lstStyle>
          <a:p>
            <a:r>
              <a:rPr lang="en-US" dirty="0"/>
              <a:t>Click to edit Master title style</a:t>
            </a:r>
            <a:endParaRPr lang="en-ID" dirty="0"/>
          </a:p>
        </p:txBody>
      </p:sp>
      <p:sp>
        <p:nvSpPr>
          <p:cNvPr id="3" name="Text Placeholder 2">
            <a:extLst>
              <a:ext uri="{FF2B5EF4-FFF2-40B4-BE49-F238E27FC236}">
                <a16:creationId xmlns:a16="http://schemas.microsoft.com/office/drawing/2014/main" id="{4CC0BD6A-84F4-73D9-198F-F3D80229391F}"/>
              </a:ext>
            </a:extLst>
          </p:cNvPr>
          <p:cNvSpPr>
            <a:spLocks noGrp="1"/>
          </p:cNvSpPr>
          <p:nvPr>
            <p:ph type="body" idx="1"/>
          </p:nvPr>
        </p:nvSpPr>
        <p:spPr>
          <a:xfrm>
            <a:off x="831850" y="2335823"/>
            <a:ext cx="10000273" cy="3328866"/>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8A45560-B584-5A0C-144B-8726126DC550}"/>
              </a:ext>
            </a:extLst>
          </p:cNvPr>
          <p:cNvSpPr>
            <a:spLocks noGrp="1"/>
          </p:cNvSpPr>
          <p:nvPr>
            <p:ph type="dt" sz="half" idx="10"/>
          </p:nvPr>
        </p:nvSpPr>
        <p:spPr>
          <a:xfrm>
            <a:off x="838200" y="5855189"/>
            <a:ext cx="2608767" cy="365125"/>
          </a:xfrm>
        </p:spPr>
        <p:txBody>
          <a:bodyPr/>
          <a:lstStyle/>
          <a:p>
            <a:fld id="{8379746C-469A-4DF1-B92F-3E624A18D447}" type="datetimeFigureOut">
              <a:rPr lang="en-ID" smtClean="0"/>
              <a:t>21/12/2023</a:t>
            </a:fld>
            <a:endParaRPr lang="en-ID"/>
          </a:p>
        </p:txBody>
      </p:sp>
      <p:sp>
        <p:nvSpPr>
          <p:cNvPr id="5" name="Footer Placeholder 4">
            <a:extLst>
              <a:ext uri="{FF2B5EF4-FFF2-40B4-BE49-F238E27FC236}">
                <a16:creationId xmlns:a16="http://schemas.microsoft.com/office/drawing/2014/main" id="{ED86DB4B-7738-96E4-1443-4FE89F0F4DB1}"/>
              </a:ext>
            </a:extLst>
          </p:cNvPr>
          <p:cNvSpPr>
            <a:spLocks noGrp="1"/>
          </p:cNvSpPr>
          <p:nvPr>
            <p:ph type="ftr" sz="quarter" idx="11"/>
          </p:nvPr>
        </p:nvSpPr>
        <p:spPr>
          <a:xfrm>
            <a:off x="3968645" y="5855189"/>
            <a:ext cx="3913150" cy="365125"/>
          </a:xfrm>
        </p:spPr>
        <p:txBody>
          <a:bodyPr/>
          <a:lstStyle/>
          <a:p>
            <a:endParaRPr lang="en-ID" dirty="0"/>
          </a:p>
        </p:txBody>
      </p:sp>
      <p:sp>
        <p:nvSpPr>
          <p:cNvPr id="6" name="Slide Number Placeholder 5">
            <a:extLst>
              <a:ext uri="{FF2B5EF4-FFF2-40B4-BE49-F238E27FC236}">
                <a16:creationId xmlns:a16="http://schemas.microsoft.com/office/drawing/2014/main" id="{BD157390-EEF9-E0F5-D7FF-5BDE69DCE39C}"/>
              </a:ext>
            </a:extLst>
          </p:cNvPr>
          <p:cNvSpPr>
            <a:spLocks noGrp="1"/>
          </p:cNvSpPr>
          <p:nvPr>
            <p:ph type="sldNum" sz="quarter" idx="12"/>
          </p:nvPr>
        </p:nvSpPr>
        <p:spPr>
          <a:xfrm>
            <a:off x="8223356" y="5855189"/>
            <a:ext cx="2608767" cy="365125"/>
          </a:xfrm>
        </p:spPr>
        <p:txBody>
          <a:bodyPr/>
          <a:lstStyle/>
          <a:p>
            <a:fld id="{A4D6256F-4CBD-4604-8079-D4FF20515706}" type="slidenum">
              <a:rPr lang="en-ID" smtClean="0"/>
              <a:t>‹#›</a:t>
            </a:fld>
            <a:endParaRPr lang="en-ID"/>
          </a:p>
        </p:txBody>
      </p:sp>
      <p:pic>
        <p:nvPicPr>
          <p:cNvPr id="7" name="Picture 6">
            <a:extLst>
              <a:ext uri="{FF2B5EF4-FFF2-40B4-BE49-F238E27FC236}">
                <a16:creationId xmlns:a16="http://schemas.microsoft.com/office/drawing/2014/main" id="{5FB843C9-3A9A-487B-3E99-F1E6753529A1}"/>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361533" y="5990026"/>
            <a:ext cx="1381391" cy="534598"/>
          </a:xfrm>
          <a:prstGeom prst="rect">
            <a:avLst/>
          </a:prstGeom>
        </p:spPr>
      </p:pic>
    </p:spTree>
    <p:extLst>
      <p:ext uri="{BB962C8B-B14F-4D97-AF65-F5344CB8AC3E}">
        <p14:creationId xmlns:p14="http://schemas.microsoft.com/office/powerpoint/2010/main" val="1423396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5B486-8702-419B-2559-9687841B2F5D}"/>
              </a:ext>
            </a:extLst>
          </p:cNvPr>
          <p:cNvSpPr>
            <a:spLocks noGrp="1"/>
          </p:cNvSpPr>
          <p:nvPr>
            <p:ph type="title"/>
          </p:nvPr>
        </p:nvSpPr>
        <p:spPr>
          <a:xfrm>
            <a:off x="5964115" y="1208577"/>
            <a:ext cx="5239484" cy="1372697"/>
          </a:xfrm>
        </p:spPr>
        <p:txBody>
          <a:bodyPr anchor="b">
            <a:noAutofit/>
          </a:bodyPr>
          <a:lstStyle>
            <a:lvl1pPr>
              <a:defRPr sz="4800"/>
            </a:lvl1pPr>
          </a:lstStyle>
          <a:p>
            <a:r>
              <a:rPr lang="en-US" dirty="0"/>
              <a:t>Click to edit Master title style</a:t>
            </a:r>
            <a:endParaRPr lang="en-ID" dirty="0"/>
          </a:p>
        </p:txBody>
      </p:sp>
      <p:sp>
        <p:nvSpPr>
          <p:cNvPr id="8" name="Text Placeholder 2">
            <a:extLst>
              <a:ext uri="{FF2B5EF4-FFF2-40B4-BE49-F238E27FC236}">
                <a16:creationId xmlns:a16="http://schemas.microsoft.com/office/drawing/2014/main" id="{54DFBF2F-A088-B088-5F01-95B8B02EEE20}"/>
              </a:ext>
            </a:extLst>
          </p:cNvPr>
          <p:cNvSpPr>
            <a:spLocks noGrp="1"/>
          </p:cNvSpPr>
          <p:nvPr>
            <p:ph type="body" idx="1"/>
          </p:nvPr>
        </p:nvSpPr>
        <p:spPr>
          <a:xfrm>
            <a:off x="5964114" y="2762251"/>
            <a:ext cx="5239484" cy="3457574"/>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pic>
        <p:nvPicPr>
          <p:cNvPr id="3" name="Picture 2">
            <a:extLst>
              <a:ext uri="{FF2B5EF4-FFF2-40B4-BE49-F238E27FC236}">
                <a16:creationId xmlns:a16="http://schemas.microsoft.com/office/drawing/2014/main" id="{6C37B2AE-E169-EB8F-BFDA-2F67D345A42D}"/>
              </a:ext>
            </a:extLst>
          </p:cNvPr>
          <p:cNvPicPr>
            <a:picLocks noChangeAspect="1"/>
          </p:cNvPicPr>
          <p:nvPr userDrawn="1"/>
        </p:nvPicPr>
        <p:blipFill>
          <a:blip r:embed="rId3" cstate="email">
            <a:extLst>
              <a:ext uri="{28A0092B-C50C-407E-A947-70E740481C1C}">
                <a14:useLocalDpi xmlns:a14="http://schemas.microsoft.com/office/drawing/2010/main" val="0"/>
              </a:ext>
            </a:extLst>
          </a:blip>
          <a:srcRect/>
          <a:stretch/>
        </p:blipFill>
        <p:spPr>
          <a:xfrm>
            <a:off x="199608" y="6142426"/>
            <a:ext cx="1381391" cy="534598"/>
          </a:xfrm>
          <a:prstGeom prst="rect">
            <a:avLst/>
          </a:prstGeom>
        </p:spPr>
      </p:pic>
    </p:spTree>
    <p:extLst>
      <p:ext uri="{BB962C8B-B14F-4D97-AF65-F5344CB8AC3E}">
        <p14:creationId xmlns:p14="http://schemas.microsoft.com/office/powerpoint/2010/main" val="2680395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7624CF-5B63-5926-B150-866EDBF9BA6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a:extLst>
              <a:ext uri="{FF2B5EF4-FFF2-40B4-BE49-F238E27FC236}">
                <a16:creationId xmlns:a16="http://schemas.microsoft.com/office/drawing/2014/main" id="{6169BD1C-36B4-C0E2-6EAE-D7F319AC103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D"/>
          </a:p>
        </p:txBody>
      </p:sp>
      <p:sp>
        <p:nvSpPr>
          <p:cNvPr id="4" name="Date Placeholder 3">
            <a:extLst>
              <a:ext uri="{FF2B5EF4-FFF2-40B4-BE49-F238E27FC236}">
                <a16:creationId xmlns:a16="http://schemas.microsoft.com/office/drawing/2014/main" id="{00D71BE8-0572-6DD0-CED6-9EA1A4E7B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79746C-469A-4DF1-B92F-3E624A18D447}" type="datetimeFigureOut">
              <a:rPr lang="en-ID" smtClean="0"/>
              <a:t>21/12/2023</a:t>
            </a:fld>
            <a:endParaRPr lang="en-ID"/>
          </a:p>
        </p:txBody>
      </p:sp>
      <p:sp>
        <p:nvSpPr>
          <p:cNvPr id="5" name="Footer Placeholder 4">
            <a:extLst>
              <a:ext uri="{FF2B5EF4-FFF2-40B4-BE49-F238E27FC236}">
                <a16:creationId xmlns:a16="http://schemas.microsoft.com/office/drawing/2014/main" id="{2FBAC6EA-E32C-AB86-CAD1-A35EDD5512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a:extLst>
              <a:ext uri="{FF2B5EF4-FFF2-40B4-BE49-F238E27FC236}">
                <a16:creationId xmlns:a16="http://schemas.microsoft.com/office/drawing/2014/main" id="{218D22B5-90AA-CD1E-3919-4D9C3FFA3A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D6256F-4CBD-4604-8079-D4FF20515706}" type="slidenum">
              <a:rPr lang="en-ID" smtClean="0"/>
              <a:t>‹#›</a:t>
            </a:fld>
            <a:endParaRPr lang="en-ID"/>
          </a:p>
        </p:txBody>
      </p:sp>
    </p:spTree>
    <p:extLst>
      <p:ext uri="{BB962C8B-B14F-4D97-AF65-F5344CB8AC3E}">
        <p14:creationId xmlns:p14="http://schemas.microsoft.com/office/powerpoint/2010/main" val="2192458563"/>
      </p:ext>
    </p:extLst>
  </p:cSld>
  <p:clrMap bg1="lt1" tx1="dk1" bg2="lt2" tx2="dk2" accent1="accent1" accent2="accent2" accent3="accent3" accent4="accent4" accent5="accent5" accent6="accent6" hlink="hlink" folHlink="folHlink"/>
  <p:sldLayoutIdLst>
    <p:sldLayoutId id="2147483649" r:id="rId1"/>
    <p:sldLayoutId id="2147483677" r:id="rId2"/>
    <p:sldLayoutId id="2147483672" r:id="rId3"/>
    <p:sldLayoutId id="2147483660" r:id="rId4"/>
    <p:sldLayoutId id="2147483666" r:id="rId5"/>
    <p:sldLayoutId id="2147483662" r:id="rId6"/>
    <p:sldLayoutId id="2147483668" r:id="rId7"/>
    <p:sldLayoutId id="2147483661" r:id="rId8"/>
    <p:sldLayoutId id="2147483663" r:id="rId9"/>
    <p:sldLayoutId id="2147483673" r:id="rId10"/>
    <p:sldLayoutId id="2147483675" r:id="rId11"/>
    <p:sldLayoutId id="2147483676" r:id="rId12"/>
    <p:sldLayoutId id="2147483667" r:id="rId13"/>
    <p:sldLayoutId id="2147483664" r:id="rId14"/>
    <p:sldLayoutId id="2147483665" r:id="rId15"/>
    <p:sldLayoutId id="2147483669" r:id="rId16"/>
    <p:sldLayoutId id="214748367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7.emf"/></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8.emf"/></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9.emf"/></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20.emf"/></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openxmlformats.org/officeDocument/2006/relationships/slideLayout" Target="../slideLayouts/slideLayout17.xml"/><Relationship Id="rId1" Type="http://schemas.openxmlformats.org/officeDocument/2006/relationships/vmlDrawing" Target="../drawings/vmlDrawing5.vml"/><Relationship Id="rId5" Type="http://schemas.openxmlformats.org/officeDocument/2006/relationships/image" Target="../media/image22.png"/><Relationship Id="rId4" Type="http://schemas.openxmlformats.org/officeDocument/2006/relationships/image" Target="../media/image21.emf"/></Relationships>
</file>

<file path=ppt/slides/_rels/slide1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openxmlformats.org/officeDocument/2006/relationships/slideLayout" Target="../slideLayouts/slideLayout5.xml"/><Relationship Id="rId1" Type="http://schemas.openxmlformats.org/officeDocument/2006/relationships/vmlDrawing" Target="../drawings/vmlDrawing6.vml"/><Relationship Id="rId4" Type="http://schemas.openxmlformats.org/officeDocument/2006/relationships/image" Target="../media/image23.emf"/></Relationships>
</file>

<file path=ppt/slides/_rels/slide1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openxmlformats.org/officeDocument/2006/relationships/slideLayout" Target="../slideLayouts/slideLayout5.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1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openxmlformats.org/officeDocument/2006/relationships/slideLayout" Target="../slideLayouts/slideLayout5.xml"/><Relationship Id="rId1" Type="http://schemas.openxmlformats.org/officeDocument/2006/relationships/vmlDrawing" Target="../drawings/vmlDrawing8.vml"/><Relationship Id="rId4" Type="http://schemas.openxmlformats.org/officeDocument/2006/relationships/image" Target="../media/image25.emf"/></Relationships>
</file>

<file path=ppt/slides/_rels/slide1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openxmlformats.org/officeDocument/2006/relationships/slideLayout" Target="../slideLayouts/slideLayout5.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package" Target="../embeddings/Microsoft_Excel_Worksheet9.xlsx"/><Relationship Id="rId4" Type="http://schemas.openxmlformats.org/officeDocument/2006/relationships/image" Target="../media/image26.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openxmlformats.org/officeDocument/2006/relationships/slideLayout" Target="../slideLayouts/slideLayout5.xml"/><Relationship Id="rId1" Type="http://schemas.openxmlformats.org/officeDocument/2006/relationships/vmlDrawing" Target="../drawings/vmlDrawing10.vml"/><Relationship Id="rId5" Type="http://schemas.openxmlformats.org/officeDocument/2006/relationships/image" Target="../media/image28.emf"/><Relationship Id="rId4" Type="http://schemas.openxmlformats.org/officeDocument/2006/relationships/image" Target="../media/image26.emf"/></Relationships>
</file>

<file path=ppt/slides/_rels/slide21.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openxmlformats.org/officeDocument/2006/relationships/slideLayout" Target="../slideLayouts/slideLayout5.xml"/><Relationship Id="rId1" Type="http://schemas.openxmlformats.org/officeDocument/2006/relationships/vmlDrawing" Target="../drawings/vmlDrawing11.vml"/><Relationship Id="rId5" Type="http://schemas.openxmlformats.org/officeDocument/2006/relationships/image" Target="../media/image30.emf"/><Relationship Id="rId4" Type="http://schemas.openxmlformats.org/officeDocument/2006/relationships/image" Target="../media/image29.emf"/></Relationships>
</file>

<file path=ppt/slides/_rels/slide22.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openxmlformats.org/officeDocument/2006/relationships/slideLayout" Target="../slideLayouts/slideLayout5.xml"/><Relationship Id="rId1" Type="http://schemas.openxmlformats.org/officeDocument/2006/relationships/vmlDrawing" Target="../drawings/vmlDrawing12.vml"/><Relationship Id="rId5" Type="http://schemas.openxmlformats.org/officeDocument/2006/relationships/image" Target="../media/image31.emf"/><Relationship Id="rId4" Type="http://schemas.openxmlformats.org/officeDocument/2006/relationships/image" Target="../media/image29.emf"/></Relationships>
</file>

<file path=ppt/slides/_rels/slide23.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openxmlformats.org/officeDocument/2006/relationships/slideLayout" Target="../slideLayouts/slideLayout5.xml"/><Relationship Id="rId1" Type="http://schemas.openxmlformats.org/officeDocument/2006/relationships/vmlDrawing" Target="../drawings/vmlDrawing13.vml"/><Relationship Id="rId5" Type="http://schemas.openxmlformats.org/officeDocument/2006/relationships/image" Target="../media/image33.emf"/><Relationship Id="rId4" Type="http://schemas.openxmlformats.org/officeDocument/2006/relationships/image" Target="../media/image32.emf"/></Relationships>
</file>

<file path=ppt/slides/_rels/slide2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openxmlformats.org/officeDocument/2006/relationships/slideLayout" Target="../slideLayouts/slideLayout5.xml"/><Relationship Id="rId1" Type="http://schemas.openxmlformats.org/officeDocument/2006/relationships/vmlDrawing" Target="../drawings/vmlDrawing14.vml"/><Relationship Id="rId5" Type="http://schemas.openxmlformats.org/officeDocument/2006/relationships/image" Target="../media/image34.emf"/><Relationship Id="rId4" Type="http://schemas.openxmlformats.org/officeDocument/2006/relationships/image" Target="../media/image32.emf"/></Relationships>
</file>

<file path=ppt/slides/_rels/slide25.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openxmlformats.org/officeDocument/2006/relationships/slideLayout" Target="../slideLayouts/slideLayout5.xml"/><Relationship Id="rId1" Type="http://schemas.openxmlformats.org/officeDocument/2006/relationships/vmlDrawing" Target="../drawings/vmlDrawing15.vml"/><Relationship Id="rId5" Type="http://schemas.openxmlformats.org/officeDocument/2006/relationships/image" Target="../media/image36.emf"/><Relationship Id="rId4" Type="http://schemas.openxmlformats.org/officeDocument/2006/relationships/image" Target="../media/image35.emf"/></Relationships>
</file>

<file path=ppt/slides/_rels/slide26.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16.vml"/><Relationship Id="rId5" Type="http://schemas.openxmlformats.org/officeDocument/2006/relationships/image" Target="../media/image37.emf"/><Relationship Id="rId4" Type="http://schemas.openxmlformats.org/officeDocument/2006/relationships/image" Target="../media/image35.emf"/></Relationships>
</file>

<file path=ppt/slides/_rels/slide2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openxmlformats.org/officeDocument/2006/relationships/slideLayout" Target="../slideLayouts/slideLayout5.xml"/><Relationship Id="rId1" Type="http://schemas.openxmlformats.org/officeDocument/2006/relationships/vmlDrawing" Target="../drawings/vmlDrawing17.vml"/><Relationship Id="rId5" Type="http://schemas.openxmlformats.org/officeDocument/2006/relationships/image" Target="../media/image38.emf"/><Relationship Id="rId4" Type="http://schemas.openxmlformats.org/officeDocument/2006/relationships/image" Target="../media/image35.emf"/></Relationships>
</file>

<file path=ppt/slides/_rels/slide2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openxmlformats.org/officeDocument/2006/relationships/slideLayout" Target="../slideLayouts/slideLayout5.xml"/><Relationship Id="rId1" Type="http://schemas.openxmlformats.org/officeDocument/2006/relationships/vmlDrawing" Target="../drawings/vmlDrawing18.vml"/><Relationship Id="rId5" Type="http://schemas.openxmlformats.org/officeDocument/2006/relationships/image" Target="../media/image40.emf"/><Relationship Id="rId4" Type="http://schemas.openxmlformats.org/officeDocument/2006/relationships/image" Target="../media/image39.emf"/></Relationships>
</file>

<file path=ppt/slides/_rels/slide2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openxmlformats.org/officeDocument/2006/relationships/slideLayout" Target="../slideLayouts/slideLayout5.xml"/><Relationship Id="rId1" Type="http://schemas.openxmlformats.org/officeDocument/2006/relationships/vmlDrawing" Target="../drawings/vmlDrawing19.vml"/><Relationship Id="rId5" Type="http://schemas.openxmlformats.org/officeDocument/2006/relationships/image" Target="../media/image41.emf"/><Relationship Id="rId4" Type="http://schemas.openxmlformats.org/officeDocument/2006/relationships/image" Target="../media/image39.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6.xml"/><Relationship Id="rId6" Type="http://schemas.openxmlformats.org/officeDocument/2006/relationships/image" Target="../media/image46.png"/><Relationship Id="rId5" Type="http://schemas.openxmlformats.org/officeDocument/2006/relationships/image" Target="../media/image45.jpeg"/><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C1DAAAA-1C92-673D-2176-78F019B7C63B}"/>
              </a:ext>
            </a:extLst>
          </p:cNvPr>
          <p:cNvPicPr>
            <a:picLocks noChangeAspect="1"/>
          </p:cNvPicPr>
          <p:nvPr/>
        </p:nvPicPr>
        <p:blipFill>
          <a:blip r:embed="rId2" cstate="email">
            <a:extLst>
              <a:ext uri="{28A0092B-C50C-407E-A947-70E740481C1C}">
                <a14:useLocalDpi xmlns:a14="http://schemas.microsoft.com/office/drawing/2010/main" val="0"/>
              </a:ext>
            </a:extLst>
          </a:blip>
          <a:srcRect/>
          <a:stretch/>
        </p:blipFill>
        <p:spPr>
          <a:xfrm>
            <a:off x="9200979" y="3505200"/>
            <a:ext cx="2771946" cy="1072743"/>
          </a:xfrm>
          <a:prstGeom prst="rect">
            <a:avLst/>
          </a:prstGeom>
        </p:spPr>
      </p:pic>
    </p:spTree>
    <p:extLst>
      <p:ext uri="{BB962C8B-B14F-4D97-AF65-F5344CB8AC3E}">
        <p14:creationId xmlns:p14="http://schemas.microsoft.com/office/powerpoint/2010/main" val="34100481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5BBE1528-EF35-BA18-C9AF-C24466468643}"/>
              </a:ext>
            </a:extLst>
          </p:cNvPr>
          <p:cNvSpPr txBox="1">
            <a:spLocks/>
          </p:cNvSpPr>
          <p:nvPr/>
        </p:nvSpPr>
        <p:spPr>
          <a:xfrm>
            <a:off x="5794131" y="4233131"/>
            <a:ext cx="5558938" cy="1372697"/>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800" kern="1200">
                <a:solidFill>
                  <a:schemeClr val="tx1"/>
                </a:solidFill>
                <a:latin typeface="+mj-lt"/>
                <a:ea typeface="+mj-ea"/>
                <a:cs typeface="+mj-cs"/>
              </a:defRPr>
            </a:lvl1pPr>
          </a:lstStyle>
          <a:p>
            <a:pPr algn="ctr"/>
            <a:endParaRPr lang="en-ID" sz="540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sp>
        <p:nvSpPr>
          <p:cNvPr id="4" name="Title 1">
            <a:extLst>
              <a:ext uri="{FF2B5EF4-FFF2-40B4-BE49-F238E27FC236}">
                <a16:creationId xmlns:a16="http://schemas.microsoft.com/office/drawing/2014/main" id="{9F9FEA0C-D8DD-45C7-ABA6-B7C902FC961C}"/>
              </a:ext>
            </a:extLst>
          </p:cNvPr>
          <p:cNvSpPr txBox="1">
            <a:spLocks/>
          </p:cNvSpPr>
          <p:nvPr/>
        </p:nvSpPr>
        <p:spPr>
          <a:xfrm>
            <a:off x="4582274" y="2338606"/>
            <a:ext cx="7089294" cy="1368152"/>
          </a:xfrm>
          <a:prstGeom prst="rect">
            <a:avLst/>
          </a:prstGeom>
        </p:spPr>
        <p:txBody>
          <a:bodyPr vert="horz" lIns="0" rIns="0" bIns="0" anchor="ctr">
            <a:normAutofit/>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pPr algn="ctr">
              <a:lnSpc>
                <a:spcPct val="125000"/>
              </a:lnSpc>
              <a:spcBef>
                <a:spcPts val="3000"/>
              </a:spcBef>
              <a:spcAft>
                <a:spcPts val="3000"/>
              </a:spcAft>
            </a:pPr>
            <a:r>
              <a:rPr lang="en-US" sz="6000" dirty="0">
                <a:solidFill>
                  <a:srgbClr val="FFC000"/>
                </a:solidFill>
              </a:rPr>
              <a:t>STRATEGIC PLANNING</a:t>
            </a:r>
          </a:p>
        </p:txBody>
      </p:sp>
    </p:spTree>
    <p:extLst>
      <p:ext uri="{BB962C8B-B14F-4D97-AF65-F5344CB8AC3E}">
        <p14:creationId xmlns:p14="http://schemas.microsoft.com/office/powerpoint/2010/main" val="1428880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7439D4A-86EB-4078-8F9F-6132BA7C2097}"/>
              </a:ext>
            </a:extLst>
          </p:cNvPr>
          <p:cNvGraphicFramePr>
            <a:graphicFrameLocks noChangeAspect="1"/>
          </p:cNvGraphicFramePr>
          <p:nvPr>
            <p:extLst>
              <p:ext uri="{D42A27DB-BD31-4B8C-83A1-F6EECF244321}">
                <p14:modId xmlns:p14="http://schemas.microsoft.com/office/powerpoint/2010/main" val="1168403437"/>
              </p:ext>
            </p:extLst>
          </p:nvPr>
        </p:nvGraphicFramePr>
        <p:xfrm>
          <a:off x="739775" y="1417638"/>
          <a:ext cx="10490200" cy="3738562"/>
        </p:xfrm>
        <a:graphic>
          <a:graphicData uri="http://schemas.openxmlformats.org/presentationml/2006/ole">
            <mc:AlternateContent xmlns:mc="http://schemas.openxmlformats.org/markup-compatibility/2006">
              <mc:Choice xmlns:v="urn:schemas-microsoft-com:vml" Requires="v">
                <p:oleObj spid="_x0000_s1059" name="Worksheet" r:id="rId3" imgW="9874336" imgH="1968325" progId="Excel.Sheet.12">
                  <p:embed/>
                </p:oleObj>
              </mc:Choice>
              <mc:Fallback>
                <p:oleObj name="Worksheet" r:id="rId3" imgW="9874336" imgH="1968325" progId="Excel.Sheet.12">
                  <p:embed/>
                  <p:pic>
                    <p:nvPicPr>
                      <p:cNvPr id="0" name=""/>
                      <p:cNvPicPr/>
                      <p:nvPr/>
                    </p:nvPicPr>
                    <p:blipFill>
                      <a:blip r:embed="rId4"/>
                      <a:stretch>
                        <a:fillRect/>
                      </a:stretch>
                    </p:blipFill>
                    <p:spPr>
                      <a:xfrm>
                        <a:off x="739775" y="1417638"/>
                        <a:ext cx="10490200" cy="3738562"/>
                      </a:xfrm>
                      <a:prstGeom prst="rect">
                        <a:avLst/>
                      </a:prstGeom>
                    </p:spPr>
                  </p:pic>
                </p:oleObj>
              </mc:Fallback>
            </mc:AlternateContent>
          </a:graphicData>
        </a:graphic>
      </p:graphicFrame>
    </p:spTree>
    <p:extLst>
      <p:ext uri="{BB962C8B-B14F-4D97-AF65-F5344CB8AC3E}">
        <p14:creationId xmlns:p14="http://schemas.microsoft.com/office/powerpoint/2010/main" val="10864491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20F466E5-2BE2-49D0-B328-E35429FFFD27}"/>
              </a:ext>
            </a:extLst>
          </p:cNvPr>
          <p:cNvGraphicFramePr>
            <a:graphicFrameLocks noChangeAspect="1"/>
          </p:cNvGraphicFramePr>
          <p:nvPr>
            <p:extLst>
              <p:ext uri="{D42A27DB-BD31-4B8C-83A1-F6EECF244321}">
                <p14:modId xmlns:p14="http://schemas.microsoft.com/office/powerpoint/2010/main" val="3348732985"/>
              </p:ext>
            </p:extLst>
          </p:nvPr>
        </p:nvGraphicFramePr>
        <p:xfrm>
          <a:off x="425450" y="1430338"/>
          <a:ext cx="11341100" cy="4273550"/>
        </p:xfrm>
        <a:graphic>
          <a:graphicData uri="http://schemas.openxmlformats.org/presentationml/2006/ole">
            <mc:AlternateContent xmlns:mc="http://schemas.openxmlformats.org/markup-compatibility/2006">
              <mc:Choice xmlns:v="urn:schemas-microsoft-com:vml" Requires="v">
                <p:oleObj spid="_x0000_s2082" name="Worksheet" r:id="rId3" imgW="11340927" imgH="4273638" progId="Excel.Sheet.12">
                  <p:embed/>
                </p:oleObj>
              </mc:Choice>
              <mc:Fallback>
                <p:oleObj name="Worksheet" r:id="rId3" imgW="11340927" imgH="4273638" progId="Excel.Sheet.12">
                  <p:embed/>
                  <p:pic>
                    <p:nvPicPr>
                      <p:cNvPr id="0" name=""/>
                      <p:cNvPicPr/>
                      <p:nvPr/>
                    </p:nvPicPr>
                    <p:blipFill>
                      <a:blip r:embed="rId4"/>
                      <a:stretch>
                        <a:fillRect/>
                      </a:stretch>
                    </p:blipFill>
                    <p:spPr>
                      <a:xfrm>
                        <a:off x="425450" y="1430338"/>
                        <a:ext cx="11341100" cy="4273550"/>
                      </a:xfrm>
                      <a:prstGeom prst="rect">
                        <a:avLst/>
                      </a:prstGeom>
                    </p:spPr>
                  </p:pic>
                </p:oleObj>
              </mc:Fallback>
            </mc:AlternateContent>
          </a:graphicData>
        </a:graphic>
      </p:graphicFrame>
    </p:spTree>
    <p:extLst>
      <p:ext uri="{BB962C8B-B14F-4D97-AF65-F5344CB8AC3E}">
        <p14:creationId xmlns:p14="http://schemas.microsoft.com/office/powerpoint/2010/main" val="4091169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5D1FA23A-DF30-49FF-BE53-5F6649734C00}"/>
              </a:ext>
            </a:extLst>
          </p:cNvPr>
          <p:cNvGraphicFramePr>
            <a:graphicFrameLocks noChangeAspect="1"/>
          </p:cNvGraphicFramePr>
          <p:nvPr>
            <p:extLst>
              <p:ext uri="{D42A27DB-BD31-4B8C-83A1-F6EECF244321}">
                <p14:modId xmlns:p14="http://schemas.microsoft.com/office/powerpoint/2010/main" val="2733514535"/>
              </p:ext>
            </p:extLst>
          </p:nvPr>
        </p:nvGraphicFramePr>
        <p:xfrm>
          <a:off x="257175" y="1397000"/>
          <a:ext cx="11677650" cy="3889375"/>
        </p:xfrm>
        <a:graphic>
          <a:graphicData uri="http://schemas.openxmlformats.org/presentationml/2006/ole">
            <mc:AlternateContent xmlns:mc="http://schemas.openxmlformats.org/markup-compatibility/2006">
              <mc:Choice xmlns:v="urn:schemas-microsoft-com:vml" Requires="v">
                <p:oleObj spid="_x0000_s3105" name="Worksheet" r:id="rId3" imgW="11677490" imgH="3079794" progId="Excel.Sheet.12">
                  <p:embed/>
                </p:oleObj>
              </mc:Choice>
              <mc:Fallback>
                <p:oleObj name="Worksheet" r:id="rId3" imgW="11677490" imgH="3079794" progId="Excel.Sheet.12">
                  <p:embed/>
                  <p:pic>
                    <p:nvPicPr>
                      <p:cNvPr id="0" name=""/>
                      <p:cNvPicPr/>
                      <p:nvPr/>
                    </p:nvPicPr>
                    <p:blipFill>
                      <a:blip r:embed="rId4"/>
                      <a:stretch>
                        <a:fillRect/>
                      </a:stretch>
                    </p:blipFill>
                    <p:spPr>
                      <a:xfrm>
                        <a:off x="257175" y="1397000"/>
                        <a:ext cx="11677650" cy="3889375"/>
                      </a:xfrm>
                      <a:prstGeom prst="rect">
                        <a:avLst/>
                      </a:prstGeom>
                    </p:spPr>
                  </p:pic>
                </p:oleObj>
              </mc:Fallback>
            </mc:AlternateContent>
          </a:graphicData>
        </a:graphic>
      </p:graphicFrame>
    </p:spTree>
    <p:extLst>
      <p:ext uri="{BB962C8B-B14F-4D97-AF65-F5344CB8AC3E}">
        <p14:creationId xmlns:p14="http://schemas.microsoft.com/office/powerpoint/2010/main" val="32779219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5EF28CA9-6B7E-4A7B-83E2-36DF6FA62772}"/>
              </a:ext>
            </a:extLst>
          </p:cNvPr>
          <p:cNvGraphicFramePr>
            <a:graphicFrameLocks noChangeAspect="1"/>
          </p:cNvGraphicFramePr>
          <p:nvPr>
            <p:extLst>
              <p:ext uri="{D42A27DB-BD31-4B8C-83A1-F6EECF244321}">
                <p14:modId xmlns:p14="http://schemas.microsoft.com/office/powerpoint/2010/main" val="3946800424"/>
              </p:ext>
            </p:extLst>
          </p:nvPr>
        </p:nvGraphicFramePr>
        <p:xfrm>
          <a:off x="612775" y="1335640"/>
          <a:ext cx="10966450" cy="3893906"/>
        </p:xfrm>
        <a:graphic>
          <a:graphicData uri="http://schemas.openxmlformats.org/presentationml/2006/ole">
            <mc:AlternateContent xmlns:mc="http://schemas.openxmlformats.org/markup-compatibility/2006">
              <mc:Choice xmlns:v="urn:schemas-microsoft-com:vml" Requires="v">
                <p:oleObj spid="_x0000_s4128" name="Worksheet" r:id="rId3" imgW="10966487" imgH="2489375" progId="Excel.Sheet.12">
                  <p:embed/>
                </p:oleObj>
              </mc:Choice>
              <mc:Fallback>
                <p:oleObj name="Worksheet" r:id="rId3" imgW="10966487" imgH="2489375" progId="Excel.Sheet.12">
                  <p:embed/>
                  <p:pic>
                    <p:nvPicPr>
                      <p:cNvPr id="0" name=""/>
                      <p:cNvPicPr/>
                      <p:nvPr/>
                    </p:nvPicPr>
                    <p:blipFill>
                      <a:blip r:embed="rId4"/>
                      <a:stretch>
                        <a:fillRect/>
                      </a:stretch>
                    </p:blipFill>
                    <p:spPr>
                      <a:xfrm>
                        <a:off x="612775" y="1335640"/>
                        <a:ext cx="10966450" cy="3893906"/>
                      </a:xfrm>
                      <a:prstGeom prst="rect">
                        <a:avLst/>
                      </a:prstGeom>
                    </p:spPr>
                  </p:pic>
                </p:oleObj>
              </mc:Fallback>
            </mc:AlternateContent>
          </a:graphicData>
        </a:graphic>
      </p:graphicFrame>
    </p:spTree>
    <p:extLst>
      <p:ext uri="{BB962C8B-B14F-4D97-AF65-F5344CB8AC3E}">
        <p14:creationId xmlns:p14="http://schemas.microsoft.com/office/powerpoint/2010/main" val="369858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4E15673F-9065-46A7-ADF5-D7BDE593E573}"/>
              </a:ext>
            </a:extLst>
          </p:cNvPr>
          <p:cNvGraphicFramePr>
            <a:graphicFrameLocks noChangeAspect="1"/>
          </p:cNvGraphicFramePr>
          <p:nvPr>
            <p:extLst>
              <p:ext uri="{D42A27DB-BD31-4B8C-83A1-F6EECF244321}">
                <p14:modId xmlns:p14="http://schemas.microsoft.com/office/powerpoint/2010/main" val="1712137323"/>
              </p:ext>
            </p:extLst>
          </p:nvPr>
        </p:nvGraphicFramePr>
        <p:xfrm>
          <a:off x="2275367" y="719137"/>
          <a:ext cx="7740503" cy="5792075"/>
        </p:xfrm>
        <a:graphic>
          <a:graphicData uri="http://schemas.openxmlformats.org/presentationml/2006/ole">
            <mc:AlternateContent xmlns:mc="http://schemas.openxmlformats.org/markup-compatibility/2006">
              <mc:Choice xmlns:v="urn:schemas-microsoft-com:vml" Requires="v">
                <p:oleObj spid="_x0000_s5173" name="Worksheet" r:id="rId3" imgW="8616864" imgH="7562719" progId="Excel.Sheet.12">
                  <p:embed/>
                </p:oleObj>
              </mc:Choice>
              <mc:Fallback>
                <p:oleObj name="Worksheet" r:id="rId3" imgW="8616864" imgH="7562719" progId="Excel.Sheet.12">
                  <p:embed/>
                  <p:pic>
                    <p:nvPicPr>
                      <p:cNvPr id="0" name=""/>
                      <p:cNvPicPr/>
                      <p:nvPr/>
                    </p:nvPicPr>
                    <p:blipFill>
                      <a:blip r:embed="rId4"/>
                      <a:stretch>
                        <a:fillRect/>
                      </a:stretch>
                    </p:blipFill>
                    <p:spPr>
                      <a:xfrm>
                        <a:off x="2275367" y="719137"/>
                        <a:ext cx="7740503" cy="5792075"/>
                      </a:xfrm>
                      <a:prstGeom prst="rect">
                        <a:avLst/>
                      </a:prstGeom>
                    </p:spPr>
                  </p:pic>
                </p:oleObj>
              </mc:Fallback>
            </mc:AlternateContent>
          </a:graphicData>
        </a:graphic>
      </p:graphicFrame>
      <p:pic>
        <p:nvPicPr>
          <p:cNvPr id="5144" name="TextBox 3">
            <a:extLst>
              <a:ext uri="{FF2B5EF4-FFF2-40B4-BE49-F238E27FC236}">
                <a16:creationId xmlns:a16="http://schemas.microsoft.com/office/drawing/2014/main" id="{F58059C4-3F48-4FF2-A4EA-D4951173638D}"/>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3733800" y="5156200"/>
            <a:ext cx="317500" cy="23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59579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a:extLst>
              <a:ext uri="{FF2B5EF4-FFF2-40B4-BE49-F238E27FC236}">
                <a16:creationId xmlns:a16="http://schemas.microsoft.com/office/drawing/2014/main" id="{B6A7C927-0FF0-4A9D-886D-DC408B9EBBE1}"/>
              </a:ext>
            </a:extLst>
          </p:cNvPr>
          <p:cNvGraphicFramePr>
            <a:graphicFrameLocks noChangeAspect="1"/>
          </p:cNvGraphicFramePr>
          <p:nvPr>
            <p:extLst>
              <p:ext uri="{D42A27DB-BD31-4B8C-83A1-F6EECF244321}">
                <p14:modId xmlns:p14="http://schemas.microsoft.com/office/powerpoint/2010/main" val="955616401"/>
              </p:ext>
            </p:extLst>
          </p:nvPr>
        </p:nvGraphicFramePr>
        <p:xfrm>
          <a:off x="852755" y="619124"/>
          <a:ext cx="10489915" cy="5750853"/>
        </p:xfrm>
        <a:graphic>
          <a:graphicData uri="http://schemas.openxmlformats.org/presentationml/2006/ole">
            <mc:AlternateContent xmlns:mc="http://schemas.openxmlformats.org/markup-compatibility/2006">
              <mc:Choice xmlns:v="urn:schemas-microsoft-com:vml" Requires="v">
                <p:oleObj spid="_x0000_s6175" name="Worksheet" r:id="rId3" imgW="9766226" imgH="5619619" progId="Excel.Sheet.12">
                  <p:embed/>
                </p:oleObj>
              </mc:Choice>
              <mc:Fallback>
                <p:oleObj name="Worksheet" r:id="rId3" imgW="9766226" imgH="5619619" progId="Excel.Sheet.12">
                  <p:embed/>
                  <p:pic>
                    <p:nvPicPr>
                      <p:cNvPr id="0" name=""/>
                      <p:cNvPicPr/>
                      <p:nvPr/>
                    </p:nvPicPr>
                    <p:blipFill>
                      <a:blip r:embed="rId4"/>
                      <a:stretch>
                        <a:fillRect/>
                      </a:stretch>
                    </p:blipFill>
                    <p:spPr>
                      <a:xfrm>
                        <a:off x="852755" y="619124"/>
                        <a:ext cx="10489915" cy="5750853"/>
                      </a:xfrm>
                      <a:prstGeom prst="rect">
                        <a:avLst/>
                      </a:prstGeom>
                    </p:spPr>
                  </p:pic>
                </p:oleObj>
              </mc:Fallback>
            </mc:AlternateContent>
          </a:graphicData>
        </a:graphic>
      </p:graphicFrame>
    </p:spTree>
    <p:extLst>
      <p:ext uri="{BB962C8B-B14F-4D97-AF65-F5344CB8AC3E}">
        <p14:creationId xmlns:p14="http://schemas.microsoft.com/office/powerpoint/2010/main" val="1134391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24F03F96-9445-44D7-B3D5-C5CDA3904AAB}"/>
              </a:ext>
            </a:extLst>
          </p:cNvPr>
          <p:cNvGraphicFramePr>
            <a:graphicFrameLocks noChangeAspect="1"/>
          </p:cNvGraphicFramePr>
          <p:nvPr>
            <p:extLst>
              <p:ext uri="{D42A27DB-BD31-4B8C-83A1-F6EECF244321}">
                <p14:modId xmlns:p14="http://schemas.microsoft.com/office/powerpoint/2010/main" val="3521096484"/>
              </p:ext>
            </p:extLst>
          </p:nvPr>
        </p:nvGraphicFramePr>
        <p:xfrm>
          <a:off x="622300" y="919163"/>
          <a:ext cx="10947400" cy="5419992"/>
        </p:xfrm>
        <a:graphic>
          <a:graphicData uri="http://schemas.openxmlformats.org/presentationml/2006/ole">
            <mc:AlternateContent xmlns:mc="http://schemas.openxmlformats.org/markup-compatibility/2006">
              <mc:Choice xmlns:v="urn:schemas-microsoft-com:vml" Requires="v">
                <p:oleObj spid="_x0000_s7197" name="Worksheet" r:id="rId3" imgW="10947548" imgH="5016588" progId="Excel.Sheet.12">
                  <p:embed/>
                </p:oleObj>
              </mc:Choice>
              <mc:Fallback>
                <p:oleObj name="Worksheet" r:id="rId3" imgW="10947548" imgH="5016588" progId="Excel.Sheet.12">
                  <p:embed/>
                  <p:pic>
                    <p:nvPicPr>
                      <p:cNvPr id="0" name=""/>
                      <p:cNvPicPr/>
                      <p:nvPr/>
                    </p:nvPicPr>
                    <p:blipFill>
                      <a:blip r:embed="rId4"/>
                      <a:stretch>
                        <a:fillRect/>
                      </a:stretch>
                    </p:blipFill>
                    <p:spPr>
                      <a:xfrm>
                        <a:off x="622300" y="919163"/>
                        <a:ext cx="10947400" cy="5419992"/>
                      </a:xfrm>
                      <a:prstGeom prst="rect">
                        <a:avLst/>
                      </a:prstGeom>
                    </p:spPr>
                  </p:pic>
                </p:oleObj>
              </mc:Fallback>
            </mc:AlternateContent>
          </a:graphicData>
        </a:graphic>
      </p:graphicFrame>
    </p:spTree>
    <p:extLst>
      <p:ext uri="{BB962C8B-B14F-4D97-AF65-F5344CB8AC3E}">
        <p14:creationId xmlns:p14="http://schemas.microsoft.com/office/powerpoint/2010/main" val="27952389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E64C4A4B-23AE-48C6-897D-269AACD52D0E}"/>
              </a:ext>
            </a:extLst>
          </p:cNvPr>
          <p:cNvGraphicFramePr>
            <a:graphicFrameLocks noChangeAspect="1"/>
          </p:cNvGraphicFramePr>
          <p:nvPr>
            <p:extLst>
              <p:ext uri="{D42A27DB-BD31-4B8C-83A1-F6EECF244321}">
                <p14:modId xmlns:p14="http://schemas.microsoft.com/office/powerpoint/2010/main" val="3419712085"/>
              </p:ext>
            </p:extLst>
          </p:nvPr>
        </p:nvGraphicFramePr>
        <p:xfrm>
          <a:off x="871019" y="876942"/>
          <a:ext cx="10406875" cy="5215633"/>
        </p:xfrm>
        <a:graphic>
          <a:graphicData uri="http://schemas.openxmlformats.org/presentationml/2006/ole">
            <mc:AlternateContent xmlns:mc="http://schemas.openxmlformats.org/markup-compatibility/2006">
              <mc:Choice xmlns:v="urn:schemas-microsoft-com:vml" Requires="v">
                <p:oleObj spid="_x0000_s20488" name="Worksheet" r:id="rId3" imgW="12541188" imgH="6286500" progId="Excel.Sheet.12">
                  <p:embed/>
                </p:oleObj>
              </mc:Choice>
              <mc:Fallback>
                <p:oleObj name="Worksheet" r:id="rId3" imgW="12541188" imgH="6286500" progId="Excel.Sheet.12">
                  <p:embed/>
                  <p:pic>
                    <p:nvPicPr>
                      <p:cNvPr id="0" name=""/>
                      <p:cNvPicPr/>
                      <p:nvPr/>
                    </p:nvPicPr>
                    <p:blipFill>
                      <a:blip r:embed="rId4"/>
                      <a:stretch>
                        <a:fillRect/>
                      </a:stretch>
                    </p:blipFill>
                    <p:spPr>
                      <a:xfrm>
                        <a:off x="871019" y="876942"/>
                        <a:ext cx="10406875" cy="5215633"/>
                      </a:xfrm>
                      <a:prstGeom prst="rect">
                        <a:avLst/>
                      </a:prstGeom>
                    </p:spPr>
                  </p:pic>
                </p:oleObj>
              </mc:Fallback>
            </mc:AlternateContent>
          </a:graphicData>
        </a:graphic>
      </p:graphicFrame>
    </p:spTree>
    <p:extLst>
      <p:ext uri="{BB962C8B-B14F-4D97-AF65-F5344CB8AC3E}">
        <p14:creationId xmlns:p14="http://schemas.microsoft.com/office/powerpoint/2010/main" val="31108021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7B11703-AC04-4DE4-8B7C-AC2F83C16D1B}"/>
              </a:ext>
            </a:extLst>
          </p:cNvPr>
          <p:cNvGraphicFramePr>
            <a:graphicFrameLocks noChangeAspect="1"/>
          </p:cNvGraphicFramePr>
          <p:nvPr>
            <p:extLst>
              <p:ext uri="{D42A27DB-BD31-4B8C-83A1-F6EECF244321}">
                <p14:modId xmlns:p14="http://schemas.microsoft.com/office/powerpoint/2010/main" val="3091478036"/>
              </p:ext>
            </p:extLst>
          </p:nvPr>
        </p:nvGraphicFramePr>
        <p:xfrm>
          <a:off x="1014858" y="803437"/>
          <a:ext cx="10366842" cy="536564"/>
        </p:xfrm>
        <a:graphic>
          <a:graphicData uri="http://schemas.openxmlformats.org/presentationml/2006/ole">
            <mc:AlternateContent xmlns:mc="http://schemas.openxmlformats.org/markup-compatibility/2006">
              <mc:Choice xmlns:v="urn:schemas-microsoft-com:vml" Requires="v">
                <p:oleObj spid="_x0000_s10288" name="Worksheet" r:id="rId3" imgW="12617339" imgH="653875" progId="Excel.Sheet.12">
                  <p:embed/>
                </p:oleObj>
              </mc:Choice>
              <mc:Fallback>
                <p:oleObj name="Worksheet" r:id="rId3" imgW="12617339" imgH="653875" progId="Excel.Sheet.12">
                  <p:embed/>
                  <p:pic>
                    <p:nvPicPr>
                      <p:cNvPr id="0" name=""/>
                      <p:cNvPicPr/>
                      <p:nvPr/>
                    </p:nvPicPr>
                    <p:blipFill>
                      <a:blip r:embed="rId4"/>
                      <a:stretch>
                        <a:fillRect/>
                      </a:stretch>
                    </p:blipFill>
                    <p:spPr>
                      <a:xfrm>
                        <a:off x="1014858" y="803437"/>
                        <a:ext cx="10366842" cy="536564"/>
                      </a:xfrm>
                      <a:prstGeom prst="rect">
                        <a:avLst/>
                      </a:prstGeom>
                    </p:spPr>
                  </p:pic>
                </p:oleObj>
              </mc:Fallback>
            </mc:AlternateContent>
          </a:graphicData>
        </a:graphic>
      </p:graphicFrame>
      <p:graphicFrame>
        <p:nvGraphicFramePr>
          <p:cNvPr id="3" name="Object 2">
            <a:extLst>
              <a:ext uri="{FF2B5EF4-FFF2-40B4-BE49-F238E27FC236}">
                <a16:creationId xmlns:a16="http://schemas.microsoft.com/office/drawing/2014/main" id="{5011BE89-EB62-402A-B35B-AE28566CB170}"/>
              </a:ext>
            </a:extLst>
          </p:cNvPr>
          <p:cNvGraphicFramePr>
            <a:graphicFrameLocks noChangeAspect="1"/>
          </p:cNvGraphicFramePr>
          <p:nvPr>
            <p:extLst>
              <p:ext uri="{D42A27DB-BD31-4B8C-83A1-F6EECF244321}">
                <p14:modId xmlns:p14="http://schemas.microsoft.com/office/powerpoint/2010/main" val="3648044957"/>
              </p:ext>
            </p:extLst>
          </p:nvPr>
        </p:nvGraphicFramePr>
        <p:xfrm>
          <a:off x="1014857" y="1443056"/>
          <a:ext cx="10353879" cy="4515955"/>
        </p:xfrm>
        <a:graphic>
          <a:graphicData uri="http://schemas.openxmlformats.org/presentationml/2006/ole">
            <mc:AlternateContent xmlns:mc="http://schemas.openxmlformats.org/markup-compatibility/2006">
              <mc:Choice xmlns:v="urn:schemas-microsoft-com:vml" Requires="v">
                <p:oleObj spid="_x0000_s10289" name="Worksheet" r:id="rId5" imgW="12541188" imgH="4984662" progId="Excel.Sheet.12">
                  <p:embed/>
                </p:oleObj>
              </mc:Choice>
              <mc:Fallback>
                <p:oleObj name="Worksheet" r:id="rId5" imgW="12541188" imgH="4984662" progId="Excel.Sheet.12">
                  <p:embed/>
                  <p:pic>
                    <p:nvPicPr>
                      <p:cNvPr id="0" name=""/>
                      <p:cNvPicPr/>
                      <p:nvPr/>
                    </p:nvPicPr>
                    <p:blipFill>
                      <a:blip r:embed="rId6"/>
                      <a:stretch>
                        <a:fillRect/>
                      </a:stretch>
                    </p:blipFill>
                    <p:spPr>
                      <a:xfrm>
                        <a:off x="1014857" y="1443056"/>
                        <a:ext cx="10353879" cy="4515955"/>
                      </a:xfrm>
                      <a:prstGeom prst="rect">
                        <a:avLst/>
                      </a:prstGeom>
                    </p:spPr>
                  </p:pic>
                </p:oleObj>
              </mc:Fallback>
            </mc:AlternateContent>
          </a:graphicData>
        </a:graphic>
      </p:graphicFrame>
    </p:spTree>
    <p:extLst>
      <p:ext uri="{BB962C8B-B14F-4D97-AF65-F5344CB8AC3E}">
        <p14:creationId xmlns:p14="http://schemas.microsoft.com/office/powerpoint/2010/main" val="2109178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4624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17B11703-AC04-4DE4-8B7C-AC2F83C16D1B}"/>
              </a:ext>
            </a:extLst>
          </p:cNvPr>
          <p:cNvGraphicFramePr>
            <a:graphicFrameLocks noChangeAspect="1"/>
          </p:cNvGraphicFramePr>
          <p:nvPr/>
        </p:nvGraphicFramePr>
        <p:xfrm>
          <a:off x="1014858" y="803437"/>
          <a:ext cx="10366842" cy="536564"/>
        </p:xfrm>
        <a:graphic>
          <a:graphicData uri="http://schemas.openxmlformats.org/presentationml/2006/ole">
            <mc:AlternateContent xmlns:mc="http://schemas.openxmlformats.org/markup-compatibility/2006">
              <mc:Choice xmlns:v="urn:schemas-microsoft-com:vml" Requires="v">
                <p:oleObj spid="_x0000_s11302" name="Worksheet" r:id="rId3" imgW="12617339" imgH="653875" progId="Excel.Sheet.12">
                  <p:embed/>
                </p:oleObj>
              </mc:Choice>
              <mc:Fallback>
                <p:oleObj name="Worksheet" r:id="rId3" imgW="12617339" imgH="653875" progId="Excel.Sheet.12">
                  <p:embed/>
                  <p:pic>
                    <p:nvPicPr>
                      <p:cNvPr id="5" name="Object 4">
                        <a:extLst>
                          <a:ext uri="{FF2B5EF4-FFF2-40B4-BE49-F238E27FC236}">
                            <a16:creationId xmlns:a16="http://schemas.microsoft.com/office/drawing/2014/main" id="{17B11703-AC04-4DE4-8B7C-AC2F83C16D1B}"/>
                          </a:ext>
                        </a:extLst>
                      </p:cNvPr>
                      <p:cNvPicPr/>
                      <p:nvPr/>
                    </p:nvPicPr>
                    <p:blipFill>
                      <a:blip r:embed="rId4"/>
                      <a:stretch>
                        <a:fillRect/>
                      </a:stretch>
                    </p:blipFill>
                    <p:spPr>
                      <a:xfrm>
                        <a:off x="1014858" y="803437"/>
                        <a:ext cx="10366842" cy="536564"/>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D2BFC367-3510-4964-9589-6595841E2D4B}"/>
              </a:ext>
            </a:extLst>
          </p:cNvPr>
          <p:cNvPicPr>
            <a:picLocks noChangeAspect="1"/>
          </p:cNvPicPr>
          <p:nvPr/>
        </p:nvPicPr>
        <p:blipFill>
          <a:blip r:embed="rId5"/>
          <a:stretch>
            <a:fillRect/>
          </a:stretch>
        </p:blipFill>
        <p:spPr>
          <a:xfrm>
            <a:off x="1014858" y="1481825"/>
            <a:ext cx="10366842" cy="4703217"/>
          </a:xfrm>
          <a:prstGeom prst="rect">
            <a:avLst/>
          </a:prstGeom>
        </p:spPr>
      </p:pic>
    </p:spTree>
    <p:extLst>
      <p:ext uri="{BB962C8B-B14F-4D97-AF65-F5344CB8AC3E}">
        <p14:creationId xmlns:p14="http://schemas.microsoft.com/office/powerpoint/2010/main" val="32702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EC0FE84-E180-407D-AAE6-9A0E30A4206F}"/>
              </a:ext>
            </a:extLst>
          </p:cNvPr>
          <p:cNvGraphicFramePr>
            <a:graphicFrameLocks noChangeAspect="1"/>
          </p:cNvGraphicFramePr>
          <p:nvPr>
            <p:extLst>
              <p:ext uri="{D42A27DB-BD31-4B8C-83A1-F6EECF244321}">
                <p14:modId xmlns:p14="http://schemas.microsoft.com/office/powerpoint/2010/main" val="3387261168"/>
              </p:ext>
            </p:extLst>
          </p:nvPr>
        </p:nvGraphicFramePr>
        <p:xfrm>
          <a:off x="901840" y="750478"/>
          <a:ext cx="10383490" cy="544066"/>
        </p:xfrm>
        <a:graphic>
          <a:graphicData uri="http://schemas.openxmlformats.org/presentationml/2006/ole">
            <mc:AlternateContent xmlns:mc="http://schemas.openxmlformats.org/markup-compatibility/2006">
              <mc:Choice xmlns:v="urn:schemas-microsoft-com:vml" Requires="v">
                <p:oleObj spid="_x0000_s12325"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901840" y="750478"/>
                        <a:ext cx="10383490" cy="544066"/>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FB98F71E-9B8A-4099-82E2-FD4DD2A3FD2A}"/>
              </a:ext>
            </a:extLst>
          </p:cNvPr>
          <p:cNvPicPr>
            <a:picLocks noChangeAspect="1"/>
          </p:cNvPicPr>
          <p:nvPr/>
        </p:nvPicPr>
        <p:blipFill>
          <a:blip r:embed="rId5"/>
          <a:stretch>
            <a:fillRect/>
          </a:stretch>
        </p:blipFill>
        <p:spPr>
          <a:xfrm>
            <a:off x="901840" y="1374306"/>
            <a:ext cx="10383489" cy="4975124"/>
          </a:xfrm>
          <a:prstGeom prst="rect">
            <a:avLst/>
          </a:prstGeom>
        </p:spPr>
      </p:pic>
    </p:spTree>
    <p:extLst>
      <p:ext uri="{BB962C8B-B14F-4D97-AF65-F5344CB8AC3E}">
        <p14:creationId xmlns:p14="http://schemas.microsoft.com/office/powerpoint/2010/main" val="25011805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CEC0FE84-E180-407D-AAE6-9A0E30A4206F}"/>
              </a:ext>
            </a:extLst>
          </p:cNvPr>
          <p:cNvGraphicFramePr>
            <a:graphicFrameLocks noChangeAspect="1"/>
          </p:cNvGraphicFramePr>
          <p:nvPr/>
        </p:nvGraphicFramePr>
        <p:xfrm>
          <a:off x="901842" y="966235"/>
          <a:ext cx="10266167" cy="544066"/>
        </p:xfrm>
        <a:graphic>
          <a:graphicData uri="http://schemas.openxmlformats.org/presentationml/2006/ole">
            <mc:AlternateContent xmlns:mc="http://schemas.openxmlformats.org/markup-compatibility/2006">
              <mc:Choice xmlns:v="urn:schemas-microsoft-com:vml" Requires="v">
                <p:oleObj spid="_x0000_s13349"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CEC0FE84-E180-407D-AAE6-9A0E30A4206F}"/>
                          </a:ext>
                        </a:extLst>
                      </p:cNvPr>
                      <p:cNvPicPr/>
                      <p:nvPr/>
                    </p:nvPicPr>
                    <p:blipFill>
                      <a:blip r:embed="rId4"/>
                      <a:stretch>
                        <a:fillRect/>
                      </a:stretch>
                    </p:blipFill>
                    <p:spPr>
                      <a:xfrm>
                        <a:off x="901842" y="966235"/>
                        <a:ext cx="10266167" cy="54406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D7853D90-158F-4B03-909C-5E9CD88CE0E5}"/>
              </a:ext>
            </a:extLst>
          </p:cNvPr>
          <p:cNvPicPr>
            <a:picLocks noChangeAspect="1"/>
          </p:cNvPicPr>
          <p:nvPr/>
        </p:nvPicPr>
        <p:blipFill>
          <a:blip r:embed="rId5"/>
          <a:stretch>
            <a:fillRect/>
          </a:stretch>
        </p:blipFill>
        <p:spPr>
          <a:xfrm>
            <a:off x="901842" y="1693687"/>
            <a:ext cx="10266167" cy="3638601"/>
          </a:xfrm>
          <a:prstGeom prst="rect">
            <a:avLst/>
          </a:prstGeom>
        </p:spPr>
      </p:pic>
    </p:spTree>
    <p:extLst>
      <p:ext uri="{BB962C8B-B14F-4D97-AF65-F5344CB8AC3E}">
        <p14:creationId xmlns:p14="http://schemas.microsoft.com/office/powerpoint/2010/main" val="24831633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1B4AB34-5CA1-4BCA-964B-27CFE88BFF97}"/>
              </a:ext>
            </a:extLst>
          </p:cNvPr>
          <p:cNvGraphicFramePr>
            <a:graphicFrameLocks noChangeAspect="1"/>
          </p:cNvGraphicFramePr>
          <p:nvPr>
            <p:extLst>
              <p:ext uri="{D42A27DB-BD31-4B8C-83A1-F6EECF244321}">
                <p14:modId xmlns:p14="http://schemas.microsoft.com/office/powerpoint/2010/main" val="2327551724"/>
              </p:ext>
            </p:extLst>
          </p:nvPr>
        </p:nvGraphicFramePr>
        <p:xfrm>
          <a:off x="860745" y="842944"/>
          <a:ext cx="10387688" cy="533793"/>
        </p:xfrm>
        <a:graphic>
          <a:graphicData uri="http://schemas.openxmlformats.org/presentationml/2006/ole">
            <mc:AlternateContent xmlns:mc="http://schemas.openxmlformats.org/markup-compatibility/2006">
              <mc:Choice xmlns:v="urn:schemas-microsoft-com:vml" Requires="v">
                <p:oleObj spid="_x0000_s14371"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860745" y="842944"/>
                        <a:ext cx="10387688" cy="53379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540CB7E0-3411-4356-82DA-E91C971671BB}"/>
              </a:ext>
            </a:extLst>
          </p:cNvPr>
          <p:cNvPicPr>
            <a:picLocks noChangeAspect="1"/>
          </p:cNvPicPr>
          <p:nvPr/>
        </p:nvPicPr>
        <p:blipFill>
          <a:blip r:embed="rId5"/>
          <a:stretch>
            <a:fillRect/>
          </a:stretch>
        </p:blipFill>
        <p:spPr>
          <a:xfrm>
            <a:off x="860746" y="1473048"/>
            <a:ext cx="10387688" cy="4886655"/>
          </a:xfrm>
          <a:prstGeom prst="rect">
            <a:avLst/>
          </a:prstGeom>
        </p:spPr>
      </p:pic>
    </p:spTree>
    <p:extLst>
      <p:ext uri="{BB962C8B-B14F-4D97-AF65-F5344CB8AC3E}">
        <p14:creationId xmlns:p14="http://schemas.microsoft.com/office/powerpoint/2010/main" val="4217353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61B4AB34-5CA1-4BCA-964B-27CFE88BFF97}"/>
              </a:ext>
            </a:extLst>
          </p:cNvPr>
          <p:cNvGraphicFramePr>
            <a:graphicFrameLocks noChangeAspect="1"/>
          </p:cNvGraphicFramePr>
          <p:nvPr/>
        </p:nvGraphicFramePr>
        <p:xfrm>
          <a:off x="860745" y="842944"/>
          <a:ext cx="10387688" cy="533793"/>
        </p:xfrm>
        <a:graphic>
          <a:graphicData uri="http://schemas.openxmlformats.org/presentationml/2006/ole">
            <mc:AlternateContent xmlns:mc="http://schemas.openxmlformats.org/markup-compatibility/2006">
              <mc:Choice xmlns:v="urn:schemas-microsoft-com:vml" Requires="v">
                <p:oleObj spid="_x0000_s15393"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61B4AB34-5CA1-4BCA-964B-27CFE88BFF97}"/>
                          </a:ext>
                        </a:extLst>
                      </p:cNvPr>
                      <p:cNvPicPr/>
                      <p:nvPr/>
                    </p:nvPicPr>
                    <p:blipFill>
                      <a:blip r:embed="rId4"/>
                      <a:stretch>
                        <a:fillRect/>
                      </a:stretch>
                    </p:blipFill>
                    <p:spPr>
                      <a:xfrm>
                        <a:off x="860745" y="842944"/>
                        <a:ext cx="10387688" cy="53379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7BA1BCD-91DC-41A0-BEB5-0320EA588B67}"/>
              </a:ext>
            </a:extLst>
          </p:cNvPr>
          <p:cNvPicPr>
            <a:picLocks noChangeAspect="1"/>
          </p:cNvPicPr>
          <p:nvPr/>
        </p:nvPicPr>
        <p:blipFill>
          <a:blip r:embed="rId5"/>
          <a:stretch>
            <a:fillRect/>
          </a:stretch>
        </p:blipFill>
        <p:spPr>
          <a:xfrm>
            <a:off x="860745" y="1539235"/>
            <a:ext cx="10387688" cy="3618392"/>
          </a:xfrm>
          <a:prstGeom prst="rect">
            <a:avLst/>
          </a:prstGeom>
        </p:spPr>
      </p:pic>
    </p:spTree>
    <p:extLst>
      <p:ext uri="{BB962C8B-B14F-4D97-AF65-F5344CB8AC3E}">
        <p14:creationId xmlns:p14="http://schemas.microsoft.com/office/powerpoint/2010/main" val="2010266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extLst>
              <p:ext uri="{D42A27DB-BD31-4B8C-83A1-F6EECF244321}">
                <p14:modId xmlns:p14="http://schemas.microsoft.com/office/powerpoint/2010/main" val="422850972"/>
              </p:ext>
            </p:extLst>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16415"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D6140815-A006-460E-95FB-AA19A6AE4034}"/>
              </a:ext>
            </a:extLst>
          </p:cNvPr>
          <p:cNvPicPr>
            <a:picLocks noChangeAspect="1"/>
          </p:cNvPicPr>
          <p:nvPr/>
        </p:nvPicPr>
        <p:blipFill>
          <a:blip r:embed="rId5"/>
          <a:stretch>
            <a:fillRect/>
          </a:stretch>
        </p:blipFill>
        <p:spPr>
          <a:xfrm>
            <a:off x="977990" y="1379970"/>
            <a:ext cx="10236018" cy="3952317"/>
          </a:xfrm>
          <a:prstGeom prst="rect">
            <a:avLst/>
          </a:prstGeom>
        </p:spPr>
      </p:pic>
    </p:spTree>
    <p:extLst>
      <p:ext uri="{BB962C8B-B14F-4D97-AF65-F5344CB8AC3E}">
        <p14:creationId xmlns:p14="http://schemas.microsoft.com/office/powerpoint/2010/main" val="1901166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17439"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04092627-1C3D-4BB3-9F08-C64B7A665552}"/>
                          </a:ext>
                        </a:extLst>
                      </p:cNvPr>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70A8B279-EC30-4779-A140-9AD1BC5AA53A}"/>
              </a:ext>
            </a:extLst>
          </p:cNvPr>
          <p:cNvPicPr>
            <a:picLocks noChangeAspect="1"/>
          </p:cNvPicPr>
          <p:nvPr/>
        </p:nvPicPr>
        <p:blipFill>
          <a:blip r:embed="rId5"/>
          <a:stretch>
            <a:fillRect/>
          </a:stretch>
        </p:blipFill>
        <p:spPr>
          <a:xfrm>
            <a:off x="977990" y="1463045"/>
            <a:ext cx="10236018" cy="3848694"/>
          </a:xfrm>
          <a:prstGeom prst="rect">
            <a:avLst/>
          </a:prstGeom>
        </p:spPr>
      </p:pic>
    </p:spTree>
    <p:extLst>
      <p:ext uri="{BB962C8B-B14F-4D97-AF65-F5344CB8AC3E}">
        <p14:creationId xmlns:p14="http://schemas.microsoft.com/office/powerpoint/2010/main" val="30357910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04092627-1C3D-4BB3-9F08-C64B7A665552}"/>
              </a:ext>
            </a:extLst>
          </p:cNvPr>
          <p:cNvGraphicFramePr>
            <a:graphicFrameLocks noChangeAspect="1"/>
          </p:cNvGraphicFramePr>
          <p:nvPr/>
        </p:nvGraphicFramePr>
        <p:xfrm>
          <a:off x="977990" y="760751"/>
          <a:ext cx="10236018" cy="533793"/>
        </p:xfrm>
        <a:graphic>
          <a:graphicData uri="http://schemas.openxmlformats.org/presentationml/2006/ole">
            <mc:AlternateContent xmlns:mc="http://schemas.openxmlformats.org/markup-compatibility/2006">
              <mc:Choice xmlns:v="urn:schemas-microsoft-com:vml" Requires="v">
                <p:oleObj spid="_x0000_s21508"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04092627-1C3D-4BB3-9F08-C64B7A665552}"/>
                          </a:ext>
                        </a:extLst>
                      </p:cNvPr>
                      <p:cNvPicPr/>
                      <p:nvPr/>
                    </p:nvPicPr>
                    <p:blipFill>
                      <a:blip r:embed="rId4"/>
                      <a:stretch>
                        <a:fillRect/>
                      </a:stretch>
                    </p:blipFill>
                    <p:spPr>
                      <a:xfrm>
                        <a:off x="977990" y="760751"/>
                        <a:ext cx="10236018" cy="533793"/>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AC71A439-63DC-4C35-B4BE-DD485FAF8F27}"/>
              </a:ext>
            </a:extLst>
          </p:cNvPr>
          <p:cNvPicPr>
            <a:picLocks noChangeAspect="1"/>
          </p:cNvPicPr>
          <p:nvPr/>
        </p:nvPicPr>
        <p:blipFill>
          <a:blip r:embed="rId5"/>
          <a:stretch>
            <a:fillRect/>
          </a:stretch>
        </p:blipFill>
        <p:spPr>
          <a:xfrm>
            <a:off x="977990" y="1395781"/>
            <a:ext cx="10236018" cy="4481037"/>
          </a:xfrm>
          <a:prstGeom prst="rect">
            <a:avLst/>
          </a:prstGeom>
        </p:spPr>
      </p:pic>
    </p:spTree>
    <p:extLst>
      <p:ext uri="{BB962C8B-B14F-4D97-AF65-F5344CB8AC3E}">
        <p14:creationId xmlns:p14="http://schemas.microsoft.com/office/powerpoint/2010/main" val="13707053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2E77998-8B9C-4FD6-A5D4-915A96B14135}"/>
              </a:ext>
            </a:extLst>
          </p:cNvPr>
          <p:cNvGraphicFramePr>
            <a:graphicFrameLocks noChangeAspect="1"/>
          </p:cNvGraphicFramePr>
          <p:nvPr>
            <p:extLst>
              <p:ext uri="{D42A27DB-BD31-4B8C-83A1-F6EECF244321}">
                <p14:modId xmlns:p14="http://schemas.microsoft.com/office/powerpoint/2010/main" val="674325283"/>
              </p:ext>
            </p:extLst>
          </p:nvPr>
        </p:nvGraphicFramePr>
        <p:xfrm>
          <a:off x="891568" y="750477"/>
          <a:ext cx="10433033" cy="615986"/>
        </p:xfrm>
        <a:graphic>
          <a:graphicData uri="http://schemas.openxmlformats.org/presentationml/2006/ole">
            <mc:AlternateContent xmlns:mc="http://schemas.openxmlformats.org/markup-compatibility/2006">
              <mc:Choice xmlns:v="urn:schemas-microsoft-com:vml" Requires="v">
                <p:oleObj spid="_x0000_s18461" name="Worksheet" r:id="rId3" imgW="12541188" imgH="653875" progId="Excel.Sheet.12">
                  <p:embed/>
                </p:oleObj>
              </mc:Choice>
              <mc:Fallback>
                <p:oleObj name="Worksheet" r:id="rId3" imgW="12541188" imgH="653875" progId="Excel.Sheet.12">
                  <p:embed/>
                  <p:pic>
                    <p:nvPicPr>
                      <p:cNvPr id="0" name=""/>
                      <p:cNvPicPr/>
                      <p:nvPr/>
                    </p:nvPicPr>
                    <p:blipFill>
                      <a:blip r:embed="rId4"/>
                      <a:stretch>
                        <a:fillRect/>
                      </a:stretch>
                    </p:blipFill>
                    <p:spPr>
                      <a:xfrm>
                        <a:off x="891568" y="750477"/>
                        <a:ext cx="10433033" cy="615986"/>
                      </a:xfrm>
                      <a:prstGeom prst="rect">
                        <a:avLst/>
                      </a:prstGeom>
                    </p:spPr>
                  </p:pic>
                </p:oleObj>
              </mc:Fallback>
            </mc:AlternateContent>
          </a:graphicData>
        </a:graphic>
      </p:graphicFrame>
      <p:pic>
        <p:nvPicPr>
          <p:cNvPr id="3" name="Picture 2">
            <a:extLst>
              <a:ext uri="{FF2B5EF4-FFF2-40B4-BE49-F238E27FC236}">
                <a16:creationId xmlns:a16="http://schemas.microsoft.com/office/drawing/2014/main" id="{B25E4808-8ABA-453D-8A6D-11DA0854B14A}"/>
              </a:ext>
            </a:extLst>
          </p:cNvPr>
          <p:cNvPicPr>
            <a:picLocks noChangeAspect="1"/>
          </p:cNvPicPr>
          <p:nvPr/>
        </p:nvPicPr>
        <p:blipFill>
          <a:blip r:embed="rId5"/>
          <a:stretch>
            <a:fillRect/>
          </a:stretch>
        </p:blipFill>
        <p:spPr>
          <a:xfrm>
            <a:off x="867399" y="1449887"/>
            <a:ext cx="10433033" cy="4118705"/>
          </a:xfrm>
          <a:prstGeom prst="rect">
            <a:avLst/>
          </a:prstGeom>
        </p:spPr>
      </p:pic>
    </p:spTree>
    <p:extLst>
      <p:ext uri="{BB962C8B-B14F-4D97-AF65-F5344CB8AC3E}">
        <p14:creationId xmlns:p14="http://schemas.microsoft.com/office/powerpoint/2010/main" val="37762366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42E77998-8B9C-4FD6-A5D4-915A96B14135}"/>
              </a:ext>
            </a:extLst>
          </p:cNvPr>
          <p:cNvGraphicFramePr>
            <a:graphicFrameLocks noChangeAspect="1"/>
          </p:cNvGraphicFramePr>
          <p:nvPr/>
        </p:nvGraphicFramePr>
        <p:xfrm>
          <a:off x="891568" y="750477"/>
          <a:ext cx="10433033" cy="615986"/>
        </p:xfrm>
        <a:graphic>
          <a:graphicData uri="http://schemas.openxmlformats.org/presentationml/2006/ole">
            <mc:AlternateContent xmlns:mc="http://schemas.openxmlformats.org/markup-compatibility/2006">
              <mc:Choice xmlns:v="urn:schemas-microsoft-com:vml" Requires="v">
                <p:oleObj spid="_x0000_s19485" name="Worksheet" r:id="rId3" imgW="12541188" imgH="653875" progId="Excel.Sheet.12">
                  <p:embed/>
                </p:oleObj>
              </mc:Choice>
              <mc:Fallback>
                <p:oleObj name="Worksheet" r:id="rId3" imgW="12541188" imgH="653875" progId="Excel.Sheet.12">
                  <p:embed/>
                  <p:pic>
                    <p:nvPicPr>
                      <p:cNvPr id="2" name="Object 1">
                        <a:extLst>
                          <a:ext uri="{FF2B5EF4-FFF2-40B4-BE49-F238E27FC236}">
                            <a16:creationId xmlns:a16="http://schemas.microsoft.com/office/drawing/2014/main" id="{42E77998-8B9C-4FD6-A5D4-915A96B14135}"/>
                          </a:ext>
                        </a:extLst>
                      </p:cNvPr>
                      <p:cNvPicPr/>
                      <p:nvPr/>
                    </p:nvPicPr>
                    <p:blipFill>
                      <a:blip r:embed="rId4"/>
                      <a:stretch>
                        <a:fillRect/>
                      </a:stretch>
                    </p:blipFill>
                    <p:spPr>
                      <a:xfrm>
                        <a:off x="891568" y="750477"/>
                        <a:ext cx="10433033" cy="615986"/>
                      </a:xfrm>
                      <a:prstGeom prst="rect">
                        <a:avLst/>
                      </a:prstGeom>
                    </p:spPr>
                  </p:pic>
                </p:oleObj>
              </mc:Fallback>
            </mc:AlternateContent>
          </a:graphicData>
        </a:graphic>
      </p:graphicFrame>
      <p:pic>
        <p:nvPicPr>
          <p:cNvPr id="4" name="Picture 3">
            <a:extLst>
              <a:ext uri="{FF2B5EF4-FFF2-40B4-BE49-F238E27FC236}">
                <a16:creationId xmlns:a16="http://schemas.microsoft.com/office/drawing/2014/main" id="{577ECC8A-1E04-4E1F-94BF-FA4CAD829A74}"/>
              </a:ext>
            </a:extLst>
          </p:cNvPr>
          <p:cNvPicPr>
            <a:picLocks noChangeAspect="1"/>
          </p:cNvPicPr>
          <p:nvPr/>
        </p:nvPicPr>
        <p:blipFill>
          <a:blip r:embed="rId5"/>
          <a:stretch>
            <a:fillRect/>
          </a:stretch>
        </p:blipFill>
        <p:spPr>
          <a:xfrm>
            <a:off x="891568" y="1446600"/>
            <a:ext cx="10433033" cy="3824043"/>
          </a:xfrm>
          <a:prstGeom prst="rect">
            <a:avLst/>
          </a:prstGeom>
        </p:spPr>
      </p:pic>
    </p:spTree>
    <p:extLst>
      <p:ext uri="{BB962C8B-B14F-4D97-AF65-F5344CB8AC3E}">
        <p14:creationId xmlns:p14="http://schemas.microsoft.com/office/powerpoint/2010/main" val="926971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BE1528-EF35-BA18-C9AF-C24466468643}"/>
              </a:ext>
            </a:extLst>
          </p:cNvPr>
          <p:cNvSpPr>
            <a:spLocks noGrp="1"/>
          </p:cNvSpPr>
          <p:nvPr>
            <p:ph type="title"/>
          </p:nvPr>
        </p:nvSpPr>
        <p:spPr>
          <a:xfrm>
            <a:off x="739739" y="1130158"/>
            <a:ext cx="10531012" cy="2143438"/>
          </a:xfrm>
        </p:spPr>
        <p:txBody>
          <a:bodyPr/>
          <a:lstStyle/>
          <a:p>
            <a:pPr algn="ctr"/>
            <a:r>
              <a:rPr lang="en-US" b="1" dirty="0">
                <a:solidFill>
                  <a:srgbClr val="FFC000"/>
                </a:solidFill>
              </a:rPr>
              <a:t>2024</a:t>
            </a:r>
            <a:br>
              <a:rPr lang="en-US" sz="4400" dirty="0">
                <a:solidFill>
                  <a:srgbClr val="FFC000"/>
                </a:solidFill>
              </a:rPr>
            </a:br>
            <a:r>
              <a:rPr lang="en-US" sz="4400" dirty="0">
                <a:solidFill>
                  <a:srgbClr val="FFC000"/>
                </a:solidFill>
                <a:latin typeface="Arial" panose="020B0604020202020204" pitchFamily="34" charset="0"/>
                <a:cs typeface="Arial" panose="020B0604020202020204" pitchFamily="34" charset="0"/>
              </a:rPr>
              <a:t>STRATEGIC PLANNING DEPLOYMENT THROUGH DESIGNING KPI BSC</a:t>
            </a:r>
            <a:endParaRPr lang="en-ID" sz="5400" dirty="0">
              <a:ln w="0"/>
              <a:solidFill>
                <a:srgbClr val="FFC000"/>
              </a:solidFill>
              <a:effectLst>
                <a:reflection blurRad="6350" stA="53000" endA="300" endPos="35500" dir="5400000" sy="-90000" algn="bl" rotWithShape="0"/>
              </a:effectLst>
            </a:endParaRPr>
          </a:p>
        </p:txBody>
      </p:sp>
      <p:sp>
        <p:nvSpPr>
          <p:cNvPr id="3" name="Content Placeholder 2">
            <a:extLst>
              <a:ext uri="{FF2B5EF4-FFF2-40B4-BE49-F238E27FC236}">
                <a16:creationId xmlns:a16="http://schemas.microsoft.com/office/drawing/2014/main" id="{1483A4E9-0192-4650-9331-5E699C1DFF46}"/>
              </a:ext>
            </a:extLst>
          </p:cNvPr>
          <p:cNvSpPr txBox="1">
            <a:spLocks/>
          </p:cNvSpPr>
          <p:nvPr/>
        </p:nvSpPr>
        <p:spPr>
          <a:xfrm>
            <a:off x="1684962" y="3839700"/>
            <a:ext cx="8178229" cy="230425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r>
              <a:rPr lang="en-US" sz="5500" dirty="0">
                <a:solidFill>
                  <a:srgbClr val="FF0000"/>
                </a:solidFill>
                <a:latin typeface="Monotype Corsiva" panose="03010101010201010101" pitchFamily="66" charset="0"/>
              </a:rPr>
              <a:t>Rise Up Together, We are One</a:t>
            </a:r>
          </a:p>
          <a:p>
            <a:endParaRPr lang="en-US" dirty="0">
              <a:solidFill>
                <a:srgbClr val="FFC000"/>
              </a:solidFill>
            </a:endParaRPr>
          </a:p>
          <a:p>
            <a:pPr algn="ctr"/>
            <a:r>
              <a:rPr lang="en-US" sz="2800" dirty="0">
                <a:solidFill>
                  <a:srgbClr val="FFC000"/>
                </a:solidFill>
              </a:rPr>
              <a:t>PT Chitose </a:t>
            </a:r>
            <a:r>
              <a:rPr lang="en-US" sz="2800" dirty="0" err="1">
                <a:solidFill>
                  <a:srgbClr val="FFC000"/>
                </a:solidFill>
              </a:rPr>
              <a:t>Internasional</a:t>
            </a:r>
            <a:r>
              <a:rPr lang="en-US" sz="2800" dirty="0">
                <a:solidFill>
                  <a:srgbClr val="FFC000"/>
                </a:solidFill>
              </a:rPr>
              <a:t> </a:t>
            </a:r>
            <a:r>
              <a:rPr lang="en-US" sz="2800" dirty="0" err="1">
                <a:solidFill>
                  <a:srgbClr val="FFC000"/>
                </a:solidFill>
              </a:rPr>
              <a:t>Tbk</a:t>
            </a:r>
            <a:endParaRPr lang="en-US" sz="2800" dirty="0">
              <a:solidFill>
                <a:srgbClr val="FFC000"/>
              </a:solidFill>
            </a:endParaRPr>
          </a:p>
          <a:p>
            <a:pPr algn="ctr"/>
            <a:r>
              <a:rPr lang="en-US" sz="2800" dirty="0" err="1">
                <a:solidFill>
                  <a:srgbClr val="FFC000"/>
                </a:solidFill>
              </a:rPr>
              <a:t>Kamis</a:t>
            </a:r>
            <a:r>
              <a:rPr lang="en-US" sz="2800" dirty="0">
                <a:solidFill>
                  <a:srgbClr val="FFC000"/>
                </a:solidFill>
              </a:rPr>
              <a:t>, 21 </a:t>
            </a:r>
            <a:r>
              <a:rPr lang="en-US" sz="2800" dirty="0" err="1">
                <a:solidFill>
                  <a:srgbClr val="FFC000"/>
                </a:solidFill>
              </a:rPr>
              <a:t>Desember</a:t>
            </a:r>
            <a:r>
              <a:rPr lang="en-US" sz="2800" dirty="0">
                <a:solidFill>
                  <a:srgbClr val="FFC000"/>
                </a:solidFill>
              </a:rPr>
              <a:t> 2023</a:t>
            </a:r>
          </a:p>
          <a:p>
            <a:endParaRPr lang="en-US" dirty="0">
              <a:solidFill>
                <a:schemeClr val="accent2"/>
              </a:solidFill>
            </a:endParaRPr>
          </a:p>
          <a:p>
            <a:endParaRPr lang="en-US" dirty="0">
              <a:solidFill>
                <a:schemeClr val="accent2"/>
              </a:solidFill>
            </a:endParaRPr>
          </a:p>
        </p:txBody>
      </p:sp>
    </p:spTree>
    <p:extLst>
      <p:ext uri="{BB962C8B-B14F-4D97-AF65-F5344CB8AC3E}">
        <p14:creationId xmlns:p14="http://schemas.microsoft.com/office/powerpoint/2010/main" val="2085546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3C01C7F-8770-4187-BCEF-279002C7B214}"/>
              </a:ext>
            </a:extLst>
          </p:cNvPr>
          <p:cNvGrpSpPr/>
          <p:nvPr/>
        </p:nvGrpSpPr>
        <p:grpSpPr>
          <a:xfrm>
            <a:off x="1619912" y="4060210"/>
            <a:ext cx="8742030" cy="1464581"/>
            <a:chOff x="1619912" y="4060210"/>
            <a:chExt cx="8742030" cy="1464581"/>
          </a:xfrm>
        </p:grpSpPr>
        <p:pic>
          <p:nvPicPr>
            <p:cNvPr id="4" name="Picture 3">
              <a:extLst>
                <a:ext uri="{FF2B5EF4-FFF2-40B4-BE49-F238E27FC236}">
                  <a16:creationId xmlns:a16="http://schemas.microsoft.com/office/drawing/2014/main" id="{FC0A361A-55CC-35FD-59D6-9A60C11AB82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037127" y="4060210"/>
              <a:ext cx="1952776" cy="1464581"/>
            </a:xfrm>
            <a:prstGeom prst="rect">
              <a:avLst/>
            </a:prstGeom>
          </p:spPr>
        </p:pic>
        <p:pic>
          <p:nvPicPr>
            <p:cNvPr id="5" name="Picture 4">
              <a:extLst>
                <a:ext uri="{FF2B5EF4-FFF2-40B4-BE49-F238E27FC236}">
                  <a16:creationId xmlns:a16="http://schemas.microsoft.com/office/drawing/2014/main" id="{099A1774-4EF5-FDF3-1D48-D6EF30AAC96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44140" y="4429950"/>
              <a:ext cx="1917802" cy="891479"/>
            </a:xfrm>
            <a:prstGeom prst="rect">
              <a:avLst/>
            </a:prstGeom>
          </p:spPr>
        </p:pic>
        <p:pic>
          <p:nvPicPr>
            <p:cNvPr id="6" name="Picture 5">
              <a:extLst>
                <a:ext uri="{FF2B5EF4-FFF2-40B4-BE49-F238E27FC236}">
                  <a16:creationId xmlns:a16="http://schemas.microsoft.com/office/drawing/2014/main" id="{13C28CE5-4FE3-339C-92B9-B042ABF9B1B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371260" y="4671389"/>
              <a:ext cx="2190175" cy="242222"/>
            </a:xfrm>
            <a:prstGeom prst="rect">
              <a:avLst/>
            </a:prstGeom>
          </p:spPr>
        </p:pic>
        <p:pic>
          <p:nvPicPr>
            <p:cNvPr id="7" name="Picture 6">
              <a:extLst>
                <a:ext uri="{FF2B5EF4-FFF2-40B4-BE49-F238E27FC236}">
                  <a16:creationId xmlns:a16="http://schemas.microsoft.com/office/drawing/2014/main" id="{3D3AD33F-5747-D5BD-F231-044DBBF9846B}"/>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1619912" y="4429950"/>
              <a:ext cx="1326252" cy="710791"/>
            </a:xfrm>
            <a:prstGeom prst="rect">
              <a:avLst/>
            </a:prstGeom>
          </p:spPr>
        </p:pic>
      </p:grpSp>
      <p:pic>
        <p:nvPicPr>
          <p:cNvPr id="9" name="Picture 8">
            <a:extLst>
              <a:ext uri="{FF2B5EF4-FFF2-40B4-BE49-F238E27FC236}">
                <a16:creationId xmlns:a16="http://schemas.microsoft.com/office/drawing/2014/main" id="{A5458F10-682A-8B71-7A23-E299E672C875}"/>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3436550" y="1888596"/>
            <a:ext cx="5201154" cy="1874149"/>
          </a:xfrm>
          <a:prstGeom prst="rect">
            <a:avLst/>
          </a:prstGeom>
        </p:spPr>
      </p:pic>
      <p:sp>
        <p:nvSpPr>
          <p:cNvPr id="10" name="Rectangle 9">
            <a:extLst>
              <a:ext uri="{FF2B5EF4-FFF2-40B4-BE49-F238E27FC236}">
                <a16:creationId xmlns:a16="http://schemas.microsoft.com/office/drawing/2014/main" id="{9B34927B-3896-C8DE-C352-999BB40176E7}"/>
              </a:ext>
            </a:extLst>
          </p:cNvPr>
          <p:cNvSpPr/>
          <p:nvPr/>
        </p:nvSpPr>
        <p:spPr>
          <a:xfrm>
            <a:off x="5267325" y="142875"/>
            <a:ext cx="1619250" cy="7048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D"/>
          </a:p>
        </p:txBody>
      </p:sp>
    </p:spTree>
    <p:extLst>
      <p:ext uri="{BB962C8B-B14F-4D97-AF65-F5344CB8AC3E}">
        <p14:creationId xmlns:p14="http://schemas.microsoft.com/office/powerpoint/2010/main" val="4075287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B8ABCE5-334E-148A-592F-5D45197F551A}"/>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5050349" y="1695450"/>
            <a:ext cx="2091301" cy="809625"/>
          </a:xfrm>
          <a:prstGeom prst="rect">
            <a:avLst/>
          </a:prstGeom>
        </p:spPr>
      </p:pic>
    </p:spTree>
    <p:extLst>
      <p:ext uri="{BB962C8B-B14F-4D97-AF65-F5344CB8AC3E}">
        <p14:creationId xmlns:p14="http://schemas.microsoft.com/office/powerpoint/2010/main" val="4147488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32CD07A-91DF-499E-954D-443B1EEA50B5}"/>
              </a:ext>
            </a:extLst>
          </p:cNvPr>
          <p:cNvSpPr txBox="1">
            <a:spLocks noGrp="1"/>
          </p:cNvSpPr>
          <p:nvPr>
            <p:ph type="title"/>
          </p:nvPr>
        </p:nvSpPr>
        <p:spPr>
          <a:xfrm>
            <a:off x="851042" y="991144"/>
            <a:ext cx="10489915" cy="5336846"/>
          </a:xfrm>
          <a:prstGeom prst="rect">
            <a:avLst/>
          </a:prstGeom>
          <a:noFill/>
        </p:spPr>
        <p:txBody>
          <a:bodyPr wrap="square" rtlCol="0">
            <a:spAutoFit/>
          </a:bodyPr>
          <a:lstStyle/>
          <a:p>
            <a:pPr algn="ctr"/>
            <a:r>
              <a:rPr lang="en-US" sz="3200" b="1" dirty="0">
                <a:solidFill>
                  <a:srgbClr val="0070C0"/>
                </a:solidFill>
              </a:rPr>
              <a:t>TRISULA VISION</a:t>
            </a:r>
          </a:p>
          <a:p>
            <a:pPr algn="ctr">
              <a:lnSpc>
                <a:spcPct val="150000"/>
              </a:lnSpc>
            </a:pPr>
            <a:r>
              <a:rPr lang="en-US" sz="2800" i="1" dirty="0">
                <a:latin typeface="Arial" panose="020B0604020202020204" pitchFamily="34" charset="0"/>
                <a:cs typeface="Arial" panose="020B0604020202020204" pitchFamily="34" charset="0"/>
              </a:rPr>
              <a:t>To be a very competitive company</a:t>
            </a:r>
            <a:br>
              <a:rPr lang="en-US" sz="2800" i="1" dirty="0">
                <a:latin typeface="Arial" panose="020B0604020202020204" pitchFamily="34" charset="0"/>
                <a:cs typeface="Arial" panose="020B0604020202020204" pitchFamily="34" charset="0"/>
              </a:rPr>
            </a:br>
            <a:r>
              <a:rPr lang="en-US" sz="2800" b="1" dirty="0" err="1">
                <a:latin typeface="Arial" panose="020B0604020202020204" pitchFamily="34" charset="0"/>
                <a:cs typeface="Arial" panose="020B0604020202020204" pitchFamily="34" charset="0"/>
              </a:rPr>
              <a:t>Menjadi</a:t>
            </a:r>
            <a:r>
              <a:rPr lang="en-US" sz="2800" b="1" dirty="0">
                <a:latin typeface="Arial" panose="020B0604020202020204" pitchFamily="34" charset="0"/>
                <a:cs typeface="Arial" panose="020B0604020202020204" pitchFamily="34" charset="0"/>
              </a:rPr>
              <a:t> Perusahaan yang Sangat </a:t>
            </a:r>
            <a:r>
              <a:rPr lang="en-US" sz="2800" b="1" dirty="0" err="1">
                <a:latin typeface="Arial" panose="020B0604020202020204" pitchFamily="34" charset="0"/>
                <a:cs typeface="Arial" panose="020B0604020202020204" pitchFamily="34" charset="0"/>
              </a:rPr>
              <a:t>Bersaing</a:t>
            </a:r>
            <a:endParaRPr lang="en-US" sz="2800" dirty="0">
              <a:latin typeface="Arial" panose="020B0604020202020204" pitchFamily="34" charset="0"/>
              <a:cs typeface="Arial" panose="020B0604020202020204" pitchFamily="34" charset="0"/>
            </a:endParaRPr>
          </a:p>
          <a:p>
            <a:pPr algn="ctr"/>
            <a:endParaRPr lang="en-US" sz="3000" b="1" dirty="0"/>
          </a:p>
          <a:p>
            <a:pPr algn="ctr">
              <a:lnSpc>
                <a:spcPct val="150000"/>
              </a:lnSpc>
            </a:pPr>
            <a:r>
              <a:rPr lang="en-US" sz="3200" b="1" dirty="0">
                <a:solidFill>
                  <a:srgbClr val="0070C0"/>
                </a:solidFill>
              </a:rPr>
              <a:t>CHITOSE VISION</a:t>
            </a:r>
          </a:p>
          <a:p>
            <a:pPr algn="ctr"/>
            <a:r>
              <a:rPr lang="en-US" sz="3000"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Menjadi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perusahaan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nomor</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satu</a:t>
            </a:r>
            <a:r>
              <a:rPr lang="en-US" sz="2800" b="1" dirty="0">
                <a:latin typeface="Arial" panose="020B0604020202020204" pitchFamily="34" charset="0"/>
                <a:cs typeface="Arial" panose="020B0604020202020204" pitchFamily="34" charset="0"/>
              </a:rPr>
              <a:t> di Indonesia </a:t>
            </a:r>
            <a:r>
              <a:rPr lang="en-US" sz="2800" b="1" dirty="0" err="1">
                <a:latin typeface="Arial" panose="020B0604020202020204" pitchFamily="34" charset="0"/>
                <a:cs typeface="Arial" panose="020B0604020202020204" pitchFamily="34" charset="0"/>
              </a:rPr>
              <a:t>sebagai</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penyedia</a:t>
            </a:r>
            <a:r>
              <a:rPr lang="en-US" sz="2800" b="1" dirty="0">
                <a:latin typeface="Arial" panose="020B0604020202020204" pitchFamily="34" charset="0"/>
                <a:cs typeface="Arial" panose="020B0604020202020204" pitchFamily="34" charset="0"/>
              </a:rPr>
              <a:t> steel related furniture yang </a:t>
            </a:r>
            <a:r>
              <a:rPr lang="en-US" sz="2800" b="1" dirty="0" err="1">
                <a:latin typeface="Arial" panose="020B0604020202020204" pitchFamily="34" charset="0"/>
                <a:cs typeface="Arial" panose="020B0604020202020204" pitchFamily="34" charset="0"/>
              </a:rPr>
              <a:t>inovatif</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dan</a:t>
            </a:r>
            <a:r>
              <a:rPr lang="en-US" sz="2800" b="1" dirty="0">
                <a:latin typeface="Arial" panose="020B0604020202020204" pitchFamily="34" charset="0"/>
                <a:cs typeface="Arial" panose="020B0604020202020204" pitchFamily="34" charset="0"/>
              </a:rPr>
              <a:t> </a:t>
            </a:r>
            <a:r>
              <a:rPr lang="en-US" sz="2800" b="1" dirty="0" err="1">
                <a:latin typeface="Arial" panose="020B0604020202020204" pitchFamily="34" charset="0"/>
                <a:cs typeface="Arial" panose="020B0604020202020204" pitchFamily="34" charset="0"/>
              </a:rPr>
              <a:t>kompetitif</a:t>
            </a:r>
            <a:r>
              <a:rPr lang="en-US" sz="2800" b="1" dirty="0">
                <a:latin typeface="Arial" panose="020B0604020202020204" pitchFamily="34" charset="0"/>
                <a:cs typeface="Arial" panose="020B0604020202020204" pitchFamily="34" charset="0"/>
              </a:rPr>
              <a:t>.</a:t>
            </a:r>
          </a:p>
          <a:p>
            <a:pPr algn="ctr"/>
            <a:endParaRPr lang="en-US" sz="2800" dirty="0">
              <a:latin typeface="Arial" panose="020B0604020202020204" pitchFamily="34" charset="0"/>
              <a:cs typeface="Arial" panose="020B0604020202020204" pitchFamily="34" charset="0"/>
            </a:endParaRPr>
          </a:p>
          <a:p>
            <a:pPr algn="ctr"/>
            <a:r>
              <a:rPr lang="en-US" sz="2800" i="1" dirty="0">
                <a:latin typeface="Arial" panose="020B0604020202020204" pitchFamily="34" charset="0"/>
                <a:cs typeface="Arial" panose="020B0604020202020204" pitchFamily="34" charset="0"/>
              </a:rPr>
              <a:t>To be the number one company in Indonesia as a provider of innovative and competitive steel related furniture.</a:t>
            </a:r>
          </a:p>
          <a:p>
            <a:pPr algn="ctr"/>
            <a:endParaRPr lang="en-US" sz="2800" b="1" dirty="0">
              <a:solidFill>
                <a:srgbClr val="0070C0"/>
              </a:solidFill>
            </a:endParaRPr>
          </a:p>
        </p:txBody>
      </p:sp>
    </p:spTree>
    <p:extLst>
      <p:ext uri="{BB962C8B-B14F-4D97-AF65-F5344CB8AC3E}">
        <p14:creationId xmlns:p14="http://schemas.microsoft.com/office/powerpoint/2010/main" val="1976511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B95DE42-50AE-4F65-B53D-8315629920E4}"/>
              </a:ext>
            </a:extLst>
          </p:cNvPr>
          <p:cNvSpPr txBox="1">
            <a:spLocks/>
          </p:cNvSpPr>
          <p:nvPr/>
        </p:nvSpPr>
        <p:spPr>
          <a:xfrm>
            <a:off x="2116475" y="1222626"/>
            <a:ext cx="7777537" cy="1054578"/>
          </a:xfrm>
          <a:prstGeom prst="rect">
            <a:avLst/>
          </a:prstGeom>
        </p:spPr>
        <p:txBody>
          <a:bodyPr vert="horz" lIns="91440" tIns="45720" rIns="91440" bIns="45720" rtlCol="0" anchor="b">
            <a:normAutofit fontScale="52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sz="10700" b="1" dirty="0">
                <a:solidFill>
                  <a:srgbClr val="0070C0"/>
                </a:solidFill>
              </a:rPr>
              <a:t>TRISULA MISSION</a:t>
            </a:r>
            <a:br>
              <a:rPr lang="en-US" b="1" dirty="0">
                <a:solidFill>
                  <a:srgbClr val="0070C0"/>
                </a:solidFill>
              </a:rPr>
            </a:br>
            <a:endParaRPr lang="en-US" dirty="0"/>
          </a:p>
        </p:txBody>
      </p:sp>
      <p:sp>
        <p:nvSpPr>
          <p:cNvPr id="6" name="Title 5">
            <a:extLst>
              <a:ext uri="{FF2B5EF4-FFF2-40B4-BE49-F238E27FC236}">
                <a16:creationId xmlns:a16="http://schemas.microsoft.com/office/drawing/2014/main" id="{F9980794-EB34-4873-8CC2-70E878A7C15C}"/>
              </a:ext>
            </a:extLst>
          </p:cNvPr>
          <p:cNvSpPr>
            <a:spLocks noGrp="1"/>
          </p:cNvSpPr>
          <p:nvPr>
            <p:ph type="title"/>
          </p:nvPr>
        </p:nvSpPr>
        <p:spPr>
          <a:xfrm>
            <a:off x="1530849" y="2671280"/>
            <a:ext cx="8948791" cy="3215811"/>
          </a:xfrm>
        </p:spPr>
        <p:txBody>
          <a:bodyPr>
            <a:normAutofit fontScale="90000"/>
          </a:bodyPr>
          <a:lstStyle/>
          <a:p>
            <a:pPr algn="ctr"/>
            <a:r>
              <a:rPr lang="en-US" sz="3600" i="1" dirty="0">
                <a:solidFill>
                  <a:prstClr val="black"/>
                </a:solidFill>
                <a:latin typeface="Arial" panose="020B0604020202020204" pitchFamily="34" charset="0"/>
                <a:cs typeface="Arial" panose="020B0604020202020204" pitchFamily="34" charset="0"/>
              </a:rPr>
              <a:t>Profitable growth through customer satisfaction and strong leadership</a:t>
            </a:r>
            <a:br>
              <a:rPr lang="en-US" sz="3600" i="1" dirty="0">
                <a:solidFill>
                  <a:prstClr val="black"/>
                </a:solidFill>
                <a:latin typeface="Arial" panose="020B0604020202020204" pitchFamily="34" charset="0"/>
                <a:cs typeface="Arial" panose="020B0604020202020204" pitchFamily="34" charset="0"/>
              </a:rPr>
            </a:br>
            <a:br>
              <a:rPr lang="en-US" sz="3600" i="1" dirty="0">
                <a:solidFill>
                  <a:prstClr val="black"/>
                </a:solidFill>
                <a:latin typeface="Arial" panose="020B0604020202020204" pitchFamily="34" charset="0"/>
                <a:cs typeface="Arial" panose="020B0604020202020204" pitchFamily="34" charset="0"/>
              </a:rPr>
            </a:br>
            <a:r>
              <a:rPr lang="en-US" sz="3600" b="1" dirty="0" err="1">
                <a:solidFill>
                  <a:prstClr val="black"/>
                </a:solidFill>
                <a:latin typeface="Arial" panose="020B0604020202020204" pitchFamily="34" charset="0"/>
                <a:cs typeface="Arial" panose="020B0604020202020204" pitchFamily="34" charset="0"/>
              </a:rPr>
              <a:t>Peningkatan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Keuntungan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Melalui</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Kepuasan</a:t>
            </a:r>
            <a:r>
              <a:rPr lang="en-US" sz="3600" b="1" dirty="0">
                <a:solidFill>
                  <a:prstClr val="black"/>
                </a:solidFill>
                <a:latin typeface="Arial" panose="020B0604020202020204" pitchFamily="34" charset="0"/>
                <a:cs typeface="Arial" panose="020B0604020202020204" pitchFamily="34" charset="0"/>
              </a:rPr>
              <a:t> </a:t>
            </a:r>
            <a:r>
              <a:rPr lang="en-US" sz="3600" b="1" dirty="0" err="1">
                <a:solidFill>
                  <a:prstClr val="black"/>
                </a:solidFill>
                <a:latin typeface="Arial" panose="020B0604020202020204" pitchFamily="34" charset="0"/>
                <a:cs typeface="Arial" panose="020B0604020202020204" pitchFamily="34" charset="0"/>
              </a:rPr>
              <a:t>Pelanggan</a:t>
            </a:r>
            <a:r>
              <a:rPr lang="en-US" sz="3600" b="1" dirty="0">
                <a:solidFill>
                  <a:prstClr val="black"/>
                </a:solidFill>
                <a:latin typeface="Arial" panose="020B0604020202020204" pitchFamily="34" charset="0"/>
                <a:cs typeface="Arial" panose="020B0604020202020204" pitchFamily="34" charset="0"/>
              </a:rPr>
              <a:t> dan </a:t>
            </a:r>
            <a:r>
              <a:rPr lang="en-US" sz="3600" b="1" dirty="0" err="1">
                <a:solidFill>
                  <a:prstClr val="black"/>
                </a:solidFill>
                <a:latin typeface="Arial" panose="020B0604020202020204" pitchFamily="34" charset="0"/>
                <a:cs typeface="Arial" panose="020B0604020202020204" pitchFamily="34" charset="0"/>
              </a:rPr>
              <a:t>Kepemimpinan</a:t>
            </a:r>
            <a:r>
              <a:rPr lang="en-US" sz="3600" b="1" dirty="0">
                <a:solidFill>
                  <a:prstClr val="black"/>
                </a:solidFill>
                <a:latin typeface="Arial" panose="020B0604020202020204" pitchFamily="34" charset="0"/>
                <a:cs typeface="Arial" panose="020B0604020202020204" pitchFamily="34" charset="0"/>
              </a:rPr>
              <a:t> yang </a:t>
            </a:r>
            <a:r>
              <a:rPr lang="en-US" sz="3600" b="1" dirty="0" err="1">
                <a:solidFill>
                  <a:prstClr val="black"/>
                </a:solidFill>
                <a:latin typeface="Arial" panose="020B0604020202020204" pitchFamily="34" charset="0"/>
                <a:cs typeface="Arial" panose="020B0604020202020204" pitchFamily="34" charset="0"/>
              </a:rPr>
              <a:t>Kuat</a:t>
            </a:r>
            <a:br>
              <a:rPr lang="en-US" sz="6000" i="1" dirty="0">
                <a:solidFill>
                  <a:prstClr val="black"/>
                </a:solidFill>
                <a:latin typeface="Arial" panose="020B0604020202020204" pitchFamily="34" charset="0"/>
                <a:cs typeface="Arial" panose="020B0604020202020204" pitchFamily="34" charset="0"/>
              </a:rPr>
            </a:br>
            <a:endParaRPr lang="en-ID" dirty="0"/>
          </a:p>
        </p:txBody>
      </p:sp>
    </p:spTree>
    <p:extLst>
      <p:ext uri="{BB962C8B-B14F-4D97-AF65-F5344CB8AC3E}">
        <p14:creationId xmlns:p14="http://schemas.microsoft.com/office/powerpoint/2010/main" val="661686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D79B802-56D5-4E5F-9CD3-6921B20A9B8B}"/>
              </a:ext>
            </a:extLst>
          </p:cNvPr>
          <p:cNvSpPr txBox="1">
            <a:spLocks/>
          </p:cNvSpPr>
          <p:nvPr/>
        </p:nvSpPr>
        <p:spPr>
          <a:xfrm>
            <a:off x="3719735" y="626724"/>
            <a:ext cx="4752528" cy="895712"/>
          </a:xfrm>
          <a:prstGeom prst="rect">
            <a:avLst/>
          </a:prstGeom>
        </p:spPr>
        <p:txBody>
          <a:bodyPr vert="horz" lIns="91440" tIns="45720" rIns="91440" bIns="45720" rtlCol="0" anchor="b">
            <a:normAutofit fontScale="60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US" b="1" dirty="0">
                <a:solidFill>
                  <a:srgbClr val="0070C0"/>
                </a:solidFill>
              </a:rPr>
              <a:t>CHITOSE MISSION</a:t>
            </a:r>
            <a:br>
              <a:rPr lang="en-US" b="1" dirty="0">
                <a:solidFill>
                  <a:srgbClr val="0070C0"/>
                </a:solidFill>
              </a:rPr>
            </a:br>
            <a:endParaRPr lang="en-US" dirty="0"/>
          </a:p>
        </p:txBody>
      </p:sp>
      <p:grpSp>
        <p:nvGrpSpPr>
          <p:cNvPr id="2" name="Group 1">
            <a:extLst>
              <a:ext uri="{FF2B5EF4-FFF2-40B4-BE49-F238E27FC236}">
                <a16:creationId xmlns:a16="http://schemas.microsoft.com/office/drawing/2014/main" id="{083FF3DF-42AF-41C2-BFC4-B8087B568E8F}"/>
              </a:ext>
            </a:extLst>
          </p:cNvPr>
          <p:cNvGrpSpPr/>
          <p:nvPr/>
        </p:nvGrpSpPr>
        <p:grpSpPr>
          <a:xfrm>
            <a:off x="784260" y="1202077"/>
            <a:ext cx="10623477" cy="5107680"/>
            <a:chOff x="441789" y="1212351"/>
            <a:chExt cx="10623477" cy="5107680"/>
          </a:xfrm>
        </p:grpSpPr>
        <p:sp>
          <p:nvSpPr>
            <p:cNvPr id="9" name="Rectangle 8">
              <a:extLst>
                <a:ext uri="{FF2B5EF4-FFF2-40B4-BE49-F238E27FC236}">
                  <a16:creationId xmlns:a16="http://schemas.microsoft.com/office/drawing/2014/main" id="{9E55014D-8A97-4336-AB7D-ABD0F5C70B96}"/>
                </a:ext>
              </a:extLst>
            </p:cNvPr>
            <p:cNvSpPr/>
            <p:nvPr/>
          </p:nvSpPr>
          <p:spPr>
            <a:xfrm flipH="1">
              <a:off x="6478341" y="1212351"/>
              <a:ext cx="4586925" cy="5107680"/>
            </a:xfrm>
            <a:prstGeom prst="rect">
              <a:avLst/>
            </a:prstGeom>
            <a:gradFill flip="none" rotWithShape="1">
              <a:gsLst>
                <a:gs pos="0">
                  <a:schemeClr val="accent5">
                    <a:lumMod val="60000"/>
                    <a:lumOff val="40000"/>
                    <a:shade val="30000"/>
                    <a:satMod val="115000"/>
                  </a:schemeClr>
                </a:gs>
                <a:gs pos="50000">
                  <a:schemeClr val="accent5">
                    <a:lumMod val="60000"/>
                    <a:lumOff val="40000"/>
                    <a:shade val="67500"/>
                    <a:satMod val="115000"/>
                  </a:schemeClr>
                </a:gs>
                <a:gs pos="100000">
                  <a:schemeClr val="accent5">
                    <a:lumMod val="60000"/>
                    <a:lumOff val="40000"/>
                    <a:shade val="100000"/>
                    <a:satMod val="115000"/>
                  </a:schemeClr>
                </a:gs>
              </a:gsLst>
              <a:lin ang="2700000" scaled="1"/>
              <a:tileRect/>
            </a:gradFill>
            <a:ln w="12700" cap="flat" cmpd="sng" algn="ctr">
              <a:solidFill>
                <a:schemeClr val="accent1"/>
              </a:solidFill>
              <a:prstDash val="solid"/>
            </a:ln>
            <a:effectLst/>
          </p:spPr>
          <p:txBody>
            <a:bodyPr rtlCol="0" anchor="ctr"/>
            <a:lstStyle/>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Increase customer satisfaction with product innovation and high quality services through strong leadership</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Provide a trustworthy management by enforcement good corporate governance and implement an integrated system</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Provide profitable growth for shareholders and benefit contributions for all stakeholders</a:t>
              </a:r>
            </a:p>
            <a:p>
              <a:pPr marL="342900" marR="0" lvl="0" indent="-342900" algn="just" defTabSz="457200" eaLnBrk="1" fontAlgn="auto" latinLnBrk="0" hangingPunct="1">
                <a:lnSpc>
                  <a:spcPct val="107000"/>
                </a:lnSpc>
                <a:spcBef>
                  <a:spcPts val="0"/>
                </a:spcBef>
                <a:spcAft>
                  <a:spcPts val="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Develop human resources with character and reliability and have a high work ethic</a:t>
              </a:r>
            </a:p>
            <a:p>
              <a:pPr marL="342900" marR="0" lvl="0" indent="-342900" algn="just" defTabSz="457200" eaLnBrk="1" fontAlgn="auto" latinLnBrk="0" hangingPunct="1">
                <a:lnSpc>
                  <a:spcPct val="107000"/>
                </a:lnSpc>
                <a:spcBef>
                  <a:spcPts val="0"/>
                </a:spcBef>
                <a:spcAft>
                  <a:spcPts val="800"/>
                </a:spcAft>
                <a:buClrTx/>
                <a:buSzTx/>
                <a:buFont typeface="+mj-lt"/>
                <a:buAutoNum type="arabicPeriod"/>
                <a:tabLst/>
                <a:defRPr/>
              </a:pPr>
              <a:r>
                <a:rPr kumimoji="0" lang="en-US" sz="18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Times New Roman" panose="02020603050405020304" pitchFamily="18" charset="0"/>
                </a:rPr>
                <a:t>Develop a sustainable corporate foundation by consider to ESG aspects in determining company policies and operations</a:t>
              </a:r>
            </a:p>
          </p:txBody>
        </p:sp>
        <p:sp>
          <p:nvSpPr>
            <p:cNvPr id="13" name="Rectangle 12">
              <a:extLst>
                <a:ext uri="{FF2B5EF4-FFF2-40B4-BE49-F238E27FC236}">
                  <a16:creationId xmlns:a16="http://schemas.microsoft.com/office/drawing/2014/main" id="{F04F2C50-58E7-4A6D-86BF-574E44F60081}"/>
                </a:ext>
              </a:extLst>
            </p:cNvPr>
            <p:cNvSpPr/>
            <p:nvPr/>
          </p:nvSpPr>
          <p:spPr>
            <a:xfrm>
              <a:off x="441789" y="1212351"/>
              <a:ext cx="5897365" cy="5107680"/>
            </a:xfrm>
            <a:prstGeom prst="rect">
              <a:avLst/>
            </a:prstGeom>
            <a:gradFill flip="none" rotWithShape="1">
              <a:gsLst>
                <a:gs pos="0">
                  <a:schemeClr val="accent5">
                    <a:lumMod val="40000"/>
                    <a:lumOff val="60000"/>
                    <a:shade val="30000"/>
                    <a:satMod val="115000"/>
                  </a:schemeClr>
                </a:gs>
                <a:gs pos="50000">
                  <a:schemeClr val="accent5">
                    <a:lumMod val="40000"/>
                    <a:lumOff val="60000"/>
                    <a:shade val="67500"/>
                    <a:satMod val="115000"/>
                  </a:schemeClr>
                </a:gs>
                <a:gs pos="100000">
                  <a:schemeClr val="accent5">
                    <a:lumMod val="40000"/>
                    <a:lumOff val="60000"/>
                    <a:shade val="100000"/>
                    <a:satMod val="115000"/>
                  </a:schemeClr>
                </a:gs>
              </a:gsLst>
              <a:path path="circle">
                <a:fillToRect t="100000" r="100000"/>
              </a:path>
              <a:tileRect l="-100000" b="-100000"/>
            </a:gradFill>
            <a:ln>
              <a:solidFill>
                <a:srgbClr val="000000"/>
              </a:solidFill>
            </a:ln>
          </p:spPr>
          <p:txBody>
            <a:bodyPr wrap="square">
              <a:spAutoFit/>
            </a:bodyPr>
            <a:lstStyle/>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Meningkatkan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kepuasan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pelanggan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dengan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inovasi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produk</a:t>
              </a:r>
              <a:r>
                <a:rPr lang="en-US" dirty="0">
                  <a:latin typeface="Century Gothic" panose="020B0502020202020204" pitchFamily="34" charset="0"/>
                  <a:ea typeface="Calibri" panose="020F0502020204030204" pitchFamily="34" charset="0"/>
                  <a:cs typeface="Times New Roman" panose="02020603050405020304" pitchFamily="18" charset="0"/>
                </a:rPr>
                <a:t> dan </a:t>
              </a:r>
              <a:r>
                <a:rPr lang="en-US" dirty="0" err="1">
                  <a:latin typeface="Century Gothic" panose="020B0502020202020204" pitchFamily="34" charset="0"/>
                  <a:ea typeface="Calibri" panose="020F0502020204030204" pitchFamily="34" charset="0"/>
                  <a:cs typeface="Times New Roman" panose="02020603050405020304" pitchFamily="18" charset="0"/>
                </a:rPr>
                <a:t>pelayanan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bermutu</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tinggi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melalui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kepemimpinan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kuat</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Memberikan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manajemen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terpercaya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melalui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penegakan</a:t>
              </a:r>
              <a:r>
                <a:rPr lang="en-US" dirty="0">
                  <a:latin typeface="Century Gothic" panose="020B0502020202020204" pitchFamily="34" charset="0"/>
                  <a:ea typeface="Calibri" panose="020F0502020204030204" pitchFamily="34" charset="0"/>
                  <a:cs typeface="Times New Roman" panose="02020603050405020304" pitchFamily="18" charset="0"/>
                </a:rPr>
                <a:t> good corporate governance </a:t>
              </a:r>
              <a:r>
                <a:rPr lang="en-US" dirty="0" err="1">
                  <a:latin typeface="Century Gothic" panose="020B0502020202020204" pitchFamily="34" charset="0"/>
                  <a:ea typeface="Calibri" panose="020F0502020204030204" pitchFamily="34" charset="0"/>
                  <a:cs typeface="Times New Roman" panose="02020603050405020304" pitchFamily="18" charset="0"/>
                </a:rPr>
                <a:t>dan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penerapan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sistem</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terintegrasi</a:t>
              </a:r>
              <a:r>
                <a:rPr lang="en-US" dirty="0">
                  <a:latin typeface="Century Gothic" panose="020B0502020202020204" pitchFamily="34" charset="0"/>
                  <a:ea typeface="Calibri" panose="020F0502020204030204" pitchFamily="34" charset="0"/>
                  <a:cs typeface="Times New Roman" panose="02020603050405020304" pitchFamily="18" charset="0"/>
                </a:rPr>
                <a:t> </a:t>
              </a: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Memberikan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pertumbuhan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keuntungan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bagi</a:t>
              </a:r>
              <a:r>
                <a:rPr lang="en-US" dirty="0">
                  <a:latin typeface="Century Gothic" panose="020B0502020202020204" pitchFamily="34" charset="0"/>
                  <a:ea typeface="Calibri" panose="020F0502020204030204" pitchFamily="34" charset="0"/>
                  <a:cs typeface="Times New Roman" panose="02020603050405020304" pitchFamily="18" charset="0"/>
                </a:rPr>
                <a:t> shareholders  </a:t>
              </a:r>
              <a:r>
                <a:rPr lang="en-US" dirty="0" err="1">
                  <a:latin typeface="Century Gothic" panose="020B0502020202020204" pitchFamily="34" charset="0"/>
                  <a:ea typeface="Calibri" panose="020F0502020204030204" pitchFamily="34" charset="0"/>
                  <a:cs typeface="Times New Roman" panose="02020603050405020304" pitchFamily="18" charset="0"/>
                </a:rPr>
                <a:t>dan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kontribusi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manfaat</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bagi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seluruh</a:t>
              </a:r>
              <a:r>
                <a:rPr lang="en-US" dirty="0">
                  <a:latin typeface="Century Gothic" panose="020B0502020202020204" pitchFamily="34" charset="0"/>
                  <a:ea typeface="Calibri" panose="020F0502020204030204" pitchFamily="34" charset="0"/>
                  <a:cs typeface="Times New Roman" panose="02020603050405020304" pitchFamily="18" charset="0"/>
                </a:rPr>
                <a:t> stakeholders</a:t>
              </a:r>
            </a:p>
            <a:p>
              <a:pPr marL="342900" lvl="0" indent="-342900" algn="just">
                <a:lnSpc>
                  <a:spcPct val="107000"/>
                </a:lnSpc>
                <a:spcAft>
                  <a:spcPts val="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Membangun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sumber</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daya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manusia</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berkarakter</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dapat</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diandalkan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serta</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mempunyai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etos</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kerja</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tinggi</a:t>
              </a:r>
              <a:endParaRPr lang="en-US" dirty="0">
                <a:latin typeface="Century Gothic" panose="020B0502020202020204" pitchFamily="34" charset="0"/>
                <a:ea typeface="Calibri" panose="020F0502020204030204" pitchFamily="34" charset="0"/>
                <a:cs typeface="Times New Roman" panose="02020603050405020304" pitchFamily="18" charset="0"/>
              </a:endParaRPr>
            </a:p>
            <a:p>
              <a:pPr marL="342900" lvl="0" indent="-342900" algn="just">
                <a:lnSpc>
                  <a:spcPct val="107000"/>
                </a:lnSpc>
                <a:spcAft>
                  <a:spcPts val="800"/>
                </a:spcAft>
                <a:buFont typeface="+mj-lt"/>
                <a:buAutoNum type="arabicPeriod"/>
              </a:pPr>
              <a:r>
                <a:rPr lang="en-US" dirty="0" err="1">
                  <a:latin typeface="Century Gothic" panose="020B0502020202020204" pitchFamily="34" charset="0"/>
                  <a:ea typeface="Calibri" panose="020F0502020204030204" pitchFamily="34" charset="0"/>
                  <a:cs typeface="Times New Roman" panose="02020603050405020304" pitchFamily="18" charset="0"/>
                </a:rPr>
                <a:t>Membangun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pondasi</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perusahaan</a:t>
              </a:r>
              <a:r>
                <a:rPr lang="en-US" dirty="0">
                  <a:latin typeface="Century Gothic" panose="020B0502020202020204" pitchFamily="34" charset="0"/>
                  <a:ea typeface="Calibri" panose="020F0502020204030204" pitchFamily="34" charset="0"/>
                  <a:cs typeface="Times New Roman" panose="02020603050405020304" pitchFamily="18" charset="0"/>
                </a:rPr>
                <a:t> yang </a:t>
              </a:r>
              <a:r>
                <a:rPr lang="en-US" dirty="0" err="1">
                  <a:latin typeface="Century Gothic" panose="020B0502020202020204" pitchFamily="34" charset="0"/>
                  <a:ea typeface="Calibri" panose="020F0502020204030204" pitchFamily="34" charset="0"/>
                  <a:cs typeface="Times New Roman" panose="02020603050405020304" pitchFamily="18" charset="0"/>
                </a:rPr>
                <a:t>berkelanjutan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dengan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memperhatikan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aspek</a:t>
              </a:r>
              <a:r>
                <a:rPr lang="en-US" dirty="0">
                  <a:latin typeface="Century Gothic" panose="020B0502020202020204" pitchFamily="34" charset="0"/>
                  <a:ea typeface="Calibri" panose="020F0502020204030204" pitchFamily="34" charset="0"/>
                  <a:cs typeface="Times New Roman" panose="02020603050405020304" pitchFamily="18" charset="0"/>
                </a:rPr>
                <a:t> ESG </a:t>
              </a:r>
              <a:r>
                <a:rPr lang="en-US" dirty="0" err="1">
                  <a:latin typeface="Century Gothic" panose="020B0502020202020204" pitchFamily="34" charset="0"/>
                  <a:ea typeface="Calibri" panose="020F0502020204030204" pitchFamily="34" charset="0"/>
                  <a:cs typeface="Times New Roman" panose="02020603050405020304" pitchFamily="18" charset="0"/>
                </a:rPr>
                <a:t>dalam</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penetapan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kebijakan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maupun</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operasional</a:t>
              </a:r>
              <a:r>
                <a:rPr lang="en-US" dirty="0">
                  <a:latin typeface="Century Gothic" panose="020B0502020202020204" pitchFamily="34" charset="0"/>
                  <a:ea typeface="Calibri" panose="020F0502020204030204" pitchFamily="34" charset="0"/>
                  <a:cs typeface="Times New Roman" panose="02020603050405020304" pitchFamily="18" charset="0"/>
                </a:rPr>
                <a:t> </a:t>
              </a:r>
              <a:r>
                <a:rPr lang="en-US" dirty="0" err="1">
                  <a:latin typeface="Century Gothic" panose="020B0502020202020204" pitchFamily="34" charset="0"/>
                  <a:ea typeface="Calibri" panose="020F0502020204030204" pitchFamily="34" charset="0"/>
                  <a:cs typeface="Times New Roman" panose="02020603050405020304" pitchFamily="18" charset="0"/>
                </a:rPr>
                <a:t>perusahaan</a:t>
              </a:r>
              <a:r>
                <a:rPr lang="en-US" dirty="0">
                  <a:latin typeface="Century Gothic" panose="020B0502020202020204" pitchFamily="34" charset="0"/>
                  <a:ea typeface="Calibri" panose="020F0502020204030204" pitchFamily="34" charset="0"/>
                  <a:cs typeface="Times New Roman" panose="02020603050405020304" pitchFamily="18" charset="0"/>
                </a:rPr>
                <a:t> </a:t>
              </a:r>
            </a:p>
          </p:txBody>
        </p:sp>
      </p:grpSp>
    </p:spTree>
    <p:extLst>
      <p:ext uri="{BB962C8B-B14F-4D97-AF65-F5344CB8AC3E}">
        <p14:creationId xmlns:p14="http://schemas.microsoft.com/office/powerpoint/2010/main" val="298837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59A76FC-03CB-491B-9994-A445D2EFD082}"/>
              </a:ext>
            </a:extLst>
          </p:cNvPr>
          <p:cNvGrpSpPr/>
          <p:nvPr/>
        </p:nvGrpSpPr>
        <p:grpSpPr>
          <a:xfrm>
            <a:off x="849330" y="976046"/>
            <a:ext cx="10308405" cy="5126804"/>
            <a:chOff x="489734" y="924675"/>
            <a:chExt cx="10308405" cy="5126804"/>
          </a:xfrm>
        </p:grpSpPr>
        <p:sp>
          <p:nvSpPr>
            <p:cNvPr id="7" name="Content Placeholder 2">
              <a:extLst>
                <a:ext uri="{FF2B5EF4-FFF2-40B4-BE49-F238E27FC236}">
                  <a16:creationId xmlns:a16="http://schemas.microsoft.com/office/drawing/2014/main" id="{AB8BEA3E-318C-479D-B112-084A6F44EBEB}"/>
                </a:ext>
              </a:extLst>
            </p:cNvPr>
            <p:cNvSpPr txBox="1">
              <a:spLocks/>
            </p:cNvSpPr>
            <p:nvPr/>
          </p:nvSpPr>
          <p:spPr>
            <a:xfrm>
              <a:off x="489734" y="1484784"/>
              <a:ext cx="4454137" cy="4566695"/>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0" scaled="1"/>
              <a:tileRect/>
            </a:gradFill>
            <a:ln>
              <a:solidFill>
                <a:srgbClr val="EB7712"/>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D8EC5"/>
                  </a:solidFill>
                  <a:effectLst/>
                  <a:uLnTx/>
                  <a:uFillTx/>
                  <a:latin typeface="Century Gothic" panose="020B0502020202020204"/>
                  <a:ea typeface="+mn-ea"/>
                  <a:cs typeface="+mn-cs"/>
                </a:rPr>
                <a:t>SPIRIT TRISULA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QUALITY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CARE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COMMITMENT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D8EC5"/>
                  </a:solidFill>
                  <a:effectLst/>
                  <a:uLnTx/>
                  <a:uFillTx/>
                  <a:latin typeface="Century Gothic" panose="020B0502020202020204"/>
                  <a:ea typeface="+mn-ea"/>
                  <a:cs typeface="+mn-cs"/>
                </a:rPr>
                <a:t>PHILOSOPHY</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CREATE A BETTER LIFE FOR ALL</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D8EC5"/>
                  </a:solidFill>
                  <a:effectLst/>
                  <a:uLnTx/>
                  <a:uFillTx/>
                  <a:latin typeface="Century Gothic" panose="020B0502020202020204"/>
                  <a:ea typeface="+mn-ea"/>
                  <a:cs typeface="+mn-cs"/>
                </a:rPr>
                <a:t>TAG LINE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1" u="none" strike="noStrike" kern="1200" cap="none" spc="0" normalizeH="0" baseline="0" noProof="0" dirty="0">
                  <a:ln>
                    <a:noFill/>
                  </a:ln>
                  <a:solidFill>
                    <a:sysClr val="windowText" lastClr="000000"/>
                  </a:solidFill>
                  <a:effectLst/>
                  <a:uLnTx/>
                  <a:uFillTx/>
                  <a:latin typeface="Century Gothic" panose="020B0502020202020204"/>
                  <a:ea typeface="+mn-ea"/>
                  <a:cs typeface="+mn-cs"/>
                </a:rPr>
                <a:t>KEEP THE PROMISE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sysClr val="windowText" lastClr="000000"/>
                </a:solidFill>
                <a:effectLst/>
                <a:uLnTx/>
                <a:uFillTx/>
                <a:latin typeface="Century Gothic" panose="020B0502020202020204"/>
                <a:ea typeface="+mn-ea"/>
                <a:cs typeface="+mn-cs"/>
              </a:endParaRPr>
            </a:p>
          </p:txBody>
        </p:sp>
        <p:sp>
          <p:nvSpPr>
            <p:cNvPr id="8" name="Content Placeholder 2">
              <a:extLst>
                <a:ext uri="{FF2B5EF4-FFF2-40B4-BE49-F238E27FC236}">
                  <a16:creationId xmlns:a16="http://schemas.microsoft.com/office/drawing/2014/main" id="{FEDCD499-3F90-4AA4-981E-3C642F7BDE16}"/>
                </a:ext>
              </a:extLst>
            </p:cNvPr>
            <p:cNvSpPr txBox="1">
              <a:spLocks/>
            </p:cNvSpPr>
            <p:nvPr/>
          </p:nvSpPr>
          <p:spPr>
            <a:xfrm>
              <a:off x="5159898" y="924675"/>
              <a:ext cx="5638241" cy="5126804"/>
            </a:xfrm>
            <a:prstGeom prst="rect">
              <a:avLst/>
            </a:prstGeom>
            <a:gradFill flip="none" rotWithShape="1">
              <a:gsLst>
                <a:gs pos="0">
                  <a:srgbClr val="CCFF66">
                    <a:shade val="30000"/>
                    <a:satMod val="115000"/>
                  </a:srgbClr>
                </a:gs>
                <a:gs pos="50000">
                  <a:srgbClr val="CCFF66">
                    <a:shade val="67500"/>
                    <a:satMod val="115000"/>
                  </a:srgbClr>
                </a:gs>
                <a:gs pos="100000">
                  <a:srgbClr val="CCFF66">
                    <a:shade val="100000"/>
                    <a:satMod val="115000"/>
                  </a:srgbClr>
                </a:gs>
              </a:gsLst>
              <a:lin ang="8100000" scaled="1"/>
              <a:tileRect/>
            </a:gradFill>
            <a:ln>
              <a:solidFill>
                <a:srgbClr val="0D8EC5">
                  <a:lumMod val="20000"/>
                  <a:lumOff val="80000"/>
                </a:srgbClr>
              </a:solidFill>
            </a:ln>
          </p:spPr>
          <p:txBody>
            <a:bodyPr vert="horz" lIns="91440" tIns="45720" rIns="91440" bIns="45720" rtlCol="0">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srgbClr val="0D8EC5"/>
                  </a:solidFill>
                  <a:effectLst/>
                  <a:uLnTx/>
                  <a:uFillTx/>
                  <a:latin typeface="Century Gothic" panose="020B0502020202020204"/>
                  <a:ea typeface="+mn-ea"/>
                  <a:cs typeface="+mn-cs"/>
                </a:rPr>
                <a:t>CHITOSE VALUE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Integrity</a:t>
              </a:r>
              <a:r>
                <a:rPr kumimoji="0" lang="en-US" sz="2600" b="0" i="0" u="none" strike="noStrike" kern="1200" cap="none" spc="0" normalizeH="0" baseline="0" noProof="0" dirty="0">
                  <a:ln>
                    <a:noFill/>
                  </a:ln>
                  <a:solidFill>
                    <a:prstClr val="black"/>
                  </a:solidFill>
                  <a:effectLst/>
                  <a:uLnTx/>
                  <a:uFillTx/>
                  <a:latin typeface="Century Gothic" panose="020B0502020202020204"/>
                  <a:ea typeface="+mn-ea"/>
                  <a:cs typeface="+mn-cs"/>
                </a:rPr>
                <a:t>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Jujur</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konsisten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atas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ucapan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tindakan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serta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mengutamakan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kepentingan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perusahaan</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Professional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Menguasai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bidang</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pekerjaannya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dengan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standar</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kualitas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etika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moral yang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tinggi</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Innovation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Secara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terus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menerus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mengeluarkan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ide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dan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gagasan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serta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mengimplementasikannya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untuk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menciptakan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nilai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tambah</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bagi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perusahaan</a:t>
              </a: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Customer focus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Menempatkan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pelanggan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sebagai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prioritas</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utama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melalui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pemenuhan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kebutuhannya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melampaui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harapannya</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excedding</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expectation)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600" b="0" i="0" u="none" strike="noStrike" kern="1200" cap="none" spc="0" normalizeH="0" baseline="0" noProof="0" dirty="0">
                  <a:ln>
                    <a:noFill/>
                  </a:ln>
                  <a:solidFill>
                    <a:srgbClr val="0D8EC5"/>
                  </a:solidFill>
                  <a:effectLst/>
                  <a:uLnTx/>
                  <a:uFillTx/>
                  <a:latin typeface="Century Gothic" panose="020B0502020202020204"/>
                  <a:ea typeface="+mn-ea"/>
                  <a:cs typeface="+mn-cs"/>
                </a:rPr>
                <a:t>Excellent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Berkomitmen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memberikan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yang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terbaik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untuk</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menciptakan</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nilai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tambah</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a:t>
              </a:r>
              <a:r>
                <a:rPr kumimoji="0" lang="en-US" sz="2200" b="0" i="0" u="none" strike="noStrike" kern="1200" cap="none" spc="0" normalizeH="0" baseline="0" noProof="0" dirty="0" err="1">
                  <a:ln>
                    <a:noFill/>
                  </a:ln>
                  <a:solidFill>
                    <a:prstClr val="black"/>
                  </a:solidFill>
                  <a:effectLst/>
                  <a:uLnTx/>
                  <a:uFillTx/>
                  <a:latin typeface="Century Gothic" panose="020B0502020202020204"/>
                  <a:ea typeface="+mn-ea"/>
                  <a:cs typeface="+mn-cs"/>
                </a:rPr>
                <a:t>bagi</a:t>
              </a:r>
              <a:r>
                <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rPr>
                <a:t> stakeholders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200" b="0" i="0" u="none" strike="noStrike" kern="1200" cap="none" spc="0" normalizeH="0" baseline="0" noProof="0" dirty="0">
                <a:ln>
                  <a:noFill/>
                </a:ln>
                <a:solidFill>
                  <a:prstClr val="black"/>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22027450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C093338-EFF4-43E9-8C80-3D4F2FAB19AE}"/>
              </a:ext>
            </a:extLst>
          </p:cNvPr>
          <p:cNvSpPr txBox="1"/>
          <p:nvPr/>
        </p:nvSpPr>
        <p:spPr>
          <a:xfrm>
            <a:off x="1716630" y="415205"/>
            <a:ext cx="8444511" cy="1261884"/>
          </a:xfrm>
          <a:prstGeom prst="rect">
            <a:avLst/>
          </a:prstGeom>
          <a:noFill/>
        </p:spPr>
        <p:txBody>
          <a:bodyPr wrap="square" rtlCol="0">
            <a:spAutoFit/>
          </a:bodyPr>
          <a:lstStyle/>
          <a:p>
            <a:r>
              <a:rPr lang="en-US" sz="2800" b="1" dirty="0" err="1"/>
              <a:t>Tema</a:t>
            </a:r>
            <a:r>
              <a:rPr lang="en-US" sz="2800" b="1" dirty="0"/>
              <a:t> </a:t>
            </a:r>
            <a:r>
              <a:rPr lang="en-US" sz="2800" b="1" dirty="0" err="1"/>
              <a:t>strategi</a:t>
            </a:r>
            <a:r>
              <a:rPr lang="en-US" sz="2800" b="1" dirty="0"/>
              <a:t> </a:t>
            </a:r>
            <a:r>
              <a:rPr lang="en-US" sz="2800" b="1" dirty="0" err="1"/>
              <a:t>berdasarkan</a:t>
            </a:r>
            <a:r>
              <a:rPr lang="en-US" sz="2800" b="1" dirty="0"/>
              <a:t> VISI dan MISI </a:t>
            </a:r>
            <a:r>
              <a:rPr lang="en-US" sz="2800" b="1" dirty="0" err="1"/>
              <a:t>perusahaan</a:t>
            </a:r>
            <a:r>
              <a:rPr lang="en-US" sz="2800" b="1" dirty="0"/>
              <a:t> yang </a:t>
            </a:r>
            <a:r>
              <a:rPr lang="en-US" sz="2800" b="1" dirty="0" err="1"/>
              <a:t>diselaraskan</a:t>
            </a:r>
            <a:r>
              <a:rPr lang="en-US" sz="2800" b="1" dirty="0"/>
              <a:t> </a:t>
            </a:r>
            <a:r>
              <a:rPr lang="en-US" sz="2800" b="1" dirty="0" err="1"/>
              <a:t>dengan</a:t>
            </a:r>
            <a:r>
              <a:rPr lang="en-US" sz="2800" b="1" dirty="0"/>
              <a:t> 4 perspective BSC</a:t>
            </a:r>
          </a:p>
          <a:p>
            <a:endParaRPr lang="en-US" sz="2000" dirty="0"/>
          </a:p>
        </p:txBody>
      </p:sp>
      <p:graphicFrame>
        <p:nvGraphicFramePr>
          <p:cNvPr id="8" name="Table 7">
            <a:extLst>
              <a:ext uri="{FF2B5EF4-FFF2-40B4-BE49-F238E27FC236}">
                <a16:creationId xmlns:a16="http://schemas.microsoft.com/office/drawing/2014/main" id="{600E1592-D132-4956-9E5E-F4434B4D57BC}"/>
              </a:ext>
            </a:extLst>
          </p:cNvPr>
          <p:cNvGraphicFramePr>
            <a:graphicFrameLocks noGrp="1"/>
          </p:cNvGraphicFramePr>
          <p:nvPr>
            <p:extLst>
              <p:ext uri="{D42A27DB-BD31-4B8C-83A1-F6EECF244321}">
                <p14:modId xmlns:p14="http://schemas.microsoft.com/office/powerpoint/2010/main" val="619387501"/>
              </p:ext>
            </p:extLst>
          </p:nvPr>
        </p:nvGraphicFramePr>
        <p:xfrm>
          <a:off x="1034401" y="1340946"/>
          <a:ext cx="10123198" cy="5217861"/>
        </p:xfrm>
        <a:graphic>
          <a:graphicData uri="http://schemas.openxmlformats.org/drawingml/2006/table">
            <a:tbl>
              <a:tblPr firstRow="1" firstCol="1" bandRow="1"/>
              <a:tblGrid>
                <a:gridCol w="2236098">
                  <a:extLst>
                    <a:ext uri="{9D8B030D-6E8A-4147-A177-3AD203B41FA5}">
                      <a16:colId xmlns:a16="http://schemas.microsoft.com/office/drawing/2014/main" val="1028123318"/>
                    </a:ext>
                  </a:extLst>
                </a:gridCol>
                <a:gridCol w="4278000">
                  <a:extLst>
                    <a:ext uri="{9D8B030D-6E8A-4147-A177-3AD203B41FA5}">
                      <a16:colId xmlns:a16="http://schemas.microsoft.com/office/drawing/2014/main" val="849317051"/>
                    </a:ext>
                  </a:extLst>
                </a:gridCol>
                <a:gridCol w="3609100">
                  <a:extLst>
                    <a:ext uri="{9D8B030D-6E8A-4147-A177-3AD203B41FA5}">
                      <a16:colId xmlns:a16="http://schemas.microsoft.com/office/drawing/2014/main" val="3794050981"/>
                    </a:ext>
                  </a:extLst>
                </a:gridCol>
              </a:tblGrid>
              <a:tr h="266545">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Perspektif</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Tema</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a:t>
                      </a: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Strategi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a:txBody>
                    <a:bodyPr/>
                    <a:lstStyle/>
                    <a:p>
                      <a:pPr marL="457200" algn="ctr">
                        <a:lnSpc>
                          <a:spcPct val="107000"/>
                        </a:lnSpc>
                        <a:spcAft>
                          <a:spcPts val="0"/>
                        </a:spcAft>
                      </a:pPr>
                      <a:r>
                        <a:rPr lang="en-US" sz="1800" b="1" dirty="0" err="1">
                          <a:effectLst/>
                          <a:latin typeface="Calibri" panose="020F0502020204030204" pitchFamily="34" charset="0"/>
                          <a:ea typeface="Calibri" panose="020F0502020204030204" pitchFamily="34" charset="0"/>
                          <a:cs typeface="Times New Roman" panose="02020603050405020304" pitchFamily="18" charset="0"/>
                        </a:rPr>
                        <a:t>Sasaran</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Strategi</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915721691"/>
                  </a:ext>
                </a:extLst>
              </a:tr>
              <a:tr h="824376">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Financial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-Number One Company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-Trustworthy Management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Sales Growth</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Profitable Growth</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Cost effectiveness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68242993"/>
                  </a:ext>
                </a:extLst>
              </a:tr>
              <a:tr h="824376">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-provider of innovative and competitive steel related furniture</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satisfaction</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Customer loyalty</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Innovative Product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5732861"/>
                  </a:ext>
                </a:extLst>
              </a:tr>
              <a:tr h="1382207">
                <a:tc>
                  <a:txBody>
                    <a:bodyPr/>
                    <a:lstStyle/>
                    <a:p>
                      <a:pPr marL="457200">
                        <a:lnSpc>
                          <a:spcPct val="107000"/>
                        </a:lnSpc>
                        <a:spcAft>
                          <a:spcPts val="0"/>
                        </a:spcAft>
                      </a:pPr>
                      <a:r>
                        <a:rPr lang="en-US" sz="1800">
                          <a:effectLst/>
                          <a:latin typeface="Calibri" panose="020F0502020204030204" pitchFamily="34" charset="0"/>
                          <a:ea typeface="Calibri" panose="020F0502020204030204" pitchFamily="34" charset="0"/>
                          <a:cs typeface="Times New Roman" panose="02020603050405020304" pitchFamily="18" charset="0"/>
                        </a:rPr>
                        <a:t>Internal Process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-Best Quality product &amp; Service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-Contribution to all stakeholders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Production quality</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Productivity</a:t>
                      </a:r>
                    </a:p>
                    <a:p>
                      <a:pPr marL="457200">
                        <a:lnSpc>
                          <a:spcPct val="107000"/>
                        </a:lnSpc>
                        <a:spcAft>
                          <a:spcPts val="0"/>
                        </a:spcAf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Enviromental</a:t>
                      </a:r>
                      <a:r>
                        <a:rPr lang="en-US" sz="1800" dirty="0">
                          <a:effectLst/>
                          <a:latin typeface="Calibri" panose="020F0502020204030204" pitchFamily="34" charset="0"/>
                          <a:ea typeface="Calibri" panose="020F0502020204030204" pitchFamily="34" charset="0"/>
                          <a:cs typeface="Times New Roman" panose="02020603050405020304" pitchFamily="18" charset="0"/>
                        </a:rPr>
                        <a:t> Social Governance (ESG)</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Inventory Management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3007538"/>
                  </a:ext>
                </a:extLst>
              </a:tr>
              <a:tr h="1382207">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Learning &amp; Growth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-Strong Leadership</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-Enforcement Good Corporate Governance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-Human Capital development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-Integrated system</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07000"/>
                        </a:lnSpc>
                        <a:spcAft>
                          <a:spcPts val="0"/>
                        </a:spcAft>
                      </a:pPr>
                      <a:r>
                        <a:rPr lang="en-US" sz="1800" i="1" dirty="0">
                          <a:effectLst/>
                          <a:latin typeface="Calibri" panose="020F0502020204030204" pitchFamily="34" charset="0"/>
                          <a:ea typeface="Calibri" panose="020F0502020204030204" pitchFamily="34" charset="0"/>
                          <a:cs typeface="Times New Roman" panose="02020603050405020304" pitchFamily="18" charset="0"/>
                        </a:rPr>
                        <a:t>-Sustainability (ESG)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Organization Capital</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System Capital</a:t>
                      </a:r>
                    </a:p>
                    <a:p>
                      <a:pPr marL="457200">
                        <a:lnSpc>
                          <a:spcPct val="107000"/>
                        </a:lnSpc>
                        <a:spcAft>
                          <a:spcPts val="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Digitalization System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7029483"/>
                  </a:ext>
                </a:extLst>
              </a:tr>
            </a:tbl>
          </a:graphicData>
        </a:graphic>
      </p:graphicFrame>
    </p:spTree>
    <p:extLst>
      <p:ext uri="{BB962C8B-B14F-4D97-AF65-F5344CB8AC3E}">
        <p14:creationId xmlns:p14="http://schemas.microsoft.com/office/powerpoint/2010/main" val="1820150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9">
            <a:extLst>
              <a:ext uri="{FF2B5EF4-FFF2-40B4-BE49-F238E27FC236}">
                <a16:creationId xmlns:a16="http://schemas.microsoft.com/office/drawing/2014/main" id="{B0F6B3E0-85A0-49E8-9EE4-8DD0A5F2DBC9}"/>
              </a:ext>
            </a:extLst>
          </p:cNvPr>
          <p:cNvSpPr txBox="1">
            <a:spLocks noChangeArrowheads="1"/>
          </p:cNvSpPr>
          <p:nvPr/>
        </p:nvSpPr>
        <p:spPr bwMode="auto">
          <a:xfrm>
            <a:off x="2291137" y="433474"/>
            <a:ext cx="6616557" cy="766557"/>
          </a:xfrm>
          <a:prstGeom prst="rect">
            <a:avLst/>
          </a:prstGeom>
          <a:noFill/>
          <a:ln>
            <a:noFill/>
          </a:ln>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algn="ctr" eaLnBrk="1" hangingPunct="1">
              <a:lnSpc>
                <a:spcPct val="50000"/>
              </a:lnSpc>
              <a:spcBef>
                <a:spcPct val="50000"/>
              </a:spcBef>
              <a:buFontTx/>
              <a:buNone/>
              <a:defRPr/>
            </a:pPr>
            <a:r>
              <a:rPr lang="en-US" altLang="en-US" sz="2800" b="1" dirty="0">
                <a:solidFill>
                  <a:srgbClr val="0000CC"/>
                </a:solidFill>
                <a:latin typeface="Arial" panose="020B0604020202020204" pitchFamily="34" charset="0"/>
                <a:cs typeface="Arial" panose="020B0604020202020204" pitchFamily="34" charset="0"/>
              </a:rPr>
              <a:t>Strategy Map 2024</a:t>
            </a:r>
          </a:p>
          <a:p>
            <a:pPr algn="ctr" eaLnBrk="1" hangingPunct="1">
              <a:lnSpc>
                <a:spcPct val="50000"/>
              </a:lnSpc>
              <a:spcBef>
                <a:spcPct val="50000"/>
              </a:spcBef>
              <a:buFontTx/>
              <a:buNone/>
              <a:defRPr/>
            </a:pPr>
            <a:r>
              <a:rPr lang="en-US" altLang="en-US" sz="2800" b="1" dirty="0">
                <a:solidFill>
                  <a:srgbClr val="0000CC"/>
                </a:solidFill>
                <a:latin typeface="Arial" panose="020B0604020202020204" pitchFamily="34" charset="0"/>
                <a:cs typeface="Arial" panose="020B0604020202020204" pitchFamily="34" charset="0"/>
              </a:rPr>
              <a:t>PT Chitose </a:t>
            </a:r>
            <a:r>
              <a:rPr lang="en-US" altLang="en-US" sz="2800" b="1" dirty="0" err="1">
                <a:solidFill>
                  <a:srgbClr val="0000CC"/>
                </a:solidFill>
                <a:latin typeface="Arial" panose="020B0604020202020204" pitchFamily="34" charset="0"/>
                <a:cs typeface="Arial" panose="020B0604020202020204" pitchFamily="34" charset="0"/>
              </a:rPr>
              <a:t>Internasional</a:t>
            </a:r>
            <a:r>
              <a:rPr lang="en-US" altLang="en-US" sz="2800" b="1" dirty="0">
                <a:solidFill>
                  <a:srgbClr val="0000CC"/>
                </a:solidFill>
                <a:latin typeface="Arial" panose="020B0604020202020204" pitchFamily="34" charset="0"/>
                <a:cs typeface="Arial" panose="020B0604020202020204" pitchFamily="34" charset="0"/>
              </a:rPr>
              <a:t> </a:t>
            </a:r>
            <a:r>
              <a:rPr lang="en-US" altLang="en-US" sz="2800" b="1" dirty="0" err="1">
                <a:solidFill>
                  <a:srgbClr val="0000CC"/>
                </a:solidFill>
                <a:latin typeface="Arial" panose="020B0604020202020204" pitchFamily="34" charset="0"/>
                <a:cs typeface="Arial" panose="020B0604020202020204" pitchFamily="34" charset="0"/>
              </a:rPr>
              <a:t>Tbk</a:t>
            </a:r>
            <a:endParaRPr lang="en-US" altLang="en-US" sz="2800" b="1" dirty="0">
              <a:solidFill>
                <a:srgbClr val="0000CC"/>
              </a:solidFill>
              <a:latin typeface="Arial" panose="020B0604020202020204" pitchFamily="34" charset="0"/>
              <a:cs typeface="Arial" panose="020B0604020202020204" pitchFamily="34" charset="0"/>
            </a:endParaRPr>
          </a:p>
        </p:txBody>
      </p:sp>
      <p:grpSp>
        <p:nvGrpSpPr>
          <p:cNvPr id="5" name="Group 4">
            <a:extLst>
              <a:ext uri="{FF2B5EF4-FFF2-40B4-BE49-F238E27FC236}">
                <a16:creationId xmlns:a16="http://schemas.microsoft.com/office/drawing/2014/main" id="{469713DF-CA04-4B96-8548-5ED54D1FC44D}"/>
              </a:ext>
            </a:extLst>
          </p:cNvPr>
          <p:cNvGrpSpPr/>
          <p:nvPr/>
        </p:nvGrpSpPr>
        <p:grpSpPr>
          <a:xfrm>
            <a:off x="1835365" y="1397285"/>
            <a:ext cx="8336052" cy="5027241"/>
            <a:chOff x="1835364" y="896689"/>
            <a:chExt cx="8496335" cy="5575644"/>
          </a:xfrm>
        </p:grpSpPr>
        <p:sp>
          <p:nvSpPr>
            <p:cNvPr id="6" name="Rectangle 5">
              <a:extLst>
                <a:ext uri="{FF2B5EF4-FFF2-40B4-BE49-F238E27FC236}">
                  <a16:creationId xmlns:a16="http://schemas.microsoft.com/office/drawing/2014/main" id="{D66B21BC-0972-4CA3-9FBF-5C475E653818}"/>
                </a:ext>
              </a:extLst>
            </p:cNvPr>
            <p:cNvSpPr/>
            <p:nvPr/>
          </p:nvSpPr>
          <p:spPr bwMode="auto">
            <a:xfrm>
              <a:off x="2436541" y="5611148"/>
              <a:ext cx="7475884" cy="861184"/>
            </a:xfrm>
            <a:prstGeom prst="rect">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9" name="Text Box 10">
              <a:extLst>
                <a:ext uri="{FF2B5EF4-FFF2-40B4-BE49-F238E27FC236}">
                  <a16:creationId xmlns:a16="http://schemas.microsoft.com/office/drawing/2014/main" id="{9584D346-2CBB-46DE-818E-104464E5C06E}"/>
                </a:ext>
              </a:extLst>
            </p:cNvPr>
            <p:cNvSpPr txBox="1">
              <a:spLocks noChangeArrowheads="1"/>
            </p:cNvSpPr>
            <p:nvPr/>
          </p:nvSpPr>
          <p:spPr bwMode="auto">
            <a:xfrm>
              <a:off x="1887787" y="1230714"/>
              <a:ext cx="331787"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900">
                  <a:ea typeface="ヒラギノ角ゴ Pro W3"/>
                </a:rPr>
                <a:t>F</a:t>
              </a:r>
            </a:p>
          </p:txBody>
        </p:sp>
        <p:sp>
          <p:nvSpPr>
            <p:cNvPr id="10" name="Text Box 11">
              <a:extLst>
                <a:ext uri="{FF2B5EF4-FFF2-40B4-BE49-F238E27FC236}">
                  <a16:creationId xmlns:a16="http://schemas.microsoft.com/office/drawing/2014/main" id="{A628471B-E03C-4B66-94C4-6234B2FE019D}"/>
                </a:ext>
              </a:extLst>
            </p:cNvPr>
            <p:cNvSpPr txBox="1">
              <a:spLocks noChangeArrowheads="1"/>
            </p:cNvSpPr>
            <p:nvPr/>
          </p:nvSpPr>
          <p:spPr bwMode="auto">
            <a:xfrm>
              <a:off x="1887787" y="2694388"/>
              <a:ext cx="331787"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1" hangingPunct="1">
                <a:spcBef>
                  <a:spcPct val="50000"/>
                </a:spcBef>
              </a:pPr>
              <a:r>
                <a:rPr lang="en-US" altLang="en-US" sz="2900">
                  <a:ea typeface="ヒラギノ角ゴ Pro W3"/>
                </a:rPr>
                <a:t>C</a:t>
              </a:r>
            </a:p>
          </p:txBody>
        </p:sp>
        <p:sp>
          <p:nvSpPr>
            <p:cNvPr id="11" name="Text Box 12">
              <a:extLst>
                <a:ext uri="{FF2B5EF4-FFF2-40B4-BE49-F238E27FC236}">
                  <a16:creationId xmlns:a16="http://schemas.microsoft.com/office/drawing/2014/main" id="{F57DDABF-D006-4730-9A65-B53C52C418B0}"/>
                </a:ext>
              </a:extLst>
            </p:cNvPr>
            <p:cNvSpPr txBox="1">
              <a:spLocks noChangeArrowheads="1"/>
            </p:cNvSpPr>
            <p:nvPr/>
          </p:nvSpPr>
          <p:spPr bwMode="auto">
            <a:xfrm>
              <a:off x="1835364" y="4005238"/>
              <a:ext cx="7985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eaLnBrk="1" hangingPunct="1">
                <a:spcBef>
                  <a:spcPct val="50000"/>
                </a:spcBef>
                <a:buFontTx/>
                <a:buNone/>
                <a:defRPr/>
              </a:pPr>
              <a:r>
                <a:rPr lang="en-US" altLang="en-US" sz="2955" dirty="0">
                  <a:latin typeface="Arial" panose="020B0604020202020204" pitchFamily="34" charset="0"/>
                  <a:cs typeface="Arial" panose="020B0604020202020204" pitchFamily="34" charset="0"/>
                </a:rPr>
                <a:t>I/P</a:t>
              </a:r>
            </a:p>
          </p:txBody>
        </p:sp>
        <p:sp>
          <p:nvSpPr>
            <p:cNvPr id="12" name="Text Box 13">
              <a:extLst>
                <a:ext uri="{FF2B5EF4-FFF2-40B4-BE49-F238E27FC236}">
                  <a16:creationId xmlns:a16="http://schemas.microsoft.com/office/drawing/2014/main" id="{98E859CE-2EBC-4A4F-BD94-6B42B2C96D03}"/>
                </a:ext>
              </a:extLst>
            </p:cNvPr>
            <p:cNvSpPr txBox="1">
              <a:spLocks noChangeArrowheads="1"/>
            </p:cNvSpPr>
            <p:nvPr/>
          </p:nvSpPr>
          <p:spPr bwMode="auto">
            <a:xfrm>
              <a:off x="1873825" y="5470520"/>
              <a:ext cx="548754" cy="100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ヒラギノ角ゴ Pro W3"/>
                  <a:cs typeface="ヒラギノ角ゴ Pro W3"/>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ヒラギノ角ゴ Pro W3"/>
                  <a:cs typeface="ヒラギノ角ゴ Pro W3"/>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ヒラギノ角ゴ Pro W3"/>
                  <a:cs typeface="ヒラギノ角ゴ Pro W3"/>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ヒラギノ角ゴ Pro W3"/>
                  <a:cs typeface="ヒラギノ角ゴ Pro W3"/>
                </a:defRPr>
              </a:lvl9pPr>
            </a:lstStyle>
            <a:p>
              <a:pPr eaLnBrk="1" hangingPunct="1">
                <a:spcBef>
                  <a:spcPct val="50000"/>
                </a:spcBef>
                <a:buFontTx/>
                <a:buNone/>
                <a:defRPr/>
              </a:pPr>
              <a:r>
                <a:rPr lang="en-US" altLang="en-US" sz="2955" dirty="0">
                  <a:latin typeface="Arial" panose="020B0604020202020204" pitchFamily="34" charset="0"/>
                  <a:cs typeface="Arial" panose="020B0604020202020204" pitchFamily="34" charset="0"/>
                </a:rPr>
                <a:t>L/G</a:t>
              </a:r>
            </a:p>
          </p:txBody>
        </p:sp>
        <p:sp>
          <p:nvSpPr>
            <p:cNvPr id="13" name="Line 14">
              <a:extLst>
                <a:ext uri="{FF2B5EF4-FFF2-40B4-BE49-F238E27FC236}">
                  <a16:creationId xmlns:a16="http://schemas.microsoft.com/office/drawing/2014/main" id="{2AEF17CE-19CA-40F3-BE81-2696370F7754}"/>
                </a:ext>
              </a:extLst>
            </p:cNvPr>
            <p:cNvSpPr>
              <a:spLocks noChangeShapeType="1"/>
            </p:cNvSpPr>
            <p:nvPr/>
          </p:nvSpPr>
          <p:spPr bwMode="auto">
            <a:xfrm>
              <a:off x="1887787" y="5218513"/>
              <a:ext cx="8442325" cy="0"/>
            </a:xfrm>
            <a:prstGeom prst="line">
              <a:avLst/>
            </a:prstGeom>
            <a:noFill/>
            <a:ln w="9525">
              <a:solidFill>
                <a:schemeClr val="tx1"/>
              </a:solidFill>
              <a:prstDash val="dash"/>
              <a:round/>
              <a:headEnd/>
              <a:tailEnd/>
            </a:ln>
          </p:spPr>
          <p:txBody>
            <a:bodyPr/>
            <a:lstStyle/>
            <a:p>
              <a:endParaRPr lang="en-US"/>
            </a:p>
          </p:txBody>
        </p:sp>
        <p:sp>
          <p:nvSpPr>
            <p:cNvPr id="14" name="Line 15">
              <a:extLst>
                <a:ext uri="{FF2B5EF4-FFF2-40B4-BE49-F238E27FC236}">
                  <a16:creationId xmlns:a16="http://schemas.microsoft.com/office/drawing/2014/main" id="{1E4DE9E6-B018-4778-956A-A4462C4A98E3}"/>
                </a:ext>
              </a:extLst>
            </p:cNvPr>
            <p:cNvSpPr>
              <a:spLocks noChangeShapeType="1"/>
            </p:cNvSpPr>
            <p:nvPr/>
          </p:nvSpPr>
          <p:spPr bwMode="auto">
            <a:xfrm>
              <a:off x="1854449" y="3624663"/>
              <a:ext cx="8443913" cy="0"/>
            </a:xfrm>
            <a:prstGeom prst="line">
              <a:avLst/>
            </a:prstGeom>
            <a:noFill/>
            <a:ln w="28575">
              <a:solidFill>
                <a:srgbClr val="FF0000"/>
              </a:solidFill>
              <a:prstDash val="dash"/>
              <a:round/>
              <a:headEnd/>
              <a:tailEnd/>
            </a:ln>
          </p:spPr>
          <p:txBody>
            <a:bodyPr/>
            <a:lstStyle/>
            <a:p>
              <a:endParaRPr lang="en-US"/>
            </a:p>
          </p:txBody>
        </p:sp>
        <p:sp>
          <p:nvSpPr>
            <p:cNvPr id="15" name="Line 15">
              <a:extLst>
                <a:ext uri="{FF2B5EF4-FFF2-40B4-BE49-F238E27FC236}">
                  <a16:creationId xmlns:a16="http://schemas.microsoft.com/office/drawing/2014/main" id="{FCB1C07C-6A62-4C3D-9832-2D5502089C4D}"/>
                </a:ext>
              </a:extLst>
            </p:cNvPr>
            <p:cNvSpPr>
              <a:spLocks noChangeShapeType="1"/>
            </p:cNvSpPr>
            <p:nvPr/>
          </p:nvSpPr>
          <p:spPr bwMode="auto">
            <a:xfrm>
              <a:off x="1887787" y="2348880"/>
              <a:ext cx="8442325" cy="0"/>
            </a:xfrm>
            <a:prstGeom prst="line">
              <a:avLst/>
            </a:prstGeom>
            <a:noFill/>
            <a:ln w="28575">
              <a:solidFill>
                <a:schemeClr val="tx1"/>
              </a:solidFill>
              <a:prstDash val="dash"/>
              <a:round/>
              <a:headEnd/>
              <a:tailEnd/>
            </a:ln>
          </p:spPr>
          <p:txBody>
            <a:bodyPr/>
            <a:lstStyle/>
            <a:p>
              <a:endParaRPr lang="en-US"/>
            </a:p>
          </p:txBody>
        </p:sp>
        <p:sp>
          <p:nvSpPr>
            <p:cNvPr id="16" name="Line 15">
              <a:extLst>
                <a:ext uri="{FF2B5EF4-FFF2-40B4-BE49-F238E27FC236}">
                  <a16:creationId xmlns:a16="http://schemas.microsoft.com/office/drawing/2014/main" id="{8E602961-512E-4A61-948D-D2150779648C}"/>
                </a:ext>
              </a:extLst>
            </p:cNvPr>
            <p:cNvSpPr>
              <a:spLocks noChangeShapeType="1"/>
            </p:cNvSpPr>
            <p:nvPr/>
          </p:nvSpPr>
          <p:spPr bwMode="auto">
            <a:xfrm>
              <a:off x="1887787" y="896689"/>
              <a:ext cx="8443912" cy="0"/>
            </a:xfrm>
            <a:prstGeom prst="line">
              <a:avLst/>
            </a:prstGeom>
            <a:noFill/>
            <a:ln w="28575">
              <a:solidFill>
                <a:schemeClr val="tx1"/>
              </a:solidFill>
              <a:prstDash val="dash"/>
              <a:round/>
              <a:headEnd/>
              <a:tailEnd/>
            </a:ln>
          </p:spPr>
          <p:txBody>
            <a:bodyPr/>
            <a:lstStyle/>
            <a:p>
              <a:endParaRPr lang="en-US"/>
            </a:p>
          </p:txBody>
        </p:sp>
        <p:sp>
          <p:nvSpPr>
            <p:cNvPr id="17" name="TextBox 16">
              <a:extLst>
                <a:ext uri="{FF2B5EF4-FFF2-40B4-BE49-F238E27FC236}">
                  <a16:creationId xmlns:a16="http://schemas.microsoft.com/office/drawing/2014/main" id="{01F0D968-AE8C-4CF4-A05F-8637293202DE}"/>
                </a:ext>
              </a:extLst>
            </p:cNvPr>
            <p:cNvSpPr txBox="1"/>
            <p:nvPr/>
          </p:nvSpPr>
          <p:spPr>
            <a:xfrm>
              <a:off x="3626200" y="1298999"/>
              <a:ext cx="142535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endParaRPr lang="en-US" sz="1400" b="1" dirty="0">
                <a:solidFill>
                  <a:schemeClr val="tx1"/>
                </a:solidFill>
                <a:latin typeface="Arial" pitchFamily="34" charset="0"/>
                <a:cs typeface="Arial" pitchFamily="34" charset="0"/>
              </a:endParaRPr>
            </a:p>
            <a:p>
              <a:pPr algn="ctr" eaLnBrk="1" hangingPunct="1">
                <a:defRPr/>
              </a:pPr>
              <a:r>
                <a:rPr lang="en-US" sz="1400" b="1" dirty="0">
                  <a:solidFill>
                    <a:schemeClr val="tx1"/>
                  </a:solidFill>
                  <a:latin typeface="Arial" pitchFamily="34" charset="0"/>
                  <a:cs typeface="Arial" pitchFamily="34" charset="0"/>
                </a:rPr>
                <a:t>Cost Effectiveness</a:t>
              </a:r>
            </a:p>
            <a:p>
              <a:pPr algn="ctr" eaLnBrk="1" hangingPunct="1">
                <a:defRPr/>
              </a:pPr>
              <a:endParaRPr lang="en-US" sz="1400" b="1" dirty="0">
                <a:solidFill>
                  <a:schemeClr val="tx1"/>
                </a:solidFill>
                <a:latin typeface="Arial" pitchFamily="34" charset="0"/>
                <a:cs typeface="Arial" pitchFamily="34" charset="0"/>
              </a:endParaRPr>
            </a:p>
          </p:txBody>
        </p:sp>
        <p:sp>
          <p:nvSpPr>
            <p:cNvPr id="18" name="TextBox 17">
              <a:extLst>
                <a:ext uri="{FF2B5EF4-FFF2-40B4-BE49-F238E27FC236}">
                  <a16:creationId xmlns:a16="http://schemas.microsoft.com/office/drawing/2014/main" id="{19F85397-0CCA-49E8-82A1-60B55C6AED88}"/>
                </a:ext>
              </a:extLst>
            </p:cNvPr>
            <p:cNvSpPr txBox="1"/>
            <p:nvPr/>
          </p:nvSpPr>
          <p:spPr>
            <a:xfrm>
              <a:off x="3431704" y="2529508"/>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Customer Satisfaction</a:t>
              </a:r>
            </a:p>
          </p:txBody>
        </p:sp>
        <p:sp>
          <p:nvSpPr>
            <p:cNvPr id="19" name="TextBox 18">
              <a:extLst>
                <a:ext uri="{FF2B5EF4-FFF2-40B4-BE49-F238E27FC236}">
                  <a16:creationId xmlns:a16="http://schemas.microsoft.com/office/drawing/2014/main" id="{F9791C48-6EA6-4B1A-B3B6-B6401E9A291E}"/>
                </a:ext>
              </a:extLst>
            </p:cNvPr>
            <p:cNvSpPr txBox="1"/>
            <p:nvPr/>
          </p:nvSpPr>
          <p:spPr>
            <a:xfrm>
              <a:off x="3431704" y="4020391"/>
              <a:ext cx="1305472" cy="680162"/>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Inventory Management</a:t>
              </a:r>
            </a:p>
          </p:txBody>
        </p:sp>
        <p:sp>
          <p:nvSpPr>
            <p:cNvPr id="20" name="TextBox 19">
              <a:extLst>
                <a:ext uri="{FF2B5EF4-FFF2-40B4-BE49-F238E27FC236}">
                  <a16:creationId xmlns:a16="http://schemas.microsoft.com/office/drawing/2014/main" id="{086E1285-510A-4218-8CE0-1BF877D0D427}"/>
                </a:ext>
              </a:extLst>
            </p:cNvPr>
            <p:cNvSpPr txBox="1"/>
            <p:nvPr/>
          </p:nvSpPr>
          <p:spPr>
            <a:xfrm>
              <a:off x="2792937" y="5734715"/>
              <a:ext cx="1430855"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Digitalization system</a:t>
              </a:r>
            </a:p>
          </p:txBody>
        </p:sp>
        <p:sp>
          <p:nvSpPr>
            <p:cNvPr id="21" name="TextBox 20">
              <a:extLst>
                <a:ext uri="{FF2B5EF4-FFF2-40B4-BE49-F238E27FC236}">
                  <a16:creationId xmlns:a16="http://schemas.microsoft.com/office/drawing/2014/main" id="{C7B540EB-AB1C-45C6-BAC7-DF4C4D104CF3}"/>
                </a:ext>
              </a:extLst>
            </p:cNvPr>
            <p:cNvSpPr txBox="1"/>
            <p:nvPr/>
          </p:nvSpPr>
          <p:spPr>
            <a:xfrm>
              <a:off x="5555225" y="5734715"/>
              <a:ext cx="1305472"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System</a:t>
              </a:r>
              <a:r>
                <a:rPr lang="en-US" sz="1100" dirty="0">
                  <a:solidFill>
                    <a:schemeClr val="tx1"/>
                  </a:solidFill>
                  <a:latin typeface="Arial" pitchFamily="34" charset="0"/>
                  <a:cs typeface="Arial" pitchFamily="34" charset="0"/>
                </a:rPr>
                <a:t> </a:t>
              </a:r>
              <a:r>
                <a:rPr lang="en-US" sz="1400" dirty="0">
                  <a:solidFill>
                    <a:schemeClr val="tx1"/>
                  </a:solidFill>
                  <a:latin typeface="Arial" pitchFamily="34" charset="0"/>
                  <a:cs typeface="Arial" pitchFamily="34" charset="0"/>
                </a:rPr>
                <a:t>Capital</a:t>
              </a:r>
            </a:p>
          </p:txBody>
        </p:sp>
        <p:sp>
          <p:nvSpPr>
            <p:cNvPr id="22" name="Up Arrow 54">
              <a:extLst>
                <a:ext uri="{FF2B5EF4-FFF2-40B4-BE49-F238E27FC236}">
                  <a16:creationId xmlns:a16="http://schemas.microsoft.com/office/drawing/2014/main" id="{7872FC1E-821F-435B-975A-79EB3DFC49CA}"/>
                </a:ext>
              </a:extLst>
            </p:cNvPr>
            <p:cNvSpPr/>
            <p:nvPr/>
          </p:nvSpPr>
          <p:spPr bwMode="auto">
            <a:xfrm>
              <a:off x="3027726" y="5094208"/>
              <a:ext cx="315913"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3" name="Up Arrow 55">
              <a:extLst>
                <a:ext uri="{FF2B5EF4-FFF2-40B4-BE49-F238E27FC236}">
                  <a16:creationId xmlns:a16="http://schemas.microsoft.com/office/drawing/2014/main" id="{7C6A9D7F-26F3-4F3F-AA95-306843E132A3}"/>
                </a:ext>
              </a:extLst>
            </p:cNvPr>
            <p:cNvSpPr/>
            <p:nvPr/>
          </p:nvSpPr>
          <p:spPr bwMode="auto">
            <a:xfrm>
              <a:off x="4899934" y="5094208"/>
              <a:ext cx="315913" cy="485775"/>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4" name="Up Arrow 56">
              <a:extLst>
                <a:ext uri="{FF2B5EF4-FFF2-40B4-BE49-F238E27FC236}">
                  <a16:creationId xmlns:a16="http://schemas.microsoft.com/office/drawing/2014/main" id="{136E9314-7C70-4EBC-A403-C70694E7D1F3}"/>
                </a:ext>
              </a:extLst>
            </p:cNvPr>
            <p:cNvSpPr/>
            <p:nvPr/>
          </p:nvSpPr>
          <p:spPr bwMode="auto">
            <a:xfrm>
              <a:off x="6988165" y="5094208"/>
              <a:ext cx="315912"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sp>
          <p:nvSpPr>
            <p:cNvPr id="25" name="TextBox 24">
              <a:extLst>
                <a:ext uri="{FF2B5EF4-FFF2-40B4-BE49-F238E27FC236}">
                  <a16:creationId xmlns:a16="http://schemas.microsoft.com/office/drawing/2014/main" id="{6B7DA935-7C54-4549-928B-E578395C5A32}"/>
                </a:ext>
              </a:extLst>
            </p:cNvPr>
            <p:cNvSpPr txBox="1"/>
            <p:nvPr/>
          </p:nvSpPr>
          <p:spPr>
            <a:xfrm>
              <a:off x="8010670" y="5725116"/>
              <a:ext cx="1305472" cy="633249"/>
            </a:xfrm>
            <a:prstGeom prst="rect">
              <a:avLst/>
            </a:prstGeom>
            <a:solidFill>
              <a:schemeClr val="accent4">
                <a:lumMod val="60000"/>
                <a:lumOff val="4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Organization Capital</a:t>
              </a:r>
            </a:p>
          </p:txBody>
        </p:sp>
        <p:sp>
          <p:nvSpPr>
            <p:cNvPr id="26" name="TextBox 25">
              <a:extLst>
                <a:ext uri="{FF2B5EF4-FFF2-40B4-BE49-F238E27FC236}">
                  <a16:creationId xmlns:a16="http://schemas.microsoft.com/office/drawing/2014/main" id="{D8B68848-F5E6-4A20-9326-9B24F7DD846B}"/>
                </a:ext>
              </a:extLst>
            </p:cNvPr>
            <p:cNvSpPr txBox="1"/>
            <p:nvPr/>
          </p:nvSpPr>
          <p:spPr>
            <a:xfrm>
              <a:off x="8059053" y="2529508"/>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Innovative Product</a:t>
              </a:r>
            </a:p>
          </p:txBody>
        </p:sp>
        <p:sp>
          <p:nvSpPr>
            <p:cNvPr id="27" name="TextBox 26">
              <a:extLst>
                <a:ext uri="{FF2B5EF4-FFF2-40B4-BE49-F238E27FC236}">
                  <a16:creationId xmlns:a16="http://schemas.microsoft.com/office/drawing/2014/main" id="{D41DA488-7F86-4C11-8AF6-38BEC86F1407}"/>
                </a:ext>
              </a:extLst>
            </p:cNvPr>
            <p:cNvSpPr txBox="1"/>
            <p:nvPr/>
          </p:nvSpPr>
          <p:spPr>
            <a:xfrm>
              <a:off x="6518720" y="4005845"/>
              <a:ext cx="1305472" cy="717139"/>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Production Quality</a:t>
              </a:r>
            </a:p>
          </p:txBody>
        </p:sp>
        <p:sp>
          <p:nvSpPr>
            <p:cNvPr id="28" name="TextBox 27">
              <a:extLst>
                <a:ext uri="{FF2B5EF4-FFF2-40B4-BE49-F238E27FC236}">
                  <a16:creationId xmlns:a16="http://schemas.microsoft.com/office/drawing/2014/main" id="{412BA289-8C1B-4611-8D55-823622D73B0C}"/>
                </a:ext>
              </a:extLst>
            </p:cNvPr>
            <p:cNvSpPr txBox="1"/>
            <p:nvPr/>
          </p:nvSpPr>
          <p:spPr>
            <a:xfrm>
              <a:off x="5015880" y="4024793"/>
              <a:ext cx="1263314" cy="697134"/>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 Productivity</a:t>
              </a:r>
            </a:p>
          </p:txBody>
        </p:sp>
        <p:cxnSp>
          <p:nvCxnSpPr>
            <p:cNvPr id="29" name="Straight Arrow Connector 28">
              <a:extLst>
                <a:ext uri="{FF2B5EF4-FFF2-40B4-BE49-F238E27FC236}">
                  <a16:creationId xmlns:a16="http://schemas.microsoft.com/office/drawing/2014/main" id="{66543A20-B9EC-4621-8E06-7B200782715B}"/>
                </a:ext>
              </a:extLst>
            </p:cNvPr>
            <p:cNvCxnSpPr/>
            <p:nvPr/>
          </p:nvCxnSpPr>
          <p:spPr>
            <a:xfrm flipV="1">
              <a:off x="4049021" y="1979816"/>
              <a:ext cx="2230173" cy="533518"/>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C2FF72C-0C3A-4DE7-B41D-CFBF827524F9}"/>
                </a:ext>
              </a:extLst>
            </p:cNvPr>
            <p:cNvCxnSpPr>
              <a:endCxn id="38" idx="0"/>
            </p:cNvCxnSpPr>
            <p:nvPr/>
          </p:nvCxnSpPr>
          <p:spPr>
            <a:xfrm>
              <a:off x="8421130" y="1023055"/>
              <a:ext cx="9267" cy="26897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B7108731-DFB6-4B3D-81FF-1F4684392095}"/>
                </a:ext>
              </a:extLst>
            </p:cNvPr>
            <p:cNvCxnSpPr>
              <a:stCxn id="26" idx="0"/>
            </p:cNvCxnSpPr>
            <p:nvPr/>
          </p:nvCxnSpPr>
          <p:spPr>
            <a:xfrm flipH="1" flipV="1">
              <a:off x="6483495" y="1975153"/>
              <a:ext cx="2228294" cy="554355"/>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C3318A80-A6B9-487F-A10B-F49EAAEA5D23}"/>
                </a:ext>
              </a:extLst>
            </p:cNvPr>
            <p:cNvCxnSpPr>
              <a:cxnSpLocks/>
              <a:stCxn id="28" idx="0"/>
            </p:cNvCxnSpPr>
            <p:nvPr/>
          </p:nvCxnSpPr>
          <p:spPr>
            <a:xfrm flipH="1" flipV="1">
              <a:off x="4006913" y="3368015"/>
              <a:ext cx="1640624" cy="6567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id="{F3EBE8AF-670A-4806-AB32-DAB461958872}"/>
                </a:ext>
              </a:extLst>
            </p:cNvPr>
            <p:cNvCxnSpPr>
              <a:cxnSpLocks/>
              <a:endCxn id="28" idx="1"/>
            </p:cNvCxnSpPr>
            <p:nvPr/>
          </p:nvCxnSpPr>
          <p:spPr>
            <a:xfrm>
              <a:off x="4737176" y="4373360"/>
              <a:ext cx="278704"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EC358E33-B2DD-4115-B45E-3EA06B4A2F7E}"/>
                </a:ext>
              </a:extLst>
            </p:cNvPr>
            <p:cNvCxnSpPr>
              <a:cxnSpLocks/>
            </p:cNvCxnSpPr>
            <p:nvPr/>
          </p:nvCxnSpPr>
          <p:spPr>
            <a:xfrm flipV="1">
              <a:off x="3143672" y="1616319"/>
              <a:ext cx="9328" cy="333386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C9A342DB-9D9B-4B45-994E-E8CD3FA13883}"/>
                </a:ext>
              </a:extLst>
            </p:cNvPr>
            <p:cNvCxnSpPr>
              <a:cxnSpLocks/>
              <a:stCxn id="26" idx="1"/>
              <a:endCxn id="49" idx="3"/>
            </p:cNvCxnSpPr>
            <p:nvPr/>
          </p:nvCxnSpPr>
          <p:spPr>
            <a:xfrm flipH="1" flipV="1">
              <a:off x="7034080" y="2930013"/>
              <a:ext cx="1024973" cy="5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39926A0F-B360-4334-85AE-4D52C4A8BDDD}"/>
                </a:ext>
              </a:extLst>
            </p:cNvPr>
            <p:cNvCxnSpPr>
              <a:cxnSpLocks/>
            </p:cNvCxnSpPr>
            <p:nvPr/>
          </p:nvCxnSpPr>
          <p:spPr>
            <a:xfrm flipH="1" flipV="1">
              <a:off x="4699290" y="3368822"/>
              <a:ext cx="2528151" cy="63566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FDC5E10D-209C-461F-9517-C5F0F794AC41}"/>
                </a:ext>
              </a:extLst>
            </p:cNvPr>
            <p:cNvCxnSpPr>
              <a:cxnSpLocks/>
              <a:stCxn id="27" idx="1"/>
              <a:endCxn id="28" idx="3"/>
            </p:cNvCxnSpPr>
            <p:nvPr/>
          </p:nvCxnSpPr>
          <p:spPr>
            <a:xfrm flipH="1">
              <a:off x="6279194" y="4364415"/>
              <a:ext cx="239526" cy="894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02D1F4CB-0B39-4480-8603-84E5878F551B}"/>
                </a:ext>
              </a:extLst>
            </p:cNvPr>
            <p:cNvSpPr txBox="1"/>
            <p:nvPr/>
          </p:nvSpPr>
          <p:spPr>
            <a:xfrm>
              <a:off x="7712575" y="1292032"/>
              <a:ext cx="143564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b="1" dirty="0">
                  <a:solidFill>
                    <a:schemeClr val="tx1"/>
                  </a:solidFill>
                  <a:latin typeface="Arial" pitchFamily="34" charset="0"/>
                  <a:cs typeface="Arial" pitchFamily="34" charset="0"/>
                </a:rPr>
                <a:t>Profitable Growth</a:t>
              </a:r>
            </a:p>
          </p:txBody>
        </p:sp>
        <p:cxnSp>
          <p:nvCxnSpPr>
            <p:cNvPr id="39" name="Straight Arrow Connector 38">
              <a:extLst>
                <a:ext uri="{FF2B5EF4-FFF2-40B4-BE49-F238E27FC236}">
                  <a16:creationId xmlns:a16="http://schemas.microsoft.com/office/drawing/2014/main" id="{F2E9446B-F43F-4A73-878C-D9D0588AC461}"/>
                </a:ext>
              </a:extLst>
            </p:cNvPr>
            <p:cNvCxnSpPr>
              <a:endCxn id="17" idx="1"/>
            </p:cNvCxnSpPr>
            <p:nvPr/>
          </p:nvCxnSpPr>
          <p:spPr>
            <a:xfrm flipV="1">
              <a:off x="3150140" y="1615624"/>
              <a:ext cx="476060" cy="3213"/>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8F2CE35-4978-4E72-873E-1177BDCC7204}"/>
                </a:ext>
              </a:extLst>
            </p:cNvPr>
            <p:cNvCxnSpPr>
              <a:cxnSpLocks/>
            </p:cNvCxnSpPr>
            <p:nvPr/>
          </p:nvCxnSpPr>
          <p:spPr>
            <a:xfrm flipH="1">
              <a:off x="3159182" y="4410867"/>
              <a:ext cx="272522"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8413EE1-AFF0-4456-B545-2DABBDD63814}"/>
                </a:ext>
              </a:extLst>
            </p:cNvPr>
            <p:cNvCxnSpPr>
              <a:cxnSpLocks/>
            </p:cNvCxnSpPr>
            <p:nvPr/>
          </p:nvCxnSpPr>
          <p:spPr>
            <a:xfrm>
              <a:off x="7189768" y="4745130"/>
              <a:ext cx="0" cy="19603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6006FCB-5EDC-4C60-8DB6-CC5A0C9BC3AB}"/>
                </a:ext>
              </a:extLst>
            </p:cNvPr>
            <p:cNvCxnSpPr>
              <a:cxnSpLocks/>
            </p:cNvCxnSpPr>
            <p:nvPr/>
          </p:nvCxnSpPr>
          <p:spPr>
            <a:xfrm flipV="1">
              <a:off x="5591944" y="4729622"/>
              <a:ext cx="0" cy="21154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E435DFD1-776D-411C-B8E7-DD41FE63A81C}"/>
                </a:ext>
              </a:extLst>
            </p:cNvPr>
            <p:cNvSpPr txBox="1"/>
            <p:nvPr/>
          </p:nvSpPr>
          <p:spPr>
            <a:xfrm>
              <a:off x="8051610" y="3905168"/>
              <a:ext cx="1312913" cy="819553"/>
            </a:xfrm>
            <a:prstGeom prst="rect">
              <a:avLst/>
            </a:prstGeom>
            <a:solidFill>
              <a:srgbClr val="00B0F0"/>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err="1">
                  <a:solidFill>
                    <a:schemeClr val="tx1"/>
                  </a:solidFill>
                  <a:latin typeface="Arial" pitchFamily="34" charset="0"/>
                  <a:cs typeface="Arial" pitchFamily="34" charset="0"/>
                </a:rPr>
                <a:t>Enviromental</a:t>
              </a:r>
              <a:r>
                <a:rPr lang="en-US" sz="1400" dirty="0">
                  <a:solidFill>
                    <a:schemeClr val="tx1"/>
                  </a:solidFill>
                  <a:latin typeface="Arial" pitchFamily="34" charset="0"/>
                  <a:cs typeface="Arial" pitchFamily="34" charset="0"/>
                </a:rPr>
                <a:t> Social Governance (ESG)</a:t>
              </a:r>
            </a:p>
          </p:txBody>
        </p:sp>
        <p:sp>
          <p:nvSpPr>
            <p:cNvPr id="44" name="Up Arrow 56">
              <a:extLst>
                <a:ext uri="{FF2B5EF4-FFF2-40B4-BE49-F238E27FC236}">
                  <a16:creationId xmlns:a16="http://schemas.microsoft.com/office/drawing/2014/main" id="{B3C6374A-0DAC-4F1E-AB2D-CD4A364734C5}"/>
                </a:ext>
              </a:extLst>
            </p:cNvPr>
            <p:cNvSpPr/>
            <p:nvPr/>
          </p:nvSpPr>
          <p:spPr bwMode="auto">
            <a:xfrm>
              <a:off x="8588400" y="5105054"/>
              <a:ext cx="315912" cy="484187"/>
            </a:xfrm>
            <a:prstGeom prst="upArrow">
              <a:avLst/>
            </a:prstGeom>
            <a:solidFill>
              <a:srgbClr val="FFC000"/>
            </a:solidFill>
            <a:ln w="9525" cap="flat" cmpd="sng" algn="ctr">
              <a:solidFill>
                <a:schemeClr val="tx1"/>
              </a:solidFill>
              <a:prstDash val="solid"/>
              <a:miter lim="800000"/>
              <a:headEnd type="none" w="med" len="med"/>
              <a:tailEnd type="none" w="med" len="med"/>
            </a:ln>
            <a:effectLst/>
          </p:spPr>
          <p:txBody>
            <a:bodyPr wrap="none" lIns="84433" tIns="42217" rIns="84433" bIns="42217"/>
            <a:lstStyle/>
            <a:p>
              <a:pPr defTabSz="842963"/>
              <a:endParaRPr lang="en-US" sz="1600">
                <a:latin typeface="Garamond" pitchFamily="18" charset="0"/>
              </a:endParaRPr>
            </a:p>
          </p:txBody>
        </p:sp>
        <p:cxnSp>
          <p:nvCxnSpPr>
            <p:cNvPr id="45" name="Straight Arrow Connector 44">
              <a:extLst>
                <a:ext uri="{FF2B5EF4-FFF2-40B4-BE49-F238E27FC236}">
                  <a16:creationId xmlns:a16="http://schemas.microsoft.com/office/drawing/2014/main" id="{413D5A02-2735-4298-8084-D29D19081E48}"/>
                </a:ext>
              </a:extLst>
            </p:cNvPr>
            <p:cNvCxnSpPr>
              <a:cxnSpLocks/>
            </p:cNvCxnSpPr>
            <p:nvPr/>
          </p:nvCxnSpPr>
          <p:spPr>
            <a:xfrm flipH="1">
              <a:off x="7800690" y="4357110"/>
              <a:ext cx="239526" cy="799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35BDAA99-17EB-423A-A24A-A45371F1C48E}"/>
                </a:ext>
              </a:extLst>
            </p:cNvPr>
            <p:cNvCxnSpPr>
              <a:cxnSpLocks/>
              <a:stCxn id="43" idx="0"/>
              <a:endCxn id="26" idx="2"/>
            </p:cNvCxnSpPr>
            <p:nvPr/>
          </p:nvCxnSpPr>
          <p:spPr>
            <a:xfrm flipV="1">
              <a:off x="8708067" y="3340776"/>
              <a:ext cx="3721" cy="56439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3A533CD-5D89-4228-800D-15D2E96036D4}"/>
                </a:ext>
              </a:extLst>
            </p:cNvPr>
            <p:cNvCxnSpPr>
              <a:cxnSpLocks/>
            </p:cNvCxnSpPr>
            <p:nvPr/>
          </p:nvCxnSpPr>
          <p:spPr>
            <a:xfrm>
              <a:off x="8760296" y="4725144"/>
              <a:ext cx="0" cy="21602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98F336B-A6BE-4EE2-BD57-E318D8F1ECA9}"/>
                </a:ext>
              </a:extLst>
            </p:cNvPr>
            <p:cNvCxnSpPr>
              <a:cxnSpLocks/>
            </p:cNvCxnSpPr>
            <p:nvPr/>
          </p:nvCxnSpPr>
          <p:spPr>
            <a:xfrm flipH="1">
              <a:off x="3143674" y="4929496"/>
              <a:ext cx="5616622" cy="2069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2783469E-7CC8-459B-9C14-EC0647F2F70A}"/>
                </a:ext>
              </a:extLst>
            </p:cNvPr>
            <p:cNvSpPr txBox="1"/>
            <p:nvPr/>
          </p:nvSpPr>
          <p:spPr>
            <a:xfrm>
              <a:off x="5728608" y="2524379"/>
              <a:ext cx="1305472" cy="811268"/>
            </a:xfrm>
            <a:prstGeom prst="rect">
              <a:avLst/>
            </a:prstGeom>
            <a:solidFill>
              <a:schemeClr val="accent2">
                <a:lumMod val="40000"/>
                <a:lumOff val="6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dirty="0">
                  <a:solidFill>
                    <a:schemeClr val="tx1"/>
                  </a:solidFill>
                  <a:latin typeface="Arial" pitchFamily="34" charset="0"/>
                  <a:cs typeface="Arial" pitchFamily="34" charset="0"/>
                </a:rPr>
                <a:t>Customer Loyalty</a:t>
              </a:r>
            </a:p>
          </p:txBody>
        </p:sp>
        <p:cxnSp>
          <p:nvCxnSpPr>
            <p:cNvPr id="50" name="Straight Arrow Connector 49">
              <a:extLst>
                <a:ext uri="{FF2B5EF4-FFF2-40B4-BE49-F238E27FC236}">
                  <a16:creationId xmlns:a16="http://schemas.microsoft.com/office/drawing/2014/main" id="{B1E50C9D-C19A-481D-9F50-CE59802EB829}"/>
                </a:ext>
              </a:extLst>
            </p:cNvPr>
            <p:cNvCxnSpPr>
              <a:cxnSpLocks/>
              <a:stCxn id="18" idx="3"/>
              <a:endCxn id="49" idx="1"/>
            </p:cNvCxnSpPr>
            <p:nvPr/>
          </p:nvCxnSpPr>
          <p:spPr>
            <a:xfrm flipV="1">
              <a:off x="4737176" y="2930013"/>
              <a:ext cx="991432" cy="512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7A7D621F-21D8-47B6-BF7C-041F75D3A38E}"/>
                </a:ext>
              </a:extLst>
            </p:cNvPr>
            <p:cNvSpPr txBox="1"/>
            <p:nvPr/>
          </p:nvSpPr>
          <p:spPr>
            <a:xfrm>
              <a:off x="5668667" y="1292926"/>
              <a:ext cx="1425353" cy="633249"/>
            </a:xfrm>
            <a:prstGeom prst="rect">
              <a:avLst/>
            </a:prstGeom>
            <a:solidFill>
              <a:schemeClr val="accent6">
                <a:lumMod val="20000"/>
                <a:lumOff val="80000"/>
              </a:schemeClr>
            </a:solidFill>
          </p:spPr>
          <p:style>
            <a:lnRef idx="0">
              <a:schemeClr val="accent4"/>
            </a:lnRef>
            <a:fillRef idx="3">
              <a:schemeClr val="accent4"/>
            </a:fillRef>
            <a:effectRef idx="3">
              <a:schemeClr val="accent4"/>
            </a:effectRef>
            <a:fontRef idx="minor">
              <a:schemeClr val="lt1"/>
            </a:fontRef>
          </p:style>
          <p:txBody>
            <a:bodyPr anchor="ctr" anchorCtr="1"/>
            <a:lstStyle/>
            <a:p>
              <a:pPr algn="ctr" eaLnBrk="1" hangingPunct="1">
                <a:defRPr/>
              </a:pPr>
              <a:r>
                <a:rPr lang="en-US" sz="1400" b="1" dirty="0">
                  <a:solidFill>
                    <a:schemeClr val="tx1"/>
                  </a:solidFill>
                  <a:latin typeface="Arial" pitchFamily="34" charset="0"/>
                  <a:cs typeface="Arial" pitchFamily="34" charset="0"/>
                </a:rPr>
                <a:t>Sales Growth</a:t>
              </a:r>
            </a:p>
          </p:txBody>
        </p:sp>
        <p:cxnSp>
          <p:nvCxnSpPr>
            <p:cNvPr id="52" name="Straight Arrow Connector 51">
              <a:extLst>
                <a:ext uri="{FF2B5EF4-FFF2-40B4-BE49-F238E27FC236}">
                  <a16:creationId xmlns:a16="http://schemas.microsoft.com/office/drawing/2014/main" id="{479210DE-4C45-4785-BAD3-8552BE2CBDAC}"/>
                </a:ext>
              </a:extLst>
            </p:cNvPr>
            <p:cNvCxnSpPr>
              <a:stCxn id="49" idx="0"/>
              <a:endCxn id="51" idx="2"/>
            </p:cNvCxnSpPr>
            <p:nvPr/>
          </p:nvCxnSpPr>
          <p:spPr>
            <a:xfrm flipV="1">
              <a:off x="6381344" y="1926175"/>
              <a:ext cx="0" cy="598204"/>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1988E340-507B-4794-AE6F-72193FAC96FD}"/>
                </a:ext>
              </a:extLst>
            </p:cNvPr>
            <p:cNvCxnSpPr>
              <a:cxnSpLocks/>
              <a:stCxn id="51" idx="3"/>
            </p:cNvCxnSpPr>
            <p:nvPr/>
          </p:nvCxnSpPr>
          <p:spPr>
            <a:xfrm>
              <a:off x="7094020" y="1609551"/>
              <a:ext cx="610777" cy="41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D0857DF5-490F-400E-8AC1-A7E646FD508F}"/>
                </a:ext>
              </a:extLst>
            </p:cNvPr>
            <p:cNvCxnSpPr>
              <a:cxnSpLocks/>
            </p:cNvCxnSpPr>
            <p:nvPr/>
          </p:nvCxnSpPr>
          <p:spPr>
            <a:xfrm>
              <a:off x="4320266" y="1023709"/>
              <a:ext cx="4110130" cy="1217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B9D2FB0A-E242-4A51-9ECE-CB481F871831}"/>
                </a:ext>
              </a:extLst>
            </p:cNvPr>
            <p:cNvCxnSpPr>
              <a:cxnSpLocks/>
              <a:stCxn id="17" idx="0"/>
            </p:cNvCxnSpPr>
            <p:nvPr/>
          </p:nvCxnSpPr>
          <p:spPr>
            <a:xfrm flipV="1">
              <a:off x="4338877" y="1019560"/>
              <a:ext cx="2680" cy="279439"/>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56" name="Straight Arrow Connector 55">
              <a:extLst>
                <a:ext uri="{FF2B5EF4-FFF2-40B4-BE49-F238E27FC236}">
                  <a16:creationId xmlns:a16="http://schemas.microsoft.com/office/drawing/2014/main" id="{16C19886-5A89-41A1-BCFB-7713CDBBA56E}"/>
                </a:ext>
              </a:extLst>
            </p:cNvPr>
            <p:cNvCxnSpPr>
              <a:cxnSpLocks/>
              <a:endCxn id="51" idx="1"/>
            </p:cNvCxnSpPr>
            <p:nvPr/>
          </p:nvCxnSpPr>
          <p:spPr>
            <a:xfrm>
              <a:off x="5057890" y="1590518"/>
              <a:ext cx="610777" cy="1903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57997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2556</TotalTime>
  <Words>477</Words>
  <Application>Microsoft Office PowerPoint</Application>
  <PresentationFormat>Widescreen</PresentationFormat>
  <Paragraphs>98</Paragraphs>
  <Slides>31</Slides>
  <Notes>0</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2</vt:i4>
      </vt:variant>
      <vt:variant>
        <vt:lpstr>Slide Titles</vt:lpstr>
      </vt:variant>
      <vt:variant>
        <vt:i4>31</vt:i4>
      </vt:variant>
    </vt:vector>
  </HeadingPairs>
  <TitlesOfParts>
    <vt:vector size="42" baseType="lpstr">
      <vt:lpstr>Calibri Light</vt:lpstr>
      <vt:lpstr>Roboto Black</vt:lpstr>
      <vt:lpstr>Calibri</vt:lpstr>
      <vt:lpstr>Garamond</vt:lpstr>
      <vt:lpstr>Monotype Corsiva</vt:lpstr>
      <vt:lpstr>Arial</vt:lpstr>
      <vt:lpstr>Arial Black</vt:lpstr>
      <vt:lpstr>Century Gothic</vt:lpstr>
      <vt:lpstr>Office Theme</vt:lpstr>
      <vt:lpstr>Worksheet</vt:lpstr>
      <vt:lpstr>Microsoft Excel Worksheet</vt:lpstr>
      <vt:lpstr>PowerPoint Presentation</vt:lpstr>
      <vt:lpstr>PowerPoint Presentation</vt:lpstr>
      <vt:lpstr>2024 STRATEGIC PLANNING DEPLOYMENT THROUGH DESIGNING KPI BSC</vt:lpstr>
      <vt:lpstr>TRISULA VISION To be a very competitive company Menjadi Perusahaan yang Sangat Bersaing  CHITOSE VISION  Menjadi perusahaan nomor satu di Indonesia sebagai penyedia steel related furniture yang inovatif dan kompetitif.  To be the number one company in Indonesia as a provider of innovative and competitive steel related furniture. </vt:lpstr>
      <vt:lpstr>Profitable growth through customer satisfaction and strong leadership  Peningkatan Keuntungan Melalui Kepuasan Pelanggan dan Kepemimpinan yang Kuat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Jefry Bagus</dc:creator>
  <cp:lastModifiedBy>Agung  TW</cp:lastModifiedBy>
  <cp:revision>229</cp:revision>
  <dcterms:created xsi:type="dcterms:W3CDTF">2022-09-10T05:55:36Z</dcterms:created>
  <dcterms:modified xsi:type="dcterms:W3CDTF">2023-12-21T04:27:37Z</dcterms:modified>
</cp:coreProperties>
</file>