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263" r:id="rId3"/>
    <p:sldId id="261" r:id="rId4"/>
    <p:sldId id="258" r:id="rId5"/>
    <p:sldId id="278" r:id="rId6"/>
    <p:sldId id="259" r:id="rId7"/>
    <p:sldId id="272" r:id="rId8"/>
    <p:sldId id="273" r:id="rId9"/>
    <p:sldId id="274" r:id="rId10"/>
    <p:sldId id="257" r:id="rId11"/>
    <p:sldId id="275" r:id="rId12"/>
    <p:sldId id="267" r:id="rId13"/>
    <p:sldId id="276" r:id="rId14"/>
    <p:sldId id="277" r:id="rId15"/>
    <p:sldId id="266" r:id="rId16"/>
    <p:sldId id="268" r:id="rId17"/>
    <p:sldId id="270" r:id="rId18"/>
    <p:sldId id="279" r:id="rId19"/>
    <p:sldId id="280" r:id="rId20"/>
    <p:sldId id="281" r:id="rId21"/>
    <p:sldId id="271" r:id="rId2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lvl1pPr>
    <a:lvl2pPr marL="0" marR="0" indent="45720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lvl2pPr>
    <a:lvl3pPr marL="0" marR="0" indent="91440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lvl3pPr>
    <a:lvl4pPr marL="0" marR="0" indent="137160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lvl4pPr>
    <a:lvl5pPr marL="0" marR="0" indent="182880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lvl5pPr>
    <a:lvl6pPr marL="0" marR="0" indent="228600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lvl6pPr>
    <a:lvl7pPr marL="0" marR="0" indent="274320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lvl7pPr>
    <a:lvl8pPr marL="0" marR="0" indent="320040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lvl8pPr>
    <a:lvl9pPr marL="0" marR="0" indent="365760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4D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
          <a:latin typeface="Helvetica Neue"/>
          <a:ea typeface="Helvetica Neue"/>
          <a:cs typeface="Helvetica Neue"/>
        </a:font>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
          <a:latin typeface="Helvetica Neue"/>
          <a:ea typeface="Helvetica Neue"/>
          <a:cs typeface="Helvetica Neue"/>
        </a:font>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
          <a:latin typeface="Helvetica Neue"/>
          <a:ea typeface="Helvetica Neue"/>
          <a:cs typeface="Helvetica Neue"/>
        </a:font>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1"/>
  </p:normalViewPr>
  <p:slideViewPr>
    <p:cSldViewPr snapToGrid="0">
      <p:cViewPr varScale="1">
        <p:scale>
          <a:sx n="44" d="100"/>
          <a:sy n="44" d="100"/>
        </p:scale>
        <p:origin x="499"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2540968497401722E-2"/>
          <c:y val="9.287252451287667E-2"/>
          <c:w val="0.97745901639344257"/>
          <c:h val="0.90062883675832517"/>
        </c:manualLayout>
      </c:layout>
      <c:pie3DChart>
        <c:varyColors val="1"/>
        <c:ser>
          <c:idx val="0"/>
          <c:order val="0"/>
          <c:tx>
            <c:strRef>
              <c:f>Sheet1!$B$1</c:f>
              <c:strCache>
                <c:ptCount val="1"/>
                <c:pt idx="0">
                  <c:v>Jenis Kelamin</c:v>
                </c:pt>
              </c:strCache>
            </c:strRef>
          </c:tx>
          <c:dPt>
            <c:idx val="0"/>
            <c:bubble3D val="0"/>
            <c:spPr>
              <a:solidFill>
                <a:schemeClr val="accent5">
                  <a:shade val="58000"/>
                  <a:alpha val="90000"/>
                </a:schemeClr>
              </a:solidFill>
              <a:ln w="19050">
                <a:solidFill>
                  <a:schemeClr val="accent5">
                    <a:shade val="58000"/>
                    <a:lumMod val="75000"/>
                  </a:schemeClr>
                </a:solidFill>
              </a:ln>
              <a:effectLst>
                <a:innerShdw blurRad="114300">
                  <a:schemeClr val="accent5">
                    <a:shade val="58000"/>
                    <a:lumMod val="75000"/>
                  </a:schemeClr>
                </a:innerShdw>
              </a:effectLst>
              <a:scene3d>
                <a:camera prst="orthographicFront"/>
                <a:lightRig rig="threePt" dir="t"/>
              </a:scene3d>
              <a:sp3d contourW="19050" prstMaterial="flat">
                <a:contourClr>
                  <a:schemeClr val="accent5">
                    <a:shade val="58000"/>
                    <a:lumMod val="75000"/>
                  </a:schemeClr>
                </a:contourClr>
              </a:sp3d>
            </c:spPr>
            <c:extLst>
              <c:ext xmlns:c16="http://schemas.microsoft.com/office/drawing/2014/chart" uri="{C3380CC4-5D6E-409C-BE32-E72D297353CC}">
                <c16:uniqueId val="{00000004-0349-4AF1-B995-D22DC834644F}"/>
              </c:ext>
            </c:extLst>
          </c:dPt>
          <c:dPt>
            <c:idx val="1"/>
            <c:bubble3D val="0"/>
            <c:explosion val="5"/>
            <c:spPr>
              <a:solidFill>
                <a:schemeClr val="accent5">
                  <a:shade val="86000"/>
                  <a:alpha val="90000"/>
                </a:schemeClr>
              </a:solidFill>
              <a:ln w="19050">
                <a:solidFill>
                  <a:schemeClr val="accent5">
                    <a:shade val="86000"/>
                    <a:lumMod val="75000"/>
                  </a:schemeClr>
                </a:solidFill>
              </a:ln>
              <a:effectLst>
                <a:innerShdw blurRad="114300">
                  <a:schemeClr val="accent5">
                    <a:shade val="86000"/>
                    <a:lumMod val="75000"/>
                  </a:schemeClr>
                </a:innerShdw>
              </a:effectLst>
              <a:scene3d>
                <a:camera prst="orthographicFront"/>
                <a:lightRig rig="threePt" dir="t"/>
              </a:scene3d>
              <a:sp3d contourW="19050" prstMaterial="flat">
                <a:contourClr>
                  <a:schemeClr val="accent5">
                    <a:shade val="86000"/>
                    <a:lumMod val="75000"/>
                  </a:schemeClr>
                </a:contourClr>
              </a:sp3d>
            </c:spPr>
            <c:extLst>
              <c:ext xmlns:c16="http://schemas.microsoft.com/office/drawing/2014/chart" uri="{C3380CC4-5D6E-409C-BE32-E72D297353CC}">
                <c16:uniqueId val="{00000002-0349-4AF1-B995-D22DC834644F}"/>
              </c:ext>
            </c:extLst>
          </c:dPt>
          <c:dPt>
            <c:idx val="2"/>
            <c:bubble3D val="0"/>
            <c:spPr>
              <a:solidFill>
                <a:schemeClr val="accent5">
                  <a:tint val="86000"/>
                  <a:alpha val="90000"/>
                </a:schemeClr>
              </a:solidFill>
              <a:ln w="19050">
                <a:solidFill>
                  <a:schemeClr val="accent5">
                    <a:tint val="86000"/>
                    <a:lumMod val="75000"/>
                  </a:schemeClr>
                </a:solidFill>
              </a:ln>
              <a:effectLst>
                <a:innerShdw blurRad="114300">
                  <a:schemeClr val="accent5">
                    <a:tint val="86000"/>
                    <a:lumMod val="75000"/>
                  </a:schemeClr>
                </a:innerShdw>
              </a:effectLst>
              <a:scene3d>
                <a:camera prst="orthographicFront"/>
                <a:lightRig rig="threePt" dir="t"/>
              </a:scene3d>
              <a:sp3d contourW="19050" prstMaterial="flat">
                <a:contourClr>
                  <a:schemeClr val="accent5">
                    <a:tint val="86000"/>
                    <a:lumMod val="75000"/>
                  </a:schemeClr>
                </a:contourClr>
              </a:sp3d>
            </c:spPr>
            <c:extLst>
              <c:ext xmlns:c16="http://schemas.microsoft.com/office/drawing/2014/chart" uri="{C3380CC4-5D6E-409C-BE32-E72D297353CC}">
                <c16:uniqueId val="{00000005-0349-4AF1-B995-D22DC834644F}"/>
              </c:ext>
            </c:extLst>
          </c:dPt>
          <c:dPt>
            <c:idx val="3"/>
            <c:bubble3D val="0"/>
            <c:spPr>
              <a:solidFill>
                <a:schemeClr val="accent5">
                  <a:tint val="58000"/>
                  <a:alpha val="90000"/>
                </a:schemeClr>
              </a:solidFill>
              <a:ln w="19050">
                <a:solidFill>
                  <a:schemeClr val="accent5">
                    <a:tint val="58000"/>
                    <a:lumMod val="75000"/>
                  </a:schemeClr>
                </a:solidFill>
              </a:ln>
              <a:effectLst>
                <a:innerShdw blurRad="114300">
                  <a:schemeClr val="accent5">
                    <a:tint val="58000"/>
                    <a:lumMod val="75000"/>
                  </a:schemeClr>
                </a:innerShdw>
              </a:effectLst>
              <a:scene3d>
                <a:camera prst="orthographicFront"/>
                <a:lightRig rig="threePt" dir="t"/>
              </a:scene3d>
              <a:sp3d contourW="19050" prstMaterial="flat">
                <a:contourClr>
                  <a:schemeClr val="accent5">
                    <a:tint val="58000"/>
                    <a:lumMod val="75000"/>
                  </a:schemeClr>
                </a:contourClr>
              </a:sp3d>
            </c:spPr>
            <c:extLst>
              <c:ext xmlns:c16="http://schemas.microsoft.com/office/drawing/2014/chart" uri="{C3380CC4-5D6E-409C-BE32-E72D297353CC}">
                <c16:uniqueId val="{00000006-0349-4AF1-B995-D22DC834644F}"/>
              </c:ext>
            </c:extLst>
          </c:dPt>
          <c:dLbls>
            <c:dLbl>
              <c:idx val="0"/>
              <c:spPr>
                <a:solidFill>
                  <a:schemeClr val="lt1">
                    <a:alpha val="90000"/>
                  </a:schemeClr>
                </a:solidFill>
                <a:ln w="12700" cap="flat" cmpd="sng" algn="ctr">
                  <a:solidFill>
                    <a:schemeClr val="accent5">
                      <a:shade val="58000"/>
                    </a:schemeClr>
                  </a:solidFill>
                  <a:round/>
                </a:ln>
                <a:effectLst>
                  <a:outerShdw blurRad="50800" dist="38100" dir="2700000" algn="tl" rotWithShape="0">
                    <a:schemeClr val="accent5">
                      <a:shade val="58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hade val="58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4-0349-4AF1-B995-D22DC834644F}"/>
                </c:ext>
              </c:extLst>
            </c:dLbl>
            <c:dLbl>
              <c:idx val="1"/>
              <c:spPr>
                <a:solidFill>
                  <a:schemeClr val="lt1">
                    <a:alpha val="90000"/>
                  </a:schemeClr>
                </a:solidFill>
                <a:ln w="12700" cap="flat" cmpd="sng" algn="ctr">
                  <a:solidFill>
                    <a:schemeClr val="accent5">
                      <a:shade val="86000"/>
                    </a:schemeClr>
                  </a:solidFill>
                  <a:round/>
                </a:ln>
                <a:effectLst>
                  <a:outerShdw blurRad="50800" dist="38100" dir="2700000" algn="tl" rotWithShape="0">
                    <a:schemeClr val="accent5">
                      <a:shade val="86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hade val="86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2-0349-4AF1-B995-D22DC834644F}"/>
                </c:ext>
              </c:extLst>
            </c:dLbl>
            <c:dLbl>
              <c:idx val="2"/>
              <c:spPr>
                <a:solidFill>
                  <a:schemeClr val="lt1">
                    <a:alpha val="90000"/>
                  </a:schemeClr>
                </a:solidFill>
                <a:ln w="12700" cap="flat" cmpd="sng" algn="ctr">
                  <a:solidFill>
                    <a:schemeClr val="accent5">
                      <a:tint val="86000"/>
                    </a:schemeClr>
                  </a:solidFill>
                  <a:round/>
                </a:ln>
                <a:effectLst>
                  <a:outerShdw blurRad="50800" dist="38100" dir="2700000" algn="tl" rotWithShape="0">
                    <a:schemeClr val="accent5">
                      <a:tint val="86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tint val="86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5-0349-4AF1-B995-D22DC834644F}"/>
                </c:ext>
              </c:extLst>
            </c:dLbl>
            <c:dLbl>
              <c:idx val="3"/>
              <c:spPr>
                <a:solidFill>
                  <a:schemeClr val="lt1">
                    <a:alpha val="90000"/>
                  </a:schemeClr>
                </a:solidFill>
                <a:ln w="12700" cap="flat" cmpd="sng" algn="ctr">
                  <a:solidFill>
                    <a:schemeClr val="accent5">
                      <a:tint val="58000"/>
                    </a:schemeClr>
                  </a:solidFill>
                  <a:round/>
                </a:ln>
                <a:effectLst>
                  <a:outerShdw blurRad="50800" dist="38100" dir="2700000" algn="tl" rotWithShape="0">
                    <a:schemeClr val="accent5">
                      <a:tint val="58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tint val="58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6-0349-4AF1-B995-D22DC834644F}"/>
                </c:ext>
              </c:extLst>
            </c:dLbl>
            <c:spPr>
              <a:solidFill>
                <a:srgbClr val="FFFFFF">
                  <a:alpha val="90000"/>
                </a:srgbClr>
              </a:solidFill>
              <a:ln w="12700" cap="flat" cmpd="sng" algn="ctr">
                <a:solidFill>
                  <a:srgbClr val="FF644E"/>
                </a:solidFill>
                <a:round/>
              </a:ln>
              <a:effectLst>
                <a:outerShdw blurRad="50800" dist="38100" dir="2700000" algn="tl" rotWithShape="0">
                  <a:srgbClr val="FF644E">
                    <a:lumMod val="75000"/>
                    <a:alpha val="40000"/>
                  </a:srgbClr>
                </a:outerShdw>
              </a:effectLst>
            </c:spPr>
            <c:dLblPos val="in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2"/>
                <c:pt idx="0">
                  <c:v>Pria</c:v>
                </c:pt>
                <c:pt idx="1">
                  <c:v>Wanita</c:v>
                </c:pt>
              </c:strCache>
            </c:strRef>
          </c:cat>
          <c:val>
            <c:numRef>
              <c:f>Sheet1!$B$2:$B$5</c:f>
              <c:numCache>
                <c:formatCode>General</c:formatCode>
                <c:ptCount val="4"/>
                <c:pt idx="0">
                  <c:v>18</c:v>
                </c:pt>
                <c:pt idx="1">
                  <c:v>15</c:v>
                </c:pt>
              </c:numCache>
            </c:numRef>
          </c:val>
          <c:extLst>
            <c:ext xmlns:c16="http://schemas.microsoft.com/office/drawing/2014/chart" uri="{C3380CC4-5D6E-409C-BE32-E72D297353CC}">
              <c16:uniqueId val="{00000000-0349-4AF1-B995-D22DC834644F}"/>
            </c:ext>
          </c:extLst>
        </c:ser>
        <c:dLbls>
          <c:dLblPos val="in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2540968497401722E-2"/>
          <c:y val="9.287252451287667E-2"/>
          <c:w val="0.97745901639344257"/>
          <c:h val="0.90062883675832517"/>
        </c:manualLayout>
      </c:layout>
      <c:pie3DChart>
        <c:varyColors val="1"/>
        <c:ser>
          <c:idx val="0"/>
          <c:order val="0"/>
          <c:tx>
            <c:strRef>
              <c:f>Sheet1!$B$1</c:f>
              <c:strCache>
                <c:ptCount val="1"/>
                <c:pt idx="0">
                  <c:v>Jumlah</c:v>
                </c:pt>
              </c:strCache>
            </c:strRef>
          </c:tx>
          <c:explosion val="13"/>
          <c:dPt>
            <c:idx val="0"/>
            <c:bubble3D val="0"/>
            <c:spPr>
              <a:solidFill>
                <a:schemeClr val="accent5">
                  <a:shade val="53000"/>
                  <a:alpha val="90000"/>
                </a:schemeClr>
              </a:solidFill>
              <a:ln w="19050">
                <a:solidFill>
                  <a:schemeClr val="accent5">
                    <a:shade val="53000"/>
                    <a:lumMod val="75000"/>
                  </a:schemeClr>
                </a:solidFill>
              </a:ln>
              <a:effectLst>
                <a:innerShdw blurRad="114300">
                  <a:schemeClr val="accent5">
                    <a:shade val="53000"/>
                    <a:lumMod val="75000"/>
                  </a:schemeClr>
                </a:innerShdw>
              </a:effectLst>
              <a:scene3d>
                <a:camera prst="orthographicFront"/>
                <a:lightRig rig="threePt" dir="t"/>
              </a:scene3d>
              <a:sp3d contourW="19050" prstMaterial="flat">
                <a:contourClr>
                  <a:schemeClr val="accent5">
                    <a:shade val="53000"/>
                    <a:lumMod val="75000"/>
                  </a:schemeClr>
                </a:contourClr>
              </a:sp3d>
            </c:spPr>
            <c:extLst>
              <c:ext xmlns:c16="http://schemas.microsoft.com/office/drawing/2014/chart" uri="{C3380CC4-5D6E-409C-BE32-E72D297353CC}">
                <c16:uniqueId val="{00000000-E343-470A-950F-5E0F542490FF}"/>
              </c:ext>
            </c:extLst>
          </c:dPt>
          <c:dPt>
            <c:idx val="1"/>
            <c:bubble3D val="0"/>
            <c:spPr>
              <a:solidFill>
                <a:schemeClr val="accent5">
                  <a:shade val="76000"/>
                  <a:alpha val="90000"/>
                </a:schemeClr>
              </a:solidFill>
              <a:ln w="19050">
                <a:solidFill>
                  <a:schemeClr val="accent5">
                    <a:shade val="76000"/>
                    <a:lumMod val="75000"/>
                  </a:schemeClr>
                </a:solidFill>
              </a:ln>
              <a:effectLst>
                <a:innerShdw blurRad="114300">
                  <a:schemeClr val="accent5">
                    <a:shade val="76000"/>
                    <a:lumMod val="75000"/>
                  </a:schemeClr>
                </a:innerShdw>
              </a:effectLst>
              <a:scene3d>
                <a:camera prst="orthographicFront"/>
                <a:lightRig rig="threePt" dir="t"/>
              </a:scene3d>
              <a:sp3d contourW="19050" prstMaterial="flat">
                <a:contourClr>
                  <a:schemeClr val="accent5">
                    <a:shade val="76000"/>
                    <a:lumMod val="75000"/>
                  </a:schemeClr>
                </a:contourClr>
              </a:sp3d>
            </c:spPr>
            <c:extLst>
              <c:ext xmlns:c16="http://schemas.microsoft.com/office/drawing/2014/chart" uri="{C3380CC4-5D6E-409C-BE32-E72D297353CC}">
                <c16:uniqueId val="{00000002-0349-4AF1-B995-D22DC834644F}"/>
              </c:ext>
            </c:extLst>
          </c:dPt>
          <c:dPt>
            <c:idx val="2"/>
            <c:bubble3D val="0"/>
            <c:spPr>
              <a:solidFill>
                <a:schemeClr val="accent5">
                  <a:alpha val="90000"/>
                </a:schemeClr>
              </a:solidFill>
              <a:ln w="19050">
                <a:solidFill>
                  <a:schemeClr val="accent5">
                    <a:lumMod val="75000"/>
                  </a:schemeClr>
                </a:solidFill>
              </a:ln>
              <a:effectLst>
                <a:innerShdw blurRad="114300">
                  <a:schemeClr val="accent5">
                    <a:lumMod val="75000"/>
                  </a:schemeClr>
                </a:innerShdw>
              </a:effectLst>
              <a:scene3d>
                <a:camera prst="orthographicFront"/>
                <a:lightRig rig="threePt" dir="t"/>
              </a:scene3d>
              <a:sp3d contourW="19050" prstMaterial="flat">
                <a:contourClr>
                  <a:schemeClr val="accent5">
                    <a:lumMod val="75000"/>
                  </a:schemeClr>
                </a:contourClr>
              </a:sp3d>
            </c:spPr>
            <c:extLst>
              <c:ext xmlns:c16="http://schemas.microsoft.com/office/drawing/2014/chart" uri="{C3380CC4-5D6E-409C-BE32-E72D297353CC}">
                <c16:uniqueId val="{00000001-E343-470A-950F-5E0F542490FF}"/>
              </c:ext>
            </c:extLst>
          </c:dPt>
          <c:dPt>
            <c:idx val="3"/>
            <c:bubble3D val="0"/>
            <c:spPr>
              <a:solidFill>
                <a:schemeClr val="accent5">
                  <a:tint val="77000"/>
                  <a:alpha val="90000"/>
                </a:schemeClr>
              </a:solidFill>
              <a:ln w="19050">
                <a:solidFill>
                  <a:schemeClr val="accent5">
                    <a:tint val="77000"/>
                    <a:lumMod val="75000"/>
                  </a:schemeClr>
                </a:solidFill>
              </a:ln>
              <a:effectLst>
                <a:innerShdw blurRad="114300">
                  <a:schemeClr val="accent5">
                    <a:tint val="77000"/>
                    <a:lumMod val="75000"/>
                  </a:schemeClr>
                </a:innerShdw>
              </a:effectLst>
              <a:scene3d>
                <a:camera prst="orthographicFront"/>
                <a:lightRig rig="threePt" dir="t"/>
              </a:scene3d>
              <a:sp3d contourW="19050" prstMaterial="flat">
                <a:contourClr>
                  <a:schemeClr val="accent5">
                    <a:tint val="77000"/>
                    <a:lumMod val="75000"/>
                  </a:schemeClr>
                </a:contourClr>
              </a:sp3d>
            </c:spPr>
            <c:extLst>
              <c:ext xmlns:c16="http://schemas.microsoft.com/office/drawing/2014/chart" uri="{C3380CC4-5D6E-409C-BE32-E72D297353CC}">
                <c16:uniqueId val="{00000002-E343-470A-950F-5E0F542490FF}"/>
              </c:ext>
            </c:extLst>
          </c:dPt>
          <c:dPt>
            <c:idx val="4"/>
            <c:bubble3D val="0"/>
            <c:spPr>
              <a:solidFill>
                <a:schemeClr val="accent5">
                  <a:tint val="54000"/>
                  <a:alpha val="90000"/>
                </a:schemeClr>
              </a:solidFill>
              <a:ln w="19050">
                <a:solidFill>
                  <a:schemeClr val="accent5">
                    <a:tint val="54000"/>
                    <a:lumMod val="75000"/>
                  </a:schemeClr>
                </a:solidFill>
              </a:ln>
              <a:effectLst>
                <a:innerShdw blurRad="114300">
                  <a:schemeClr val="accent5">
                    <a:tint val="54000"/>
                    <a:lumMod val="75000"/>
                  </a:schemeClr>
                </a:innerShdw>
              </a:effectLst>
              <a:scene3d>
                <a:camera prst="orthographicFront"/>
                <a:lightRig rig="threePt" dir="t"/>
              </a:scene3d>
              <a:sp3d contourW="19050" prstMaterial="flat">
                <a:contourClr>
                  <a:schemeClr val="accent5">
                    <a:tint val="54000"/>
                    <a:lumMod val="75000"/>
                  </a:schemeClr>
                </a:contourClr>
              </a:sp3d>
            </c:spPr>
            <c:extLst>
              <c:ext xmlns:c16="http://schemas.microsoft.com/office/drawing/2014/chart" uri="{C3380CC4-5D6E-409C-BE32-E72D297353CC}">
                <c16:uniqueId val="{00000003-E343-470A-950F-5E0F542490FF}"/>
              </c:ext>
            </c:extLst>
          </c:dPt>
          <c:dLbls>
            <c:dLbl>
              <c:idx val="0"/>
              <c:spPr>
                <a:solidFill>
                  <a:schemeClr val="lt1">
                    <a:alpha val="90000"/>
                  </a:schemeClr>
                </a:solidFill>
                <a:ln w="12700" cap="flat" cmpd="sng" algn="ctr">
                  <a:solidFill>
                    <a:schemeClr val="accent5">
                      <a:shade val="53000"/>
                    </a:schemeClr>
                  </a:solidFill>
                  <a:round/>
                </a:ln>
                <a:effectLst>
                  <a:outerShdw blurRad="50800" dist="38100" dir="2700000" algn="tl" rotWithShape="0">
                    <a:schemeClr val="accent5">
                      <a:shade val="53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hade val="53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0-E343-470A-950F-5E0F542490FF}"/>
                </c:ext>
              </c:extLst>
            </c:dLbl>
            <c:dLbl>
              <c:idx val="1"/>
              <c:spPr>
                <a:solidFill>
                  <a:schemeClr val="lt1">
                    <a:alpha val="90000"/>
                  </a:schemeClr>
                </a:solidFill>
                <a:ln w="12700" cap="flat" cmpd="sng" algn="ctr">
                  <a:solidFill>
                    <a:schemeClr val="accent5">
                      <a:shade val="76000"/>
                    </a:schemeClr>
                  </a:solidFill>
                  <a:round/>
                </a:ln>
                <a:effectLst>
                  <a:outerShdw blurRad="50800" dist="38100" dir="2700000" algn="tl" rotWithShape="0">
                    <a:schemeClr val="accent5">
                      <a:shade val="76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hade val="76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2-0349-4AF1-B995-D22DC834644F}"/>
                </c:ext>
              </c:extLst>
            </c:dLbl>
            <c:dLbl>
              <c:idx val="2"/>
              <c:spPr>
                <a:solidFill>
                  <a:schemeClr val="lt1">
                    <a:alpha val="90000"/>
                  </a:schemeClr>
                </a:solidFill>
                <a:ln w="12700" cap="flat" cmpd="sng" algn="ctr">
                  <a:solidFill>
                    <a:schemeClr val="accent5"/>
                  </a:solidFill>
                  <a:round/>
                </a:ln>
                <a:effectLst>
                  <a:outerShdw blurRad="50800" dist="38100" dir="2700000" algn="tl" rotWithShape="0">
                    <a:schemeClr val="accent5">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1-E343-470A-950F-5E0F542490FF}"/>
                </c:ext>
              </c:extLst>
            </c:dLbl>
            <c:dLbl>
              <c:idx val="3"/>
              <c:spPr>
                <a:solidFill>
                  <a:schemeClr val="lt1">
                    <a:alpha val="90000"/>
                  </a:schemeClr>
                </a:solidFill>
                <a:ln w="12700" cap="flat" cmpd="sng" algn="ctr">
                  <a:solidFill>
                    <a:schemeClr val="accent5">
                      <a:tint val="77000"/>
                    </a:schemeClr>
                  </a:solidFill>
                  <a:round/>
                </a:ln>
                <a:effectLst>
                  <a:outerShdw blurRad="50800" dist="38100" dir="2700000" algn="tl" rotWithShape="0">
                    <a:schemeClr val="accent5">
                      <a:tint val="77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tint val="77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2-E343-470A-950F-5E0F542490FF}"/>
                </c:ext>
              </c:extLst>
            </c:dLbl>
            <c:dLbl>
              <c:idx val="4"/>
              <c:spPr>
                <a:solidFill>
                  <a:schemeClr val="lt1">
                    <a:alpha val="90000"/>
                  </a:schemeClr>
                </a:solidFill>
                <a:ln w="12700" cap="flat" cmpd="sng" algn="ctr">
                  <a:solidFill>
                    <a:schemeClr val="accent5">
                      <a:tint val="54000"/>
                    </a:schemeClr>
                  </a:solidFill>
                  <a:round/>
                </a:ln>
                <a:effectLst>
                  <a:outerShdw blurRad="50800" dist="38100" dir="2700000" algn="tl" rotWithShape="0">
                    <a:schemeClr val="accent5">
                      <a:tint val="54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tint val="54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3-E343-470A-950F-5E0F542490FF}"/>
                </c:ext>
              </c:extLst>
            </c:dLbl>
            <c:spPr>
              <a:solidFill>
                <a:srgbClr val="FFFFFF">
                  <a:alpha val="90000"/>
                </a:srgbClr>
              </a:solidFill>
              <a:ln w="12700" cap="flat" cmpd="sng" algn="ctr">
                <a:solidFill>
                  <a:srgbClr val="FF644E"/>
                </a:solidFill>
                <a:round/>
              </a:ln>
              <a:effectLst>
                <a:outerShdw blurRad="50800" dist="38100" dir="2700000" algn="tl" rotWithShape="0">
                  <a:srgbClr val="FF644E">
                    <a:lumMod val="75000"/>
                    <a:alpha val="40000"/>
                  </a:srgbClr>
                </a:outerShdw>
              </a:effectLst>
            </c:spPr>
            <c:dLblPos val="in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Sheet1!$A$2:$A$6</c:f>
              <c:strCache>
                <c:ptCount val="5"/>
                <c:pt idx="0">
                  <c:v>Jakarta - Banten</c:v>
                </c:pt>
                <c:pt idx="1">
                  <c:v>Jawa Barat</c:v>
                </c:pt>
                <c:pt idx="2">
                  <c:v>Jawa Tengah - DIY</c:v>
                </c:pt>
                <c:pt idx="3">
                  <c:v>Jawa Timur</c:v>
                </c:pt>
                <c:pt idx="4">
                  <c:v>Sumatera Barat</c:v>
                </c:pt>
              </c:strCache>
            </c:strRef>
          </c:cat>
          <c:val>
            <c:numRef>
              <c:f>Sheet1!$B$2:$B$6</c:f>
              <c:numCache>
                <c:formatCode>General</c:formatCode>
                <c:ptCount val="5"/>
                <c:pt idx="0">
                  <c:v>5</c:v>
                </c:pt>
                <c:pt idx="1">
                  <c:v>8</c:v>
                </c:pt>
                <c:pt idx="2">
                  <c:v>17</c:v>
                </c:pt>
                <c:pt idx="3">
                  <c:v>2</c:v>
                </c:pt>
                <c:pt idx="4">
                  <c:v>1</c:v>
                </c:pt>
              </c:numCache>
            </c:numRef>
          </c:val>
          <c:extLst>
            <c:ext xmlns:c16="http://schemas.microsoft.com/office/drawing/2014/chart" uri="{C3380CC4-5D6E-409C-BE32-E72D297353CC}">
              <c16:uniqueId val="{00000000-0349-4AF1-B995-D22DC834644F}"/>
            </c:ext>
          </c:extLst>
        </c:ser>
        <c:dLbls>
          <c:dLblPos val="in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2540968497401722E-2"/>
          <c:y val="9.287252451287667E-2"/>
          <c:w val="0.97745901639344257"/>
          <c:h val="0.90062883675832517"/>
        </c:manualLayout>
      </c:layout>
      <c:pie3DChart>
        <c:varyColors val="1"/>
        <c:ser>
          <c:idx val="0"/>
          <c:order val="0"/>
          <c:tx>
            <c:strRef>
              <c:f>Sheet1!$B$1</c:f>
              <c:strCache>
                <c:ptCount val="1"/>
                <c:pt idx="0">
                  <c:v>Jenis Kelamin</c:v>
                </c:pt>
              </c:strCache>
            </c:strRef>
          </c:tx>
          <c:dPt>
            <c:idx val="0"/>
            <c:bubble3D val="0"/>
            <c:spPr>
              <a:solidFill>
                <a:schemeClr val="accent5">
                  <a:shade val="58000"/>
                  <a:alpha val="90000"/>
                </a:schemeClr>
              </a:solidFill>
              <a:ln w="19050">
                <a:solidFill>
                  <a:schemeClr val="accent5">
                    <a:shade val="58000"/>
                    <a:lumMod val="75000"/>
                  </a:schemeClr>
                </a:solidFill>
              </a:ln>
              <a:effectLst>
                <a:innerShdw blurRad="114300">
                  <a:schemeClr val="accent5">
                    <a:shade val="58000"/>
                    <a:lumMod val="75000"/>
                  </a:schemeClr>
                </a:innerShdw>
              </a:effectLst>
              <a:scene3d>
                <a:camera prst="orthographicFront"/>
                <a:lightRig rig="threePt" dir="t"/>
              </a:scene3d>
              <a:sp3d contourW="19050" prstMaterial="flat">
                <a:contourClr>
                  <a:schemeClr val="accent5">
                    <a:shade val="58000"/>
                    <a:lumMod val="75000"/>
                  </a:schemeClr>
                </a:contourClr>
              </a:sp3d>
            </c:spPr>
            <c:extLst>
              <c:ext xmlns:c16="http://schemas.microsoft.com/office/drawing/2014/chart" uri="{C3380CC4-5D6E-409C-BE32-E72D297353CC}">
                <c16:uniqueId val="{00000004-0349-4AF1-B995-D22DC834644F}"/>
              </c:ext>
            </c:extLst>
          </c:dPt>
          <c:dPt>
            <c:idx val="1"/>
            <c:bubble3D val="0"/>
            <c:explosion val="14"/>
            <c:spPr>
              <a:solidFill>
                <a:schemeClr val="accent5">
                  <a:shade val="86000"/>
                  <a:alpha val="90000"/>
                </a:schemeClr>
              </a:solidFill>
              <a:ln w="19050">
                <a:solidFill>
                  <a:schemeClr val="accent5">
                    <a:shade val="86000"/>
                    <a:lumMod val="75000"/>
                  </a:schemeClr>
                </a:solidFill>
              </a:ln>
              <a:effectLst>
                <a:innerShdw blurRad="114300">
                  <a:schemeClr val="accent5">
                    <a:shade val="86000"/>
                    <a:lumMod val="75000"/>
                  </a:schemeClr>
                </a:innerShdw>
              </a:effectLst>
              <a:scene3d>
                <a:camera prst="orthographicFront"/>
                <a:lightRig rig="threePt" dir="t"/>
              </a:scene3d>
              <a:sp3d contourW="19050" prstMaterial="flat">
                <a:contourClr>
                  <a:schemeClr val="accent5">
                    <a:shade val="86000"/>
                    <a:lumMod val="75000"/>
                  </a:schemeClr>
                </a:contourClr>
              </a:sp3d>
            </c:spPr>
            <c:extLst>
              <c:ext xmlns:c16="http://schemas.microsoft.com/office/drawing/2014/chart" uri="{C3380CC4-5D6E-409C-BE32-E72D297353CC}">
                <c16:uniqueId val="{00000002-0349-4AF1-B995-D22DC834644F}"/>
              </c:ext>
            </c:extLst>
          </c:dPt>
          <c:dPt>
            <c:idx val="2"/>
            <c:bubble3D val="0"/>
            <c:spPr>
              <a:solidFill>
                <a:schemeClr val="accent5">
                  <a:tint val="86000"/>
                  <a:alpha val="90000"/>
                </a:schemeClr>
              </a:solidFill>
              <a:ln w="19050">
                <a:solidFill>
                  <a:schemeClr val="accent5">
                    <a:tint val="86000"/>
                    <a:lumMod val="75000"/>
                  </a:schemeClr>
                </a:solidFill>
              </a:ln>
              <a:effectLst>
                <a:innerShdw blurRad="114300">
                  <a:schemeClr val="accent5">
                    <a:tint val="86000"/>
                    <a:lumMod val="75000"/>
                  </a:schemeClr>
                </a:innerShdw>
              </a:effectLst>
              <a:scene3d>
                <a:camera prst="orthographicFront"/>
                <a:lightRig rig="threePt" dir="t"/>
              </a:scene3d>
              <a:sp3d contourW="19050" prstMaterial="flat">
                <a:contourClr>
                  <a:schemeClr val="accent5">
                    <a:tint val="86000"/>
                    <a:lumMod val="75000"/>
                  </a:schemeClr>
                </a:contourClr>
              </a:sp3d>
            </c:spPr>
            <c:extLst>
              <c:ext xmlns:c16="http://schemas.microsoft.com/office/drawing/2014/chart" uri="{C3380CC4-5D6E-409C-BE32-E72D297353CC}">
                <c16:uniqueId val="{00000005-0349-4AF1-B995-D22DC834644F}"/>
              </c:ext>
            </c:extLst>
          </c:dPt>
          <c:dPt>
            <c:idx val="3"/>
            <c:bubble3D val="0"/>
            <c:spPr>
              <a:solidFill>
                <a:schemeClr val="accent5">
                  <a:tint val="58000"/>
                  <a:alpha val="90000"/>
                </a:schemeClr>
              </a:solidFill>
              <a:ln w="19050">
                <a:solidFill>
                  <a:schemeClr val="accent5">
                    <a:tint val="58000"/>
                    <a:lumMod val="75000"/>
                  </a:schemeClr>
                </a:solidFill>
              </a:ln>
              <a:effectLst>
                <a:innerShdw blurRad="114300">
                  <a:schemeClr val="accent5">
                    <a:tint val="58000"/>
                    <a:lumMod val="75000"/>
                  </a:schemeClr>
                </a:innerShdw>
              </a:effectLst>
              <a:scene3d>
                <a:camera prst="orthographicFront"/>
                <a:lightRig rig="threePt" dir="t"/>
              </a:scene3d>
              <a:sp3d contourW="19050" prstMaterial="flat">
                <a:contourClr>
                  <a:schemeClr val="accent5">
                    <a:tint val="58000"/>
                    <a:lumMod val="75000"/>
                  </a:schemeClr>
                </a:contourClr>
              </a:sp3d>
            </c:spPr>
            <c:extLst>
              <c:ext xmlns:c16="http://schemas.microsoft.com/office/drawing/2014/chart" uri="{C3380CC4-5D6E-409C-BE32-E72D297353CC}">
                <c16:uniqueId val="{00000006-0349-4AF1-B995-D22DC834644F}"/>
              </c:ext>
            </c:extLst>
          </c:dPt>
          <c:dLbls>
            <c:dLbl>
              <c:idx val="0"/>
              <c:spPr>
                <a:solidFill>
                  <a:schemeClr val="lt1">
                    <a:alpha val="90000"/>
                  </a:schemeClr>
                </a:solidFill>
                <a:ln w="12700" cap="flat" cmpd="sng" algn="ctr">
                  <a:solidFill>
                    <a:schemeClr val="accent5">
                      <a:shade val="58000"/>
                    </a:schemeClr>
                  </a:solidFill>
                  <a:round/>
                </a:ln>
                <a:effectLst>
                  <a:outerShdw blurRad="50800" dist="38100" dir="2700000" algn="tl" rotWithShape="0">
                    <a:schemeClr val="accent5">
                      <a:shade val="58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hade val="58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4-0349-4AF1-B995-D22DC834644F}"/>
                </c:ext>
              </c:extLst>
            </c:dLbl>
            <c:dLbl>
              <c:idx val="1"/>
              <c:spPr>
                <a:solidFill>
                  <a:schemeClr val="lt1">
                    <a:alpha val="90000"/>
                  </a:schemeClr>
                </a:solidFill>
                <a:ln w="12700" cap="flat" cmpd="sng" algn="ctr">
                  <a:solidFill>
                    <a:schemeClr val="accent5">
                      <a:shade val="86000"/>
                    </a:schemeClr>
                  </a:solidFill>
                  <a:round/>
                </a:ln>
                <a:effectLst>
                  <a:outerShdw blurRad="50800" dist="38100" dir="2700000" algn="tl" rotWithShape="0">
                    <a:schemeClr val="accent5">
                      <a:shade val="86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hade val="86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2-0349-4AF1-B995-D22DC834644F}"/>
                </c:ext>
              </c:extLst>
            </c:dLbl>
            <c:dLbl>
              <c:idx val="2"/>
              <c:spPr>
                <a:solidFill>
                  <a:schemeClr val="lt1">
                    <a:alpha val="90000"/>
                  </a:schemeClr>
                </a:solidFill>
                <a:ln w="12700" cap="flat" cmpd="sng" algn="ctr">
                  <a:solidFill>
                    <a:schemeClr val="accent5">
                      <a:tint val="86000"/>
                    </a:schemeClr>
                  </a:solidFill>
                  <a:round/>
                </a:ln>
                <a:effectLst>
                  <a:outerShdw blurRad="50800" dist="38100" dir="2700000" algn="tl" rotWithShape="0">
                    <a:schemeClr val="accent5">
                      <a:tint val="86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tint val="86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5-0349-4AF1-B995-D22DC834644F}"/>
                </c:ext>
              </c:extLst>
            </c:dLbl>
            <c:dLbl>
              <c:idx val="3"/>
              <c:spPr>
                <a:solidFill>
                  <a:schemeClr val="lt1">
                    <a:alpha val="90000"/>
                  </a:schemeClr>
                </a:solidFill>
                <a:ln w="12700" cap="flat" cmpd="sng" algn="ctr">
                  <a:solidFill>
                    <a:schemeClr val="accent5">
                      <a:tint val="58000"/>
                    </a:schemeClr>
                  </a:solidFill>
                  <a:round/>
                </a:ln>
                <a:effectLst>
                  <a:outerShdw blurRad="50800" dist="38100" dir="2700000" algn="tl" rotWithShape="0">
                    <a:schemeClr val="accent5">
                      <a:tint val="58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tint val="58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6-0349-4AF1-B995-D22DC834644F}"/>
                </c:ext>
              </c:extLst>
            </c:dLbl>
            <c:spPr>
              <a:solidFill>
                <a:srgbClr val="FFFFFF">
                  <a:alpha val="90000"/>
                </a:srgbClr>
              </a:solidFill>
              <a:ln w="12700" cap="flat" cmpd="sng" algn="ctr">
                <a:solidFill>
                  <a:srgbClr val="FF644E"/>
                </a:solidFill>
                <a:round/>
              </a:ln>
              <a:effectLst>
                <a:outerShdw blurRad="50800" dist="38100" dir="2700000" algn="tl" rotWithShape="0">
                  <a:srgbClr val="FF644E">
                    <a:lumMod val="75000"/>
                    <a:alpha val="40000"/>
                  </a:srgbClr>
                </a:outerShdw>
              </a:effectLst>
            </c:spPr>
            <c:dLblPos val="in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2"/>
                <c:pt idx="0">
                  <c:v>B2G</c:v>
                </c:pt>
                <c:pt idx="1">
                  <c:v>B2B</c:v>
                </c:pt>
              </c:strCache>
            </c:strRef>
          </c:cat>
          <c:val>
            <c:numRef>
              <c:f>Sheet1!$B$2:$B$5</c:f>
              <c:numCache>
                <c:formatCode>General</c:formatCode>
                <c:ptCount val="4"/>
                <c:pt idx="0">
                  <c:v>25</c:v>
                </c:pt>
                <c:pt idx="1">
                  <c:v>15</c:v>
                </c:pt>
              </c:numCache>
            </c:numRef>
          </c:val>
          <c:extLst>
            <c:ext xmlns:c16="http://schemas.microsoft.com/office/drawing/2014/chart" uri="{C3380CC4-5D6E-409C-BE32-E72D297353CC}">
              <c16:uniqueId val="{00000000-0349-4AF1-B995-D22DC834644F}"/>
            </c:ext>
          </c:extLst>
        </c:ser>
        <c:dLbls>
          <c:dLblPos val="in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3803904684557704E-3"/>
          <c:y val="9.9371182315168505E-2"/>
          <c:w val="0.97745901639344257"/>
          <c:h val="0.90062883675832517"/>
        </c:manualLayout>
      </c:layout>
      <c:pie3DChart>
        <c:varyColors val="1"/>
        <c:ser>
          <c:idx val="0"/>
          <c:order val="0"/>
          <c:tx>
            <c:strRef>
              <c:f>Sheet1!$B$1</c:f>
              <c:strCache>
                <c:ptCount val="1"/>
                <c:pt idx="0">
                  <c:v>Jenis Kelamin</c:v>
                </c:pt>
              </c:strCache>
            </c:strRef>
          </c:tx>
          <c:explosion val="13"/>
          <c:dPt>
            <c:idx val="0"/>
            <c:bubble3D val="0"/>
            <c:spPr>
              <a:solidFill>
                <a:schemeClr val="accent5">
                  <a:shade val="58000"/>
                  <a:alpha val="90000"/>
                </a:schemeClr>
              </a:solidFill>
              <a:ln w="19050">
                <a:solidFill>
                  <a:schemeClr val="accent5">
                    <a:shade val="58000"/>
                    <a:lumMod val="75000"/>
                  </a:schemeClr>
                </a:solidFill>
              </a:ln>
              <a:effectLst>
                <a:innerShdw blurRad="114300">
                  <a:schemeClr val="accent5">
                    <a:shade val="58000"/>
                    <a:lumMod val="75000"/>
                  </a:schemeClr>
                </a:innerShdw>
              </a:effectLst>
              <a:scene3d>
                <a:camera prst="orthographicFront"/>
                <a:lightRig rig="threePt" dir="t"/>
              </a:scene3d>
              <a:sp3d contourW="19050" prstMaterial="flat">
                <a:contourClr>
                  <a:schemeClr val="accent5">
                    <a:shade val="58000"/>
                    <a:lumMod val="75000"/>
                  </a:schemeClr>
                </a:contourClr>
              </a:sp3d>
            </c:spPr>
            <c:extLst>
              <c:ext xmlns:c16="http://schemas.microsoft.com/office/drawing/2014/chart" uri="{C3380CC4-5D6E-409C-BE32-E72D297353CC}">
                <c16:uniqueId val="{00000001-71AC-4A4C-9EB9-65CE90F4F71B}"/>
              </c:ext>
            </c:extLst>
          </c:dPt>
          <c:dPt>
            <c:idx val="1"/>
            <c:bubble3D val="0"/>
            <c:spPr>
              <a:solidFill>
                <a:schemeClr val="accent5">
                  <a:shade val="86000"/>
                  <a:alpha val="90000"/>
                </a:schemeClr>
              </a:solidFill>
              <a:ln w="19050">
                <a:solidFill>
                  <a:schemeClr val="accent5">
                    <a:shade val="86000"/>
                    <a:lumMod val="75000"/>
                  </a:schemeClr>
                </a:solidFill>
              </a:ln>
              <a:effectLst>
                <a:innerShdw blurRad="114300">
                  <a:schemeClr val="accent5">
                    <a:shade val="86000"/>
                    <a:lumMod val="75000"/>
                  </a:schemeClr>
                </a:innerShdw>
              </a:effectLst>
              <a:scene3d>
                <a:camera prst="orthographicFront"/>
                <a:lightRig rig="threePt" dir="t"/>
              </a:scene3d>
              <a:sp3d contourW="19050" prstMaterial="flat">
                <a:contourClr>
                  <a:schemeClr val="accent5">
                    <a:shade val="86000"/>
                    <a:lumMod val="75000"/>
                  </a:schemeClr>
                </a:contourClr>
              </a:sp3d>
            </c:spPr>
            <c:extLst>
              <c:ext xmlns:c16="http://schemas.microsoft.com/office/drawing/2014/chart" uri="{C3380CC4-5D6E-409C-BE32-E72D297353CC}">
                <c16:uniqueId val="{00000003-71AC-4A4C-9EB9-65CE90F4F71B}"/>
              </c:ext>
            </c:extLst>
          </c:dPt>
          <c:dPt>
            <c:idx val="2"/>
            <c:bubble3D val="0"/>
            <c:spPr>
              <a:solidFill>
                <a:schemeClr val="accent5">
                  <a:tint val="86000"/>
                  <a:alpha val="90000"/>
                </a:schemeClr>
              </a:solidFill>
              <a:ln w="19050">
                <a:solidFill>
                  <a:schemeClr val="accent5">
                    <a:tint val="86000"/>
                    <a:lumMod val="75000"/>
                  </a:schemeClr>
                </a:solidFill>
              </a:ln>
              <a:effectLst>
                <a:innerShdw blurRad="114300">
                  <a:schemeClr val="accent5">
                    <a:tint val="86000"/>
                    <a:lumMod val="75000"/>
                  </a:schemeClr>
                </a:innerShdw>
              </a:effectLst>
              <a:scene3d>
                <a:camera prst="orthographicFront"/>
                <a:lightRig rig="threePt" dir="t"/>
              </a:scene3d>
              <a:sp3d contourW="19050" prstMaterial="flat">
                <a:contourClr>
                  <a:schemeClr val="accent5">
                    <a:tint val="86000"/>
                    <a:lumMod val="75000"/>
                  </a:schemeClr>
                </a:contourClr>
              </a:sp3d>
            </c:spPr>
            <c:extLst>
              <c:ext xmlns:c16="http://schemas.microsoft.com/office/drawing/2014/chart" uri="{C3380CC4-5D6E-409C-BE32-E72D297353CC}">
                <c16:uniqueId val="{00000005-71AC-4A4C-9EB9-65CE90F4F71B}"/>
              </c:ext>
            </c:extLst>
          </c:dPt>
          <c:dPt>
            <c:idx val="3"/>
            <c:bubble3D val="0"/>
            <c:spPr>
              <a:solidFill>
                <a:schemeClr val="accent5">
                  <a:tint val="58000"/>
                  <a:alpha val="90000"/>
                </a:schemeClr>
              </a:solidFill>
              <a:ln w="19050">
                <a:solidFill>
                  <a:schemeClr val="accent5">
                    <a:tint val="58000"/>
                    <a:lumMod val="75000"/>
                  </a:schemeClr>
                </a:solidFill>
              </a:ln>
              <a:effectLst>
                <a:innerShdw blurRad="114300">
                  <a:schemeClr val="accent5">
                    <a:tint val="58000"/>
                    <a:lumMod val="75000"/>
                  </a:schemeClr>
                </a:innerShdw>
              </a:effectLst>
              <a:scene3d>
                <a:camera prst="orthographicFront"/>
                <a:lightRig rig="threePt" dir="t"/>
              </a:scene3d>
              <a:sp3d contourW="19050" prstMaterial="flat">
                <a:contourClr>
                  <a:schemeClr val="accent5">
                    <a:tint val="58000"/>
                    <a:lumMod val="75000"/>
                  </a:schemeClr>
                </a:contourClr>
              </a:sp3d>
            </c:spPr>
            <c:extLst>
              <c:ext xmlns:c16="http://schemas.microsoft.com/office/drawing/2014/chart" uri="{C3380CC4-5D6E-409C-BE32-E72D297353CC}">
                <c16:uniqueId val="{00000007-71AC-4A4C-9EB9-65CE90F4F71B}"/>
              </c:ext>
            </c:extLst>
          </c:dPt>
          <c:dLbls>
            <c:dLbl>
              <c:idx val="0"/>
              <c:spPr>
                <a:solidFill>
                  <a:schemeClr val="lt1">
                    <a:alpha val="90000"/>
                  </a:schemeClr>
                </a:solidFill>
                <a:ln w="12700" cap="flat" cmpd="sng" algn="ctr">
                  <a:solidFill>
                    <a:schemeClr val="accent5">
                      <a:shade val="58000"/>
                    </a:schemeClr>
                  </a:solidFill>
                  <a:round/>
                </a:ln>
                <a:effectLst>
                  <a:outerShdw blurRad="50800" dist="38100" dir="2700000" algn="tl" rotWithShape="0">
                    <a:schemeClr val="accent5">
                      <a:shade val="58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hade val="58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1-71AC-4A4C-9EB9-65CE90F4F71B}"/>
                </c:ext>
              </c:extLst>
            </c:dLbl>
            <c:dLbl>
              <c:idx val="1"/>
              <c:spPr>
                <a:solidFill>
                  <a:schemeClr val="lt1">
                    <a:alpha val="90000"/>
                  </a:schemeClr>
                </a:solidFill>
                <a:ln w="12700" cap="flat" cmpd="sng" algn="ctr">
                  <a:solidFill>
                    <a:schemeClr val="accent5">
                      <a:shade val="86000"/>
                    </a:schemeClr>
                  </a:solidFill>
                  <a:round/>
                </a:ln>
                <a:effectLst>
                  <a:outerShdw blurRad="50800" dist="38100" dir="2700000" algn="tl" rotWithShape="0">
                    <a:schemeClr val="accent5">
                      <a:shade val="86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hade val="86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3-71AC-4A4C-9EB9-65CE90F4F71B}"/>
                </c:ext>
              </c:extLst>
            </c:dLbl>
            <c:dLbl>
              <c:idx val="2"/>
              <c:spPr>
                <a:solidFill>
                  <a:schemeClr val="lt1">
                    <a:alpha val="90000"/>
                  </a:schemeClr>
                </a:solidFill>
                <a:ln w="12700" cap="flat" cmpd="sng" algn="ctr">
                  <a:solidFill>
                    <a:schemeClr val="accent5">
                      <a:tint val="86000"/>
                    </a:schemeClr>
                  </a:solidFill>
                  <a:round/>
                </a:ln>
                <a:effectLst>
                  <a:outerShdw blurRad="50800" dist="38100" dir="2700000" algn="tl" rotWithShape="0">
                    <a:schemeClr val="accent5">
                      <a:tint val="86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tint val="86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5-71AC-4A4C-9EB9-65CE90F4F71B}"/>
                </c:ext>
              </c:extLst>
            </c:dLbl>
            <c:dLbl>
              <c:idx val="3"/>
              <c:spPr>
                <a:solidFill>
                  <a:schemeClr val="lt1">
                    <a:alpha val="90000"/>
                  </a:schemeClr>
                </a:solidFill>
                <a:ln w="12700" cap="flat" cmpd="sng" algn="ctr">
                  <a:solidFill>
                    <a:schemeClr val="accent5">
                      <a:tint val="58000"/>
                    </a:schemeClr>
                  </a:solidFill>
                  <a:round/>
                </a:ln>
                <a:effectLst>
                  <a:outerShdw blurRad="50800" dist="38100" dir="2700000" algn="tl" rotWithShape="0">
                    <a:schemeClr val="accent5">
                      <a:tint val="58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tint val="58000"/>
                        </a:schemeClr>
                      </a:solidFill>
                      <a:effectLst/>
                      <a:latin typeface="+mn-lt"/>
                      <a:ea typeface="+mn-ea"/>
                      <a:cs typeface="+mn-cs"/>
                    </a:defRPr>
                  </a:pPr>
                  <a:endParaRPr lang="en-US"/>
                </a:p>
              </c:txPr>
              <c:dLblPos val="inEnd"/>
              <c:showLegendKey val="0"/>
              <c:showVal val="0"/>
              <c:showCatName val="1"/>
              <c:showSerName val="0"/>
              <c:showPercent val="1"/>
              <c:showBubbleSize val="0"/>
              <c:extLst>
                <c:ext xmlns:c16="http://schemas.microsoft.com/office/drawing/2014/chart" uri="{C3380CC4-5D6E-409C-BE32-E72D297353CC}">
                  <c16:uniqueId val="{00000007-71AC-4A4C-9EB9-65CE90F4F71B}"/>
                </c:ext>
              </c:extLst>
            </c:dLbl>
            <c:spPr>
              <a:solidFill>
                <a:srgbClr val="FFFFFF">
                  <a:alpha val="90000"/>
                </a:srgbClr>
              </a:solidFill>
              <a:ln w="12700" cap="flat" cmpd="sng" algn="ctr">
                <a:solidFill>
                  <a:srgbClr val="FF644E"/>
                </a:solidFill>
                <a:round/>
              </a:ln>
              <a:effectLst>
                <a:outerShdw blurRad="50800" dist="38100" dir="2700000" algn="tl" rotWithShape="0">
                  <a:srgbClr val="FF644E">
                    <a:lumMod val="75000"/>
                    <a:alpha val="40000"/>
                  </a:srgbClr>
                </a:outerShdw>
              </a:effectLst>
            </c:spPr>
            <c:dLblPos val="in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3"/>
                <c:pt idx="0">
                  <c:v>Tokopedia</c:v>
                </c:pt>
                <c:pt idx="1">
                  <c:v>Shopee</c:v>
                </c:pt>
                <c:pt idx="2">
                  <c:v>Other</c:v>
                </c:pt>
              </c:strCache>
            </c:strRef>
          </c:cat>
          <c:val>
            <c:numRef>
              <c:f>Sheet1!$B$2:$B$5</c:f>
              <c:numCache>
                <c:formatCode>General</c:formatCode>
                <c:ptCount val="4"/>
                <c:pt idx="0">
                  <c:v>22</c:v>
                </c:pt>
                <c:pt idx="1">
                  <c:v>9</c:v>
                </c:pt>
                <c:pt idx="2">
                  <c:v>2</c:v>
                </c:pt>
              </c:numCache>
            </c:numRef>
          </c:val>
          <c:extLst>
            <c:ext xmlns:c16="http://schemas.microsoft.com/office/drawing/2014/chart" uri="{C3380CC4-5D6E-409C-BE32-E72D297353CC}">
              <c16:uniqueId val="{00000008-71AC-4A4C-9EB9-65CE90F4F71B}"/>
            </c:ext>
          </c:extLst>
        </c:ser>
        <c:dLbls>
          <c:dLblPos val="in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withinLinear" id="18">
  <a:schemeClr val="accent5"/>
</cs:colorStyle>
</file>

<file path=ppt/charts/colors3.xml><?xml version="1.0" encoding="utf-8"?>
<cs:colorStyle xmlns:cs="http://schemas.microsoft.com/office/drawing/2012/chartStyle" xmlns:a="http://schemas.openxmlformats.org/drawingml/2006/main" meth="withinLinear" id="18">
  <a:schemeClr val="accent5"/>
</cs:colorStyle>
</file>

<file path=ppt/charts/colors4.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63">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8100" tIns="19050" rIns="38100" bIns="19050" anchor="ctr" anchorCtr="1">
      <a:spAutoFit/>
    </cs:bodyPr>
  </cs:dataLabel>
  <cs:dataLabelCallout>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styleClr val="auto"/>
    </cs:lnRef>
    <cs:fillRef idx="0">
      <cs:styleClr val="auto"/>
    </cs:fillRef>
    <cs:effectRef idx="0">
      <cs:styleClr val="auto"/>
    </cs:effectRef>
    <cs:fontRef idx="minor">
      <a:schemeClr val="tx1"/>
    </cs:fontRef>
    <cs:spPr>
      <a:solidFill>
        <a:schemeClr val="phClr">
          <a:alpha val="90000"/>
        </a:schemeClr>
      </a:solidFill>
      <a:ln w="19050">
        <a:solidFill>
          <a:schemeClr val="phClr">
            <a:lumMod val="75000"/>
          </a:schemeClr>
        </a:solidFill>
      </a:ln>
      <a:effectLst>
        <a:innerShdw blurRad="114300">
          <a:schemeClr val="phClr">
            <a:lumMod val="75000"/>
          </a:schemeClr>
        </a:innerShdw>
      </a:effectLst>
      <a:scene3d>
        <a:camera prst="orthographicFront"/>
        <a:lightRig rig="threePt" dir="t"/>
      </a:scene3d>
      <a:sp3d contourW="19050" prstMaterial="flat">
        <a:contourClr>
          <a:schemeClr val="accent4">
            <a:lumMod val="75000"/>
          </a:schemeClr>
        </a:contourClr>
      </a:sp3d>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3">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8100" tIns="19050" rIns="38100" bIns="19050" anchor="ctr" anchorCtr="1">
      <a:spAutoFit/>
    </cs:bodyPr>
  </cs:dataLabel>
  <cs:dataLabelCallout>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styleClr val="auto"/>
    </cs:lnRef>
    <cs:fillRef idx="0">
      <cs:styleClr val="auto"/>
    </cs:fillRef>
    <cs:effectRef idx="0">
      <cs:styleClr val="auto"/>
    </cs:effectRef>
    <cs:fontRef idx="minor">
      <a:schemeClr val="tx1"/>
    </cs:fontRef>
    <cs:spPr>
      <a:solidFill>
        <a:schemeClr val="phClr">
          <a:alpha val="90000"/>
        </a:schemeClr>
      </a:solidFill>
      <a:ln w="19050">
        <a:solidFill>
          <a:schemeClr val="phClr">
            <a:lumMod val="75000"/>
          </a:schemeClr>
        </a:solidFill>
      </a:ln>
      <a:effectLst>
        <a:innerShdw blurRad="114300">
          <a:schemeClr val="phClr">
            <a:lumMod val="75000"/>
          </a:schemeClr>
        </a:innerShdw>
      </a:effectLst>
      <a:scene3d>
        <a:camera prst="orthographicFront"/>
        <a:lightRig rig="threePt" dir="t"/>
      </a:scene3d>
      <a:sp3d contourW="19050" prstMaterial="flat">
        <a:contourClr>
          <a:schemeClr val="accent4">
            <a:lumMod val="75000"/>
          </a:schemeClr>
        </a:contourClr>
      </a:sp3d>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63">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8100" tIns="19050" rIns="38100" bIns="19050" anchor="ctr" anchorCtr="1">
      <a:spAutoFit/>
    </cs:bodyPr>
  </cs:dataLabel>
  <cs:dataLabelCallout>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styleClr val="auto"/>
    </cs:lnRef>
    <cs:fillRef idx="0">
      <cs:styleClr val="auto"/>
    </cs:fillRef>
    <cs:effectRef idx="0">
      <cs:styleClr val="auto"/>
    </cs:effectRef>
    <cs:fontRef idx="minor">
      <a:schemeClr val="tx1"/>
    </cs:fontRef>
    <cs:spPr>
      <a:solidFill>
        <a:schemeClr val="phClr">
          <a:alpha val="90000"/>
        </a:schemeClr>
      </a:solidFill>
      <a:ln w="19050">
        <a:solidFill>
          <a:schemeClr val="phClr">
            <a:lumMod val="75000"/>
          </a:schemeClr>
        </a:solidFill>
      </a:ln>
      <a:effectLst>
        <a:innerShdw blurRad="114300">
          <a:schemeClr val="phClr">
            <a:lumMod val="75000"/>
          </a:schemeClr>
        </a:innerShdw>
      </a:effectLst>
      <a:scene3d>
        <a:camera prst="orthographicFront"/>
        <a:lightRig rig="threePt" dir="t"/>
      </a:scene3d>
      <a:sp3d contourW="19050" prstMaterial="flat">
        <a:contourClr>
          <a:schemeClr val="accent4">
            <a:lumMod val="75000"/>
          </a:schemeClr>
        </a:contourClr>
      </a:sp3d>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63">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8100" tIns="19050" rIns="38100" bIns="19050" anchor="ctr" anchorCtr="1">
      <a:spAutoFit/>
    </cs:bodyPr>
  </cs:dataLabel>
  <cs:dataLabelCallout>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styleClr val="auto"/>
    </cs:lnRef>
    <cs:fillRef idx="0">
      <cs:styleClr val="auto"/>
    </cs:fillRef>
    <cs:effectRef idx="0">
      <cs:styleClr val="auto"/>
    </cs:effectRef>
    <cs:fontRef idx="minor">
      <a:schemeClr val="tx1"/>
    </cs:fontRef>
    <cs:spPr>
      <a:solidFill>
        <a:schemeClr val="phClr">
          <a:alpha val="90000"/>
        </a:schemeClr>
      </a:solidFill>
      <a:ln w="19050">
        <a:solidFill>
          <a:schemeClr val="phClr">
            <a:lumMod val="75000"/>
          </a:schemeClr>
        </a:solidFill>
      </a:ln>
      <a:effectLst>
        <a:innerShdw blurRad="114300">
          <a:schemeClr val="phClr">
            <a:lumMod val="75000"/>
          </a:schemeClr>
        </a:innerShdw>
      </a:effectLst>
      <a:scene3d>
        <a:camera prst="orthographicFront"/>
        <a:lightRig rig="threePt" dir="t"/>
      </a:scene3d>
      <a:sp3d contourW="19050" prstMaterial="flat">
        <a:contourClr>
          <a:schemeClr val="accent4">
            <a:lumMod val="75000"/>
          </a:schemeClr>
        </a:contourClr>
      </a:sp3d>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9" name="Shape 89"/>
          <p:cNvSpPr>
            <a:spLocks noGrp="1" noRot="1" noChangeAspect="1"/>
          </p:cNvSpPr>
          <p:nvPr>
            <p:ph type="sldImg"/>
          </p:nvPr>
        </p:nvSpPr>
        <p:spPr>
          <a:xfrm>
            <a:off x="1143000" y="685800"/>
            <a:ext cx="4572000" cy="3429000"/>
          </a:xfrm>
          <a:prstGeom prst="rect">
            <a:avLst/>
          </a:prstGeom>
        </p:spPr>
        <p:txBody>
          <a:bodyPr/>
          <a:lstStyle/>
          <a:p>
            <a:endParaRPr/>
          </a:p>
        </p:txBody>
      </p:sp>
      <p:sp>
        <p:nvSpPr>
          <p:cNvPr id="90" name="Shape 9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Slide">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lide">
    <p:spTree>
      <p:nvGrpSpPr>
        <p:cNvPr id="1" name=""/>
        <p:cNvGrpSpPr/>
        <p:nvPr/>
      </p:nvGrpSpPr>
      <p:grpSpPr>
        <a:xfrm>
          <a:off x="0" y="0"/>
          <a:ext cx="0" cy="0"/>
          <a:chOff x="0" y="0"/>
          <a:chExt cx="0" cy="0"/>
        </a:xfrm>
      </p:grpSpPr>
      <p:sp>
        <p:nvSpPr>
          <p:cNvPr id="5" name="Placeholder_for_GS.png">
            <a:extLst>
              <a:ext uri="{FF2B5EF4-FFF2-40B4-BE49-F238E27FC236}">
                <a16:creationId xmlns:a16="http://schemas.microsoft.com/office/drawing/2014/main" id="{00379E9A-9A0B-4A93-DDA7-236C9B564190}"/>
              </a:ext>
            </a:extLst>
          </p:cNvPr>
          <p:cNvSpPr>
            <a:spLocks noGrp="1"/>
          </p:cNvSpPr>
          <p:nvPr>
            <p:ph type="pic" sz="quarter" idx="21"/>
          </p:nvPr>
        </p:nvSpPr>
        <p:spPr>
          <a:xfrm>
            <a:off x="1175962" y="4614620"/>
            <a:ext cx="6547697" cy="3604723"/>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6" name="Placeholder_for_GS.png">
            <a:extLst>
              <a:ext uri="{FF2B5EF4-FFF2-40B4-BE49-F238E27FC236}">
                <a16:creationId xmlns:a16="http://schemas.microsoft.com/office/drawing/2014/main" id="{F31466EA-BA32-8C12-56FC-F0220F7B348E}"/>
              </a:ext>
            </a:extLst>
          </p:cNvPr>
          <p:cNvSpPr>
            <a:spLocks noGrp="1"/>
          </p:cNvSpPr>
          <p:nvPr>
            <p:ph type="pic" sz="quarter" idx="22"/>
          </p:nvPr>
        </p:nvSpPr>
        <p:spPr>
          <a:xfrm>
            <a:off x="9013488" y="4614620"/>
            <a:ext cx="6547697" cy="3604723"/>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7" name="Placeholder_for_GS.png">
            <a:extLst>
              <a:ext uri="{FF2B5EF4-FFF2-40B4-BE49-F238E27FC236}">
                <a16:creationId xmlns:a16="http://schemas.microsoft.com/office/drawing/2014/main" id="{0B118C45-4FA3-81AF-5769-01AEAEDA3B52}"/>
              </a:ext>
            </a:extLst>
          </p:cNvPr>
          <p:cNvSpPr>
            <a:spLocks noGrp="1"/>
          </p:cNvSpPr>
          <p:nvPr>
            <p:ph type="pic" sz="quarter" idx="23"/>
          </p:nvPr>
        </p:nvSpPr>
        <p:spPr>
          <a:xfrm>
            <a:off x="16660393" y="4614620"/>
            <a:ext cx="6547697" cy="3604723"/>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967460486"/>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lide copy 8">
    <p:spTree>
      <p:nvGrpSpPr>
        <p:cNvPr id="1" name=""/>
        <p:cNvGrpSpPr/>
        <p:nvPr/>
      </p:nvGrpSpPr>
      <p:grpSpPr>
        <a:xfrm>
          <a:off x="0" y="0"/>
          <a:ext cx="0" cy="0"/>
          <a:chOff x="0" y="0"/>
          <a:chExt cx="0" cy="0"/>
        </a:xfrm>
      </p:grpSpPr>
      <p:sp>
        <p:nvSpPr>
          <p:cNvPr id="18" name="Image"/>
          <p:cNvSpPr>
            <a:spLocks noGrp="1"/>
          </p:cNvSpPr>
          <p:nvPr>
            <p:ph type="pic" idx="21"/>
          </p:nvPr>
        </p:nvSpPr>
        <p:spPr>
          <a:xfrm>
            <a:off x="-1" y="-1"/>
            <a:ext cx="24384042" cy="10901911"/>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1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Slide copy 7">
    <p:spTree>
      <p:nvGrpSpPr>
        <p:cNvPr id="1" name=""/>
        <p:cNvGrpSpPr/>
        <p:nvPr/>
      </p:nvGrpSpPr>
      <p:grpSpPr>
        <a:xfrm>
          <a:off x="0" y="0"/>
          <a:ext cx="0" cy="0"/>
          <a:chOff x="0" y="0"/>
          <a:chExt cx="0" cy="0"/>
        </a:xfrm>
      </p:grpSpPr>
      <p:sp>
        <p:nvSpPr>
          <p:cNvPr id="26" name="Placeholder_for_GS.png"/>
          <p:cNvSpPr>
            <a:spLocks noGrp="1"/>
          </p:cNvSpPr>
          <p:nvPr>
            <p:ph type="pic" sz="half" idx="21"/>
          </p:nvPr>
        </p:nvSpPr>
        <p:spPr>
          <a:xfrm>
            <a:off x="13827565" y="1394506"/>
            <a:ext cx="9523437" cy="7262183"/>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Slide copy 6">
    <p:spTree>
      <p:nvGrpSpPr>
        <p:cNvPr id="1" name=""/>
        <p:cNvGrpSpPr/>
        <p:nvPr/>
      </p:nvGrpSpPr>
      <p:grpSpPr>
        <a:xfrm>
          <a:off x="0" y="0"/>
          <a:ext cx="0" cy="0"/>
          <a:chOff x="0" y="0"/>
          <a:chExt cx="0" cy="0"/>
        </a:xfrm>
      </p:grpSpPr>
      <p:sp>
        <p:nvSpPr>
          <p:cNvPr id="34" name="Placeholder_for_GS.png"/>
          <p:cNvSpPr>
            <a:spLocks noGrp="1"/>
          </p:cNvSpPr>
          <p:nvPr>
            <p:ph type="pic" sz="quarter" idx="21"/>
          </p:nvPr>
        </p:nvSpPr>
        <p:spPr>
          <a:xfrm>
            <a:off x="16107438" y="8437973"/>
            <a:ext cx="3488556" cy="2217791"/>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35" name="Placeholder_for_GS.png"/>
          <p:cNvSpPr>
            <a:spLocks noGrp="1"/>
          </p:cNvSpPr>
          <p:nvPr>
            <p:ph type="pic" sz="quarter" idx="22"/>
          </p:nvPr>
        </p:nvSpPr>
        <p:spPr>
          <a:xfrm>
            <a:off x="16107438" y="3474487"/>
            <a:ext cx="7100482" cy="4720113"/>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36" name="Placeholder_for_GS.png"/>
          <p:cNvSpPr>
            <a:spLocks noGrp="1"/>
          </p:cNvSpPr>
          <p:nvPr>
            <p:ph type="pic" sz="quarter" idx="23"/>
          </p:nvPr>
        </p:nvSpPr>
        <p:spPr>
          <a:xfrm>
            <a:off x="19719489" y="1013323"/>
            <a:ext cx="3488555" cy="2217564"/>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3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lide copy 5">
    <p:spTree>
      <p:nvGrpSpPr>
        <p:cNvPr id="1" name=""/>
        <p:cNvGrpSpPr/>
        <p:nvPr/>
      </p:nvGrpSpPr>
      <p:grpSpPr>
        <a:xfrm>
          <a:off x="0" y="0"/>
          <a:ext cx="0" cy="0"/>
          <a:chOff x="0" y="0"/>
          <a:chExt cx="0" cy="0"/>
        </a:xfrm>
      </p:grpSpPr>
      <p:sp>
        <p:nvSpPr>
          <p:cNvPr id="44" name="Placeholder_for_GS.png"/>
          <p:cNvSpPr>
            <a:spLocks noGrp="1"/>
          </p:cNvSpPr>
          <p:nvPr>
            <p:ph type="pic" sz="half" idx="21"/>
          </p:nvPr>
        </p:nvSpPr>
        <p:spPr>
          <a:xfrm>
            <a:off x="14397183" y="1997663"/>
            <a:ext cx="8810829" cy="7103715"/>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lide copy 4">
    <p:spTree>
      <p:nvGrpSpPr>
        <p:cNvPr id="1" name=""/>
        <p:cNvGrpSpPr/>
        <p:nvPr/>
      </p:nvGrpSpPr>
      <p:grpSpPr>
        <a:xfrm>
          <a:off x="0" y="0"/>
          <a:ext cx="0" cy="0"/>
          <a:chOff x="0" y="0"/>
          <a:chExt cx="0" cy="0"/>
        </a:xfrm>
      </p:grpSpPr>
      <p:sp>
        <p:nvSpPr>
          <p:cNvPr id="52" name="Placeholder_for_GS.png"/>
          <p:cNvSpPr>
            <a:spLocks noGrp="1"/>
          </p:cNvSpPr>
          <p:nvPr>
            <p:ph type="pic" sz="quarter" idx="21"/>
          </p:nvPr>
        </p:nvSpPr>
        <p:spPr>
          <a:xfrm>
            <a:off x="4380212" y="4846572"/>
            <a:ext cx="4882368" cy="3810002"/>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53" name="Placeholder_for_GS.png"/>
          <p:cNvSpPr>
            <a:spLocks noGrp="1"/>
          </p:cNvSpPr>
          <p:nvPr>
            <p:ph type="pic" sz="quarter" idx="22"/>
          </p:nvPr>
        </p:nvSpPr>
        <p:spPr>
          <a:xfrm>
            <a:off x="9750816" y="4846572"/>
            <a:ext cx="4882368" cy="3810002"/>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54" name="Placeholder_for_GS.png"/>
          <p:cNvSpPr>
            <a:spLocks noGrp="1"/>
          </p:cNvSpPr>
          <p:nvPr>
            <p:ph type="pic" sz="quarter" idx="23"/>
          </p:nvPr>
        </p:nvSpPr>
        <p:spPr>
          <a:xfrm>
            <a:off x="15121421" y="4846572"/>
            <a:ext cx="4882368" cy="3810002"/>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endParaRPr/>
          </a:p>
        </p:txBody>
      </p:sp>
      <p:sp>
        <p:nvSpPr>
          <p:cNvPr id="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Slide copy 2">
    <p:spTree>
      <p:nvGrpSpPr>
        <p:cNvPr id="1" name=""/>
        <p:cNvGrpSpPr/>
        <p:nvPr/>
      </p:nvGrpSpPr>
      <p:grpSpPr>
        <a:xfrm>
          <a:off x="0" y="0"/>
          <a:ext cx="0" cy="0"/>
          <a:chOff x="0" y="0"/>
          <a:chExt cx="0" cy="0"/>
        </a:xfrm>
      </p:grpSpPr>
      <p:sp>
        <p:nvSpPr>
          <p:cNvPr id="74" name="Placeholder_for_GS.png"/>
          <p:cNvSpPr>
            <a:spLocks noGrp="1"/>
          </p:cNvSpPr>
          <p:nvPr>
            <p:ph type="pic" sz="half" idx="21"/>
          </p:nvPr>
        </p:nvSpPr>
        <p:spPr>
          <a:xfrm>
            <a:off x="1175962" y="1013550"/>
            <a:ext cx="7100746" cy="10304609"/>
          </a:xfrm>
          <a:prstGeom prst="rect">
            <a:avLst/>
          </a:prstGeom>
          <a:pattFill prst="pct5">
            <a:fgClr>
              <a:srgbClr val="FFFFFF"/>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lide copy">
    <p:spTree>
      <p:nvGrpSpPr>
        <p:cNvPr id="1" name=""/>
        <p:cNvGrpSpPr/>
        <p:nvPr/>
      </p:nvGrpSpPr>
      <p:grpSpPr>
        <a:xfrm>
          <a:off x="0" y="0"/>
          <a:ext cx="0" cy="0"/>
          <a:chOff x="0" y="0"/>
          <a:chExt cx="0" cy="0"/>
        </a:xfrm>
      </p:grpSpPr>
      <p:sp>
        <p:nvSpPr>
          <p:cNvPr id="82" name="Placeholder_for_GS.png"/>
          <p:cNvSpPr>
            <a:spLocks noGrp="1"/>
          </p:cNvSpPr>
          <p:nvPr>
            <p:ph type="pic" idx="21"/>
          </p:nvPr>
        </p:nvSpPr>
        <p:spPr>
          <a:xfrm>
            <a:off x="1175962" y="1013550"/>
            <a:ext cx="22031905" cy="7074415"/>
          </a:xfrm>
          <a:prstGeom prst="rect">
            <a:avLst/>
          </a:prstGeom>
          <a:pattFill prst="pct5">
            <a:fgClr>
              <a:schemeClr val="accent1"/>
            </a:fgClr>
            <a:bgClr>
              <a:schemeClr val="bg1"/>
            </a:bgClr>
          </a:pattFill>
        </p:spPr>
        <p:txBody>
          <a:bodyPr lIns="91439" tIns="45719" rIns="91439" bIns="45719">
            <a:noAutofit/>
          </a:bodyPr>
          <a:lstStyle>
            <a:lvl1pPr>
              <a:defRPr sz="1200">
                <a:latin typeface="Arial" panose="020B0604020202020204" pitchFamily="34" charset="0"/>
                <a:cs typeface="Arial" panose="020B0604020202020204" pitchFamily="34" charset="0"/>
              </a:defRPr>
            </a:lvl1pPr>
          </a:lstStyle>
          <a:p>
            <a:pPr marL="1905000" marR="0" indent="-1905000" algn="l" defTabSz="3251118" rtl="0" latinLnBrk="0">
              <a:lnSpc>
                <a:spcPct val="70000"/>
              </a:lnSpc>
              <a:spcBef>
                <a:spcPts val="0"/>
              </a:spcBef>
              <a:spcAft>
                <a:spcPts val="0"/>
              </a:spcAft>
              <a:buClrTx/>
              <a:buSzPct val="123000"/>
              <a:buFontTx/>
              <a:buChar char="•"/>
              <a:tabLst/>
            </a:pPr>
            <a:endParaRPr/>
          </a:p>
        </p:txBody>
      </p:sp>
      <p:sp>
        <p:nvSpPr>
          <p:cNvPr id="8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10477500" cy="14351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10477500" cy="82560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22660792" y="1135930"/>
            <a:ext cx="520701" cy="520701"/>
          </a:xfrm>
          <a:prstGeom prst="rect">
            <a:avLst/>
          </a:prstGeom>
          <a:ln w="12700">
            <a:miter lim="400000"/>
          </a:ln>
        </p:spPr>
        <p:txBody>
          <a:bodyPr wrap="none" lIns="50800" tIns="50800" rIns="50800" bIns="50800" anchor="b">
            <a:spAutoFit/>
          </a:bodyPr>
          <a:lstStyle>
            <a:lvl1pPr algn="ctr" defTabSz="584200">
              <a:lnSpc>
                <a:spcPct val="100000"/>
              </a:lnSpc>
              <a:defRPr sz="3200">
                <a:solidFill>
                  <a:srgbClr val="9F9A91"/>
                </a:solidFill>
                <a:latin typeface="Inconsolata Regular"/>
                <a:ea typeface="Inconsolata Regular"/>
                <a:cs typeface="Inconsolata Regular"/>
                <a:sym typeface="Inconsolata Regular"/>
              </a:defRPr>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58" r:id="rId2"/>
    <p:sldLayoutId id="2147483650" r:id="rId3"/>
    <p:sldLayoutId id="2147483651" r:id="rId4"/>
    <p:sldLayoutId id="2147483652" r:id="rId5"/>
    <p:sldLayoutId id="2147483653" r:id="rId6"/>
    <p:sldLayoutId id="2147483654" r:id="rId7"/>
    <p:sldLayoutId id="2147483656" r:id="rId8"/>
    <p:sldLayoutId id="2147483657" r:id="rId9"/>
  </p:sldLayoutIdLst>
  <p:transition spd="med"/>
  <p:txStyles>
    <p:titleStyle>
      <a:lvl1pPr marL="0" marR="0" indent="0" algn="l" defTabSz="3251118" latinLnBrk="0">
        <a:lnSpc>
          <a:spcPct val="90000"/>
        </a:lnSpc>
        <a:spcBef>
          <a:spcPts val="0"/>
        </a:spcBef>
        <a:spcAft>
          <a:spcPts val="0"/>
        </a:spcAft>
        <a:buClrTx/>
        <a:buSzTx/>
        <a:buFontTx/>
        <a:buNone/>
        <a:tabLst/>
        <a:defRPr sz="30000" b="0" i="0" u="none" strike="noStrike" cap="all" spc="0" baseline="0">
          <a:solidFill>
            <a:srgbClr val="000000"/>
          </a:solidFill>
          <a:uFillTx/>
          <a:latin typeface="Poppins ExtraBold"/>
          <a:ea typeface="Poppins ExtraBold"/>
          <a:cs typeface="Poppins ExtraBold"/>
          <a:sym typeface="Poppins ExtraBold"/>
        </a:defRPr>
      </a:lvl1pPr>
      <a:lvl2pPr marL="0" marR="0" indent="457200" algn="l" defTabSz="3251118" latinLnBrk="0">
        <a:lnSpc>
          <a:spcPct val="90000"/>
        </a:lnSpc>
        <a:spcBef>
          <a:spcPts val="0"/>
        </a:spcBef>
        <a:spcAft>
          <a:spcPts val="0"/>
        </a:spcAft>
        <a:buClrTx/>
        <a:buSzTx/>
        <a:buFontTx/>
        <a:buNone/>
        <a:tabLst/>
        <a:defRPr sz="30000" b="0" i="0" u="none" strike="noStrike" cap="all" spc="0" baseline="0">
          <a:solidFill>
            <a:srgbClr val="000000"/>
          </a:solidFill>
          <a:uFillTx/>
          <a:latin typeface="Poppins ExtraBold"/>
          <a:ea typeface="Poppins ExtraBold"/>
          <a:cs typeface="Poppins ExtraBold"/>
          <a:sym typeface="Poppins ExtraBold"/>
        </a:defRPr>
      </a:lvl2pPr>
      <a:lvl3pPr marL="0" marR="0" indent="914400" algn="l" defTabSz="3251118" latinLnBrk="0">
        <a:lnSpc>
          <a:spcPct val="90000"/>
        </a:lnSpc>
        <a:spcBef>
          <a:spcPts val="0"/>
        </a:spcBef>
        <a:spcAft>
          <a:spcPts val="0"/>
        </a:spcAft>
        <a:buClrTx/>
        <a:buSzTx/>
        <a:buFontTx/>
        <a:buNone/>
        <a:tabLst/>
        <a:defRPr sz="30000" b="0" i="0" u="none" strike="noStrike" cap="all" spc="0" baseline="0">
          <a:solidFill>
            <a:srgbClr val="000000"/>
          </a:solidFill>
          <a:uFillTx/>
          <a:latin typeface="Poppins ExtraBold"/>
          <a:ea typeface="Poppins ExtraBold"/>
          <a:cs typeface="Poppins ExtraBold"/>
          <a:sym typeface="Poppins ExtraBold"/>
        </a:defRPr>
      </a:lvl3pPr>
      <a:lvl4pPr marL="0" marR="0" indent="1371600" algn="l" defTabSz="3251118" latinLnBrk="0">
        <a:lnSpc>
          <a:spcPct val="90000"/>
        </a:lnSpc>
        <a:spcBef>
          <a:spcPts val="0"/>
        </a:spcBef>
        <a:spcAft>
          <a:spcPts val="0"/>
        </a:spcAft>
        <a:buClrTx/>
        <a:buSzTx/>
        <a:buFontTx/>
        <a:buNone/>
        <a:tabLst/>
        <a:defRPr sz="30000" b="0" i="0" u="none" strike="noStrike" cap="all" spc="0" baseline="0">
          <a:solidFill>
            <a:srgbClr val="000000"/>
          </a:solidFill>
          <a:uFillTx/>
          <a:latin typeface="Poppins ExtraBold"/>
          <a:ea typeface="Poppins ExtraBold"/>
          <a:cs typeface="Poppins ExtraBold"/>
          <a:sym typeface="Poppins ExtraBold"/>
        </a:defRPr>
      </a:lvl4pPr>
      <a:lvl5pPr marL="0" marR="0" indent="1828800" algn="l" defTabSz="3251118" latinLnBrk="0">
        <a:lnSpc>
          <a:spcPct val="90000"/>
        </a:lnSpc>
        <a:spcBef>
          <a:spcPts val="0"/>
        </a:spcBef>
        <a:spcAft>
          <a:spcPts val="0"/>
        </a:spcAft>
        <a:buClrTx/>
        <a:buSzTx/>
        <a:buFontTx/>
        <a:buNone/>
        <a:tabLst/>
        <a:defRPr sz="30000" b="0" i="0" u="none" strike="noStrike" cap="all" spc="0" baseline="0">
          <a:solidFill>
            <a:srgbClr val="000000"/>
          </a:solidFill>
          <a:uFillTx/>
          <a:latin typeface="Poppins ExtraBold"/>
          <a:ea typeface="Poppins ExtraBold"/>
          <a:cs typeface="Poppins ExtraBold"/>
          <a:sym typeface="Poppins ExtraBold"/>
        </a:defRPr>
      </a:lvl5pPr>
      <a:lvl6pPr marL="0" marR="0" indent="2286000" algn="l" defTabSz="3251118" latinLnBrk="0">
        <a:lnSpc>
          <a:spcPct val="90000"/>
        </a:lnSpc>
        <a:spcBef>
          <a:spcPts val="0"/>
        </a:spcBef>
        <a:spcAft>
          <a:spcPts val="0"/>
        </a:spcAft>
        <a:buClrTx/>
        <a:buSzTx/>
        <a:buFontTx/>
        <a:buNone/>
        <a:tabLst/>
        <a:defRPr sz="30000" b="0" i="0" u="none" strike="noStrike" cap="all" spc="0" baseline="0">
          <a:solidFill>
            <a:srgbClr val="000000"/>
          </a:solidFill>
          <a:uFillTx/>
          <a:latin typeface="Poppins ExtraBold"/>
          <a:ea typeface="Poppins ExtraBold"/>
          <a:cs typeface="Poppins ExtraBold"/>
          <a:sym typeface="Poppins ExtraBold"/>
        </a:defRPr>
      </a:lvl6pPr>
      <a:lvl7pPr marL="0" marR="0" indent="2743200" algn="l" defTabSz="3251118" latinLnBrk="0">
        <a:lnSpc>
          <a:spcPct val="90000"/>
        </a:lnSpc>
        <a:spcBef>
          <a:spcPts val="0"/>
        </a:spcBef>
        <a:spcAft>
          <a:spcPts val="0"/>
        </a:spcAft>
        <a:buClrTx/>
        <a:buSzTx/>
        <a:buFontTx/>
        <a:buNone/>
        <a:tabLst/>
        <a:defRPr sz="30000" b="0" i="0" u="none" strike="noStrike" cap="all" spc="0" baseline="0">
          <a:solidFill>
            <a:srgbClr val="000000"/>
          </a:solidFill>
          <a:uFillTx/>
          <a:latin typeface="Poppins ExtraBold"/>
          <a:ea typeface="Poppins ExtraBold"/>
          <a:cs typeface="Poppins ExtraBold"/>
          <a:sym typeface="Poppins ExtraBold"/>
        </a:defRPr>
      </a:lvl7pPr>
      <a:lvl8pPr marL="0" marR="0" indent="3200400" algn="l" defTabSz="3251118" latinLnBrk="0">
        <a:lnSpc>
          <a:spcPct val="90000"/>
        </a:lnSpc>
        <a:spcBef>
          <a:spcPts val="0"/>
        </a:spcBef>
        <a:spcAft>
          <a:spcPts val="0"/>
        </a:spcAft>
        <a:buClrTx/>
        <a:buSzTx/>
        <a:buFontTx/>
        <a:buNone/>
        <a:tabLst/>
        <a:defRPr sz="30000" b="0" i="0" u="none" strike="noStrike" cap="all" spc="0" baseline="0">
          <a:solidFill>
            <a:srgbClr val="000000"/>
          </a:solidFill>
          <a:uFillTx/>
          <a:latin typeface="Poppins ExtraBold"/>
          <a:ea typeface="Poppins ExtraBold"/>
          <a:cs typeface="Poppins ExtraBold"/>
          <a:sym typeface="Poppins ExtraBold"/>
        </a:defRPr>
      </a:lvl8pPr>
      <a:lvl9pPr marL="0" marR="0" indent="3657600" algn="l" defTabSz="3251118" latinLnBrk="0">
        <a:lnSpc>
          <a:spcPct val="90000"/>
        </a:lnSpc>
        <a:spcBef>
          <a:spcPts val="0"/>
        </a:spcBef>
        <a:spcAft>
          <a:spcPts val="0"/>
        </a:spcAft>
        <a:buClrTx/>
        <a:buSzTx/>
        <a:buFontTx/>
        <a:buNone/>
        <a:tabLst/>
        <a:defRPr sz="30000" b="0" i="0" u="none" strike="noStrike" cap="all" spc="0" baseline="0">
          <a:solidFill>
            <a:srgbClr val="000000"/>
          </a:solidFill>
          <a:uFillTx/>
          <a:latin typeface="Poppins ExtraBold"/>
          <a:ea typeface="Poppins ExtraBold"/>
          <a:cs typeface="Poppins ExtraBold"/>
          <a:sym typeface="Poppins ExtraBold"/>
        </a:defRPr>
      </a:lvl9pPr>
    </p:titleStyle>
    <p:bodyStyle>
      <a:lvl1pPr marL="1905000" marR="0" indent="-1905000" algn="l" defTabSz="3251118" latinLnBrk="0">
        <a:lnSpc>
          <a:spcPct val="70000"/>
        </a:lnSpc>
        <a:spcBef>
          <a:spcPts val="0"/>
        </a:spcBef>
        <a:spcAft>
          <a:spcPts val="0"/>
        </a:spcAft>
        <a:buClrTx/>
        <a:buSzPct val="123000"/>
        <a:buFontTx/>
        <a:buChar char="•"/>
        <a:tabLst/>
        <a:defRPr sz="15000" b="0" i="0" u="none" strike="noStrike" cap="all" spc="-750" baseline="0">
          <a:solidFill>
            <a:srgbClr val="000000"/>
          </a:solidFill>
          <a:uFillTx/>
          <a:latin typeface="Poppins Regular"/>
          <a:ea typeface="Poppins Regular"/>
          <a:cs typeface="Poppins Regular"/>
          <a:sym typeface="Poppins Regular"/>
        </a:defRPr>
      </a:lvl1pPr>
      <a:lvl2pPr marL="2514600" marR="0" indent="-1905000" algn="l" defTabSz="3251118" latinLnBrk="0">
        <a:lnSpc>
          <a:spcPct val="70000"/>
        </a:lnSpc>
        <a:spcBef>
          <a:spcPts val="0"/>
        </a:spcBef>
        <a:spcAft>
          <a:spcPts val="0"/>
        </a:spcAft>
        <a:buClrTx/>
        <a:buSzPct val="123000"/>
        <a:buFontTx/>
        <a:buChar char="•"/>
        <a:tabLst/>
        <a:defRPr sz="15000" b="0" i="0" u="none" strike="noStrike" cap="all" spc="-750" baseline="0">
          <a:solidFill>
            <a:srgbClr val="000000"/>
          </a:solidFill>
          <a:uFillTx/>
          <a:latin typeface="Poppins Regular"/>
          <a:ea typeface="Poppins Regular"/>
          <a:cs typeface="Poppins Regular"/>
          <a:sym typeface="Poppins Regular"/>
        </a:defRPr>
      </a:lvl2pPr>
      <a:lvl3pPr marL="3124200" marR="0" indent="-1905000" algn="l" defTabSz="3251118" latinLnBrk="0">
        <a:lnSpc>
          <a:spcPct val="70000"/>
        </a:lnSpc>
        <a:spcBef>
          <a:spcPts val="0"/>
        </a:spcBef>
        <a:spcAft>
          <a:spcPts val="0"/>
        </a:spcAft>
        <a:buClrTx/>
        <a:buSzPct val="123000"/>
        <a:buFontTx/>
        <a:buChar char="•"/>
        <a:tabLst/>
        <a:defRPr sz="15000" b="0" i="0" u="none" strike="noStrike" cap="all" spc="-750" baseline="0">
          <a:solidFill>
            <a:srgbClr val="000000"/>
          </a:solidFill>
          <a:uFillTx/>
          <a:latin typeface="Poppins Regular"/>
          <a:ea typeface="Poppins Regular"/>
          <a:cs typeface="Poppins Regular"/>
          <a:sym typeface="Poppins Regular"/>
        </a:defRPr>
      </a:lvl3pPr>
      <a:lvl4pPr marL="3733800" marR="0" indent="-1905000" algn="l" defTabSz="3251118" latinLnBrk="0">
        <a:lnSpc>
          <a:spcPct val="70000"/>
        </a:lnSpc>
        <a:spcBef>
          <a:spcPts val="0"/>
        </a:spcBef>
        <a:spcAft>
          <a:spcPts val="0"/>
        </a:spcAft>
        <a:buClrTx/>
        <a:buSzPct val="123000"/>
        <a:buFontTx/>
        <a:buChar char="•"/>
        <a:tabLst/>
        <a:defRPr sz="15000" b="0" i="0" u="none" strike="noStrike" cap="all" spc="-750" baseline="0">
          <a:solidFill>
            <a:srgbClr val="000000"/>
          </a:solidFill>
          <a:uFillTx/>
          <a:latin typeface="Poppins Regular"/>
          <a:ea typeface="Poppins Regular"/>
          <a:cs typeface="Poppins Regular"/>
          <a:sym typeface="Poppins Regular"/>
        </a:defRPr>
      </a:lvl4pPr>
      <a:lvl5pPr marL="4343400" marR="0" indent="-1905000" algn="l" defTabSz="3251118" latinLnBrk="0">
        <a:lnSpc>
          <a:spcPct val="70000"/>
        </a:lnSpc>
        <a:spcBef>
          <a:spcPts val="0"/>
        </a:spcBef>
        <a:spcAft>
          <a:spcPts val="0"/>
        </a:spcAft>
        <a:buClrTx/>
        <a:buSzPct val="123000"/>
        <a:buFontTx/>
        <a:buChar char="•"/>
        <a:tabLst/>
        <a:defRPr sz="15000" b="0" i="0" u="none" strike="noStrike" cap="all" spc="-750" baseline="0">
          <a:solidFill>
            <a:srgbClr val="000000"/>
          </a:solidFill>
          <a:uFillTx/>
          <a:latin typeface="Poppins Regular"/>
          <a:ea typeface="Poppins Regular"/>
          <a:cs typeface="Poppins Regular"/>
          <a:sym typeface="Poppins Regular"/>
        </a:defRPr>
      </a:lvl5pPr>
      <a:lvl6pPr marL="4953000" marR="0" indent="-1905000" algn="l" defTabSz="3251118" latinLnBrk="0">
        <a:lnSpc>
          <a:spcPct val="70000"/>
        </a:lnSpc>
        <a:spcBef>
          <a:spcPts val="0"/>
        </a:spcBef>
        <a:spcAft>
          <a:spcPts val="0"/>
        </a:spcAft>
        <a:buClrTx/>
        <a:buSzPct val="123000"/>
        <a:buFontTx/>
        <a:buChar char="•"/>
        <a:tabLst/>
        <a:defRPr sz="15000" b="0" i="0" u="none" strike="noStrike" cap="all" spc="-750" baseline="0">
          <a:solidFill>
            <a:srgbClr val="000000"/>
          </a:solidFill>
          <a:uFillTx/>
          <a:latin typeface="Poppins Regular"/>
          <a:ea typeface="Poppins Regular"/>
          <a:cs typeface="Poppins Regular"/>
          <a:sym typeface="Poppins Regular"/>
        </a:defRPr>
      </a:lvl6pPr>
      <a:lvl7pPr marL="5562600" marR="0" indent="-1905000" algn="l" defTabSz="3251118" latinLnBrk="0">
        <a:lnSpc>
          <a:spcPct val="70000"/>
        </a:lnSpc>
        <a:spcBef>
          <a:spcPts val="0"/>
        </a:spcBef>
        <a:spcAft>
          <a:spcPts val="0"/>
        </a:spcAft>
        <a:buClrTx/>
        <a:buSzPct val="123000"/>
        <a:buFontTx/>
        <a:buChar char="•"/>
        <a:tabLst/>
        <a:defRPr sz="15000" b="0" i="0" u="none" strike="noStrike" cap="all" spc="-750" baseline="0">
          <a:solidFill>
            <a:srgbClr val="000000"/>
          </a:solidFill>
          <a:uFillTx/>
          <a:latin typeface="Poppins Regular"/>
          <a:ea typeface="Poppins Regular"/>
          <a:cs typeface="Poppins Regular"/>
          <a:sym typeface="Poppins Regular"/>
        </a:defRPr>
      </a:lvl7pPr>
      <a:lvl8pPr marL="6172200" marR="0" indent="-1905000" algn="l" defTabSz="3251118" latinLnBrk="0">
        <a:lnSpc>
          <a:spcPct val="70000"/>
        </a:lnSpc>
        <a:spcBef>
          <a:spcPts val="0"/>
        </a:spcBef>
        <a:spcAft>
          <a:spcPts val="0"/>
        </a:spcAft>
        <a:buClrTx/>
        <a:buSzPct val="123000"/>
        <a:buFontTx/>
        <a:buChar char="•"/>
        <a:tabLst/>
        <a:defRPr sz="15000" b="0" i="0" u="none" strike="noStrike" cap="all" spc="-750" baseline="0">
          <a:solidFill>
            <a:srgbClr val="000000"/>
          </a:solidFill>
          <a:uFillTx/>
          <a:latin typeface="Poppins Regular"/>
          <a:ea typeface="Poppins Regular"/>
          <a:cs typeface="Poppins Regular"/>
          <a:sym typeface="Poppins Regular"/>
        </a:defRPr>
      </a:lvl8pPr>
      <a:lvl9pPr marL="6781800" marR="0" indent="-1905000" algn="l" defTabSz="3251118" latinLnBrk="0">
        <a:lnSpc>
          <a:spcPct val="70000"/>
        </a:lnSpc>
        <a:spcBef>
          <a:spcPts val="0"/>
        </a:spcBef>
        <a:spcAft>
          <a:spcPts val="0"/>
        </a:spcAft>
        <a:buClrTx/>
        <a:buSzPct val="123000"/>
        <a:buFontTx/>
        <a:buChar char="•"/>
        <a:tabLst/>
        <a:defRPr sz="15000" b="0" i="0" u="none" strike="noStrike" cap="all" spc="-750" baseline="0">
          <a:solidFill>
            <a:srgbClr val="000000"/>
          </a:solidFill>
          <a:uFillTx/>
          <a:latin typeface="Poppins Regular"/>
          <a:ea typeface="Poppins Regular"/>
          <a:cs typeface="Poppins Regular"/>
          <a:sym typeface="Poppins Regular"/>
        </a:defRPr>
      </a:lvl9pPr>
    </p:bodyStyle>
    <p:otherStyle>
      <a:lvl1pPr marL="0" marR="0" indent="0" algn="ctr" defTabSz="584200" latinLnBrk="0">
        <a:lnSpc>
          <a:spcPct val="100000"/>
        </a:lnSpc>
        <a:spcBef>
          <a:spcPts val="0"/>
        </a:spcBef>
        <a:spcAft>
          <a:spcPts val="0"/>
        </a:spcAft>
        <a:buClrTx/>
        <a:buSzTx/>
        <a:buFontTx/>
        <a:buNone/>
        <a:tabLst/>
        <a:defRPr sz="3200" b="0" i="0" u="none" strike="noStrike" cap="none" spc="0" baseline="0">
          <a:solidFill>
            <a:schemeClr val="tx1"/>
          </a:solidFill>
          <a:uFillTx/>
          <a:latin typeface="+mn-lt"/>
          <a:ea typeface="+mn-ea"/>
          <a:cs typeface="+mn-cs"/>
          <a:sym typeface="Inconsolata Regular"/>
        </a:defRPr>
      </a:lvl1pPr>
      <a:lvl2pPr marL="0" marR="0" indent="457200" algn="ctr" defTabSz="584200" latinLnBrk="0">
        <a:lnSpc>
          <a:spcPct val="100000"/>
        </a:lnSpc>
        <a:spcBef>
          <a:spcPts val="0"/>
        </a:spcBef>
        <a:spcAft>
          <a:spcPts val="0"/>
        </a:spcAft>
        <a:buClrTx/>
        <a:buSzTx/>
        <a:buFontTx/>
        <a:buNone/>
        <a:tabLst/>
        <a:defRPr sz="3200" b="0" i="0" u="none" strike="noStrike" cap="none" spc="0" baseline="0">
          <a:solidFill>
            <a:schemeClr val="tx1"/>
          </a:solidFill>
          <a:uFillTx/>
          <a:latin typeface="+mn-lt"/>
          <a:ea typeface="+mn-ea"/>
          <a:cs typeface="+mn-cs"/>
          <a:sym typeface="Inconsolata Regular"/>
        </a:defRPr>
      </a:lvl2pPr>
      <a:lvl3pPr marL="0" marR="0" indent="914400" algn="ctr" defTabSz="584200" latinLnBrk="0">
        <a:lnSpc>
          <a:spcPct val="100000"/>
        </a:lnSpc>
        <a:spcBef>
          <a:spcPts val="0"/>
        </a:spcBef>
        <a:spcAft>
          <a:spcPts val="0"/>
        </a:spcAft>
        <a:buClrTx/>
        <a:buSzTx/>
        <a:buFontTx/>
        <a:buNone/>
        <a:tabLst/>
        <a:defRPr sz="3200" b="0" i="0" u="none" strike="noStrike" cap="none" spc="0" baseline="0">
          <a:solidFill>
            <a:schemeClr val="tx1"/>
          </a:solidFill>
          <a:uFillTx/>
          <a:latin typeface="+mn-lt"/>
          <a:ea typeface="+mn-ea"/>
          <a:cs typeface="+mn-cs"/>
          <a:sym typeface="Inconsolata Regular"/>
        </a:defRPr>
      </a:lvl3pPr>
      <a:lvl4pPr marL="0" marR="0" indent="1371600" algn="ctr" defTabSz="584200" latinLnBrk="0">
        <a:lnSpc>
          <a:spcPct val="100000"/>
        </a:lnSpc>
        <a:spcBef>
          <a:spcPts val="0"/>
        </a:spcBef>
        <a:spcAft>
          <a:spcPts val="0"/>
        </a:spcAft>
        <a:buClrTx/>
        <a:buSzTx/>
        <a:buFontTx/>
        <a:buNone/>
        <a:tabLst/>
        <a:defRPr sz="3200" b="0" i="0" u="none" strike="noStrike" cap="none" spc="0" baseline="0">
          <a:solidFill>
            <a:schemeClr val="tx1"/>
          </a:solidFill>
          <a:uFillTx/>
          <a:latin typeface="+mn-lt"/>
          <a:ea typeface="+mn-ea"/>
          <a:cs typeface="+mn-cs"/>
          <a:sym typeface="Inconsolata Regular"/>
        </a:defRPr>
      </a:lvl4pPr>
      <a:lvl5pPr marL="0" marR="0" indent="1828800" algn="ctr" defTabSz="584200" latinLnBrk="0">
        <a:lnSpc>
          <a:spcPct val="100000"/>
        </a:lnSpc>
        <a:spcBef>
          <a:spcPts val="0"/>
        </a:spcBef>
        <a:spcAft>
          <a:spcPts val="0"/>
        </a:spcAft>
        <a:buClrTx/>
        <a:buSzTx/>
        <a:buFontTx/>
        <a:buNone/>
        <a:tabLst/>
        <a:defRPr sz="3200" b="0" i="0" u="none" strike="noStrike" cap="none" spc="0" baseline="0">
          <a:solidFill>
            <a:schemeClr val="tx1"/>
          </a:solidFill>
          <a:uFillTx/>
          <a:latin typeface="+mn-lt"/>
          <a:ea typeface="+mn-ea"/>
          <a:cs typeface="+mn-cs"/>
          <a:sym typeface="Inconsolata Regular"/>
        </a:defRPr>
      </a:lvl5pPr>
      <a:lvl6pPr marL="0" marR="0" indent="2286000" algn="ctr" defTabSz="584200" latinLnBrk="0">
        <a:lnSpc>
          <a:spcPct val="100000"/>
        </a:lnSpc>
        <a:spcBef>
          <a:spcPts val="0"/>
        </a:spcBef>
        <a:spcAft>
          <a:spcPts val="0"/>
        </a:spcAft>
        <a:buClrTx/>
        <a:buSzTx/>
        <a:buFontTx/>
        <a:buNone/>
        <a:tabLst/>
        <a:defRPr sz="3200" b="0" i="0" u="none" strike="noStrike" cap="none" spc="0" baseline="0">
          <a:solidFill>
            <a:schemeClr val="tx1"/>
          </a:solidFill>
          <a:uFillTx/>
          <a:latin typeface="+mn-lt"/>
          <a:ea typeface="+mn-ea"/>
          <a:cs typeface="+mn-cs"/>
          <a:sym typeface="Inconsolata Regular"/>
        </a:defRPr>
      </a:lvl6pPr>
      <a:lvl7pPr marL="0" marR="0" indent="2743200" algn="ctr" defTabSz="584200" latinLnBrk="0">
        <a:lnSpc>
          <a:spcPct val="100000"/>
        </a:lnSpc>
        <a:spcBef>
          <a:spcPts val="0"/>
        </a:spcBef>
        <a:spcAft>
          <a:spcPts val="0"/>
        </a:spcAft>
        <a:buClrTx/>
        <a:buSzTx/>
        <a:buFontTx/>
        <a:buNone/>
        <a:tabLst/>
        <a:defRPr sz="3200" b="0" i="0" u="none" strike="noStrike" cap="none" spc="0" baseline="0">
          <a:solidFill>
            <a:schemeClr val="tx1"/>
          </a:solidFill>
          <a:uFillTx/>
          <a:latin typeface="+mn-lt"/>
          <a:ea typeface="+mn-ea"/>
          <a:cs typeface="+mn-cs"/>
          <a:sym typeface="Inconsolata Regular"/>
        </a:defRPr>
      </a:lvl7pPr>
      <a:lvl8pPr marL="0" marR="0" indent="3200400" algn="ctr" defTabSz="584200" latinLnBrk="0">
        <a:lnSpc>
          <a:spcPct val="100000"/>
        </a:lnSpc>
        <a:spcBef>
          <a:spcPts val="0"/>
        </a:spcBef>
        <a:spcAft>
          <a:spcPts val="0"/>
        </a:spcAft>
        <a:buClrTx/>
        <a:buSzTx/>
        <a:buFontTx/>
        <a:buNone/>
        <a:tabLst/>
        <a:defRPr sz="3200" b="0" i="0" u="none" strike="noStrike" cap="none" spc="0" baseline="0">
          <a:solidFill>
            <a:schemeClr val="tx1"/>
          </a:solidFill>
          <a:uFillTx/>
          <a:latin typeface="+mn-lt"/>
          <a:ea typeface="+mn-ea"/>
          <a:cs typeface="+mn-cs"/>
          <a:sym typeface="Inconsolata Regular"/>
        </a:defRPr>
      </a:lvl8pPr>
      <a:lvl9pPr marL="0" marR="0" indent="3657600" algn="ctr" defTabSz="584200" latinLnBrk="0">
        <a:lnSpc>
          <a:spcPct val="100000"/>
        </a:lnSpc>
        <a:spcBef>
          <a:spcPts val="0"/>
        </a:spcBef>
        <a:spcAft>
          <a:spcPts val="0"/>
        </a:spcAft>
        <a:buClrTx/>
        <a:buSzTx/>
        <a:buFontTx/>
        <a:buNone/>
        <a:tabLst/>
        <a:defRPr sz="3200" b="0" i="0" u="none" strike="noStrike" cap="none" spc="0" baseline="0">
          <a:solidFill>
            <a:schemeClr val="tx1"/>
          </a:solidFill>
          <a:uFillTx/>
          <a:latin typeface="+mn-lt"/>
          <a:ea typeface="+mn-ea"/>
          <a:cs typeface="+mn-cs"/>
          <a:sym typeface="Inconsolata Regular"/>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 name="Rectangle"/>
          <p:cNvSpPr/>
          <p:nvPr/>
        </p:nvSpPr>
        <p:spPr>
          <a:xfrm>
            <a:off x="0" y="8087829"/>
            <a:ext cx="24384001" cy="5628171"/>
          </a:xfrm>
          <a:prstGeom prst="rect">
            <a:avLst/>
          </a:prstGeom>
          <a:solidFill>
            <a:srgbClr val="EBEBEB"/>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94" name="Business Proposal"/>
          <p:cNvSpPr txBox="1"/>
          <p:nvPr/>
        </p:nvSpPr>
        <p:spPr>
          <a:xfrm>
            <a:off x="1175962" y="8833868"/>
            <a:ext cx="15114715" cy="14875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nSpc>
                <a:spcPct val="90000"/>
              </a:lnSpc>
              <a:defRPr sz="10000" spc="-500">
                <a:solidFill>
                  <a:srgbClr val="000000"/>
                </a:solidFill>
              </a:defRPr>
            </a:lvl1pPr>
          </a:lstStyle>
          <a:p>
            <a:r>
              <a:rPr lang="en-US" dirty="0" smtClean="0"/>
              <a:t>Survey </a:t>
            </a:r>
            <a:r>
              <a:rPr lang="en-US" dirty="0" err="1" smtClean="0"/>
              <a:t>Kepuasan</a:t>
            </a:r>
            <a:r>
              <a:rPr lang="en-US" dirty="0" smtClean="0"/>
              <a:t> </a:t>
            </a:r>
            <a:r>
              <a:rPr lang="en-US" dirty="0" err="1" smtClean="0"/>
              <a:t>Pelanggan</a:t>
            </a:r>
            <a:endParaRPr dirty="0"/>
          </a:p>
        </p:txBody>
      </p:sp>
      <p:sp>
        <p:nvSpPr>
          <p:cNvPr id="95" name="Line"/>
          <p:cNvSpPr/>
          <p:nvPr/>
        </p:nvSpPr>
        <p:spPr>
          <a:xfrm>
            <a:off x="1175962" y="11031396"/>
            <a:ext cx="22032076" cy="1"/>
          </a:xfrm>
          <a:prstGeom prst="line">
            <a:avLst/>
          </a:prstGeom>
          <a:ln w="25400">
            <a:solidFill>
              <a:srgbClr val="000000"/>
            </a:solidFill>
            <a:miter lim="400000"/>
          </a:ln>
        </p:spPr>
        <p:txBody>
          <a:bodyPr lIns="50800" tIns="50800" rIns="50800" bIns="50800" anchor="ctr"/>
          <a:lstStyle/>
          <a:p>
            <a:endParaRPr/>
          </a:p>
        </p:txBody>
      </p:sp>
      <p:sp>
        <p:nvSpPr>
          <p:cNvPr id="96" name="Your Company X Client"/>
          <p:cNvSpPr txBox="1"/>
          <p:nvPr/>
        </p:nvSpPr>
        <p:spPr>
          <a:xfrm>
            <a:off x="1175962" y="11694305"/>
            <a:ext cx="11473812" cy="8412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100000"/>
              </a:lnSpc>
              <a:spcBef>
                <a:spcPts val="1500"/>
              </a:spcBef>
              <a:defRPr sz="4800">
                <a:solidFill>
                  <a:srgbClr val="000000"/>
                </a:solidFill>
              </a:defRPr>
            </a:lvl1pPr>
          </a:lstStyle>
          <a:p>
            <a:r>
              <a:rPr lang="en-US" dirty="0" smtClean="0"/>
              <a:t>PT </a:t>
            </a:r>
            <a:r>
              <a:rPr lang="en-US" dirty="0" err="1" smtClean="0"/>
              <a:t>Chitose</a:t>
            </a:r>
            <a:r>
              <a:rPr lang="en-US" dirty="0" smtClean="0"/>
              <a:t> </a:t>
            </a:r>
            <a:r>
              <a:rPr lang="en-US" dirty="0" err="1" smtClean="0"/>
              <a:t>Internasional</a:t>
            </a:r>
            <a:r>
              <a:rPr lang="en-US" dirty="0" smtClean="0"/>
              <a:t> </a:t>
            </a:r>
            <a:r>
              <a:rPr lang="en-US" dirty="0" err="1" smtClean="0"/>
              <a:t>Tbk</a:t>
            </a:r>
            <a:endParaRPr dirty="0"/>
          </a:p>
        </p:txBody>
      </p:sp>
      <p:sp>
        <p:nvSpPr>
          <p:cNvPr id="97" name="August 2023"/>
          <p:cNvSpPr txBox="1"/>
          <p:nvPr/>
        </p:nvSpPr>
        <p:spPr>
          <a:xfrm>
            <a:off x="11734227" y="11860505"/>
            <a:ext cx="11473811" cy="50885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defRPr>
                <a:solidFill>
                  <a:srgbClr val="000000"/>
                </a:solidFill>
              </a:defRPr>
            </a:lvl1pPr>
          </a:lstStyle>
          <a:p>
            <a:r>
              <a:rPr lang="en-US" dirty="0" smtClean="0"/>
              <a:t>October</a:t>
            </a:r>
            <a:r>
              <a:rPr dirty="0" smtClean="0"/>
              <a:t> </a:t>
            </a:r>
            <a:r>
              <a:rPr dirty="0"/>
              <a:t>2023</a:t>
            </a:r>
          </a:p>
        </p:txBody>
      </p:sp>
      <p:pic>
        <p:nvPicPr>
          <p:cNvPr id="3" name="Picture Placeholder 2"/>
          <p:cNvPicPr>
            <a:picLocks noGrp="1" noChangeAspect="1"/>
          </p:cNvPicPr>
          <p:nvPr>
            <p:ph type="pic" idx="21"/>
          </p:nvPr>
        </p:nvPicPr>
        <p:blipFill>
          <a:blip r:embed="rId2">
            <a:extLst>
              <a:ext uri="{28A0092B-C50C-407E-A947-70E740481C1C}">
                <a14:useLocalDpi xmlns:a14="http://schemas.microsoft.com/office/drawing/2010/main" val="0"/>
              </a:ext>
            </a:extLst>
          </a:blip>
          <a:stretch>
            <a:fillRect/>
          </a:stretch>
        </p:blipFill>
        <p:spPr>
          <a:xfrm>
            <a:off x="1175962" y="1013550"/>
            <a:ext cx="22032075" cy="7074415"/>
          </a:xfrm>
        </p:spPr>
      </p:pic>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6D6D6"/>
        </a:solidFill>
        <a:effectLst/>
      </p:bgPr>
    </p:bg>
    <p:spTree>
      <p:nvGrpSpPr>
        <p:cNvPr id="1" name=""/>
        <p:cNvGrpSpPr/>
        <p:nvPr/>
      </p:nvGrpSpPr>
      <p:grpSpPr>
        <a:xfrm>
          <a:off x="0" y="0"/>
          <a:ext cx="0" cy="0"/>
          <a:chOff x="0" y="0"/>
          <a:chExt cx="0" cy="0"/>
        </a:xfrm>
      </p:grpSpPr>
      <p:sp>
        <p:nvSpPr>
          <p:cNvPr id="99" name="Line"/>
          <p:cNvSpPr/>
          <p:nvPr/>
        </p:nvSpPr>
        <p:spPr>
          <a:xfrm>
            <a:off x="1175963" y="6539198"/>
            <a:ext cx="22032076" cy="1"/>
          </a:xfrm>
          <a:prstGeom prst="line">
            <a:avLst/>
          </a:prstGeom>
          <a:ln w="25400">
            <a:solidFill>
              <a:srgbClr val="000000"/>
            </a:solidFill>
            <a:miter lim="400000"/>
          </a:ln>
        </p:spPr>
        <p:txBody>
          <a:bodyPr lIns="50800" tIns="50800" rIns="50800" bIns="50800" anchor="ctr"/>
          <a:lstStyle/>
          <a:p>
            <a:endParaRPr/>
          </a:p>
        </p:txBody>
      </p:sp>
      <p:sp>
        <p:nvSpPr>
          <p:cNvPr id="100" name="Line"/>
          <p:cNvSpPr/>
          <p:nvPr/>
        </p:nvSpPr>
        <p:spPr>
          <a:xfrm>
            <a:off x="1175963" y="8780615"/>
            <a:ext cx="22032076" cy="1"/>
          </a:xfrm>
          <a:prstGeom prst="line">
            <a:avLst/>
          </a:prstGeom>
          <a:ln w="25400">
            <a:solidFill>
              <a:srgbClr val="000000"/>
            </a:solidFill>
            <a:miter lim="400000"/>
          </a:ln>
        </p:spPr>
        <p:txBody>
          <a:bodyPr lIns="50800" tIns="50800" rIns="50800" bIns="50800" anchor="ctr"/>
          <a:lstStyle/>
          <a:p>
            <a:endParaRPr/>
          </a:p>
        </p:txBody>
      </p:sp>
      <p:sp>
        <p:nvSpPr>
          <p:cNvPr id="101" name="Line"/>
          <p:cNvSpPr/>
          <p:nvPr/>
        </p:nvSpPr>
        <p:spPr>
          <a:xfrm>
            <a:off x="1175963" y="11022032"/>
            <a:ext cx="22032076" cy="1"/>
          </a:xfrm>
          <a:prstGeom prst="line">
            <a:avLst/>
          </a:prstGeom>
          <a:ln w="25400">
            <a:solidFill>
              <a:srgbClr val="000000"/>
            </a:solidFill>
            <a:miter lim="400000"/>
          </a:ln>
        </p:spPr>
        <p:txBody>
          <a:bodyPr lIns="50800" tIns="50800" rIns="50800" bIns="50800" anchor="ctr"/>
          <a:lstStyle/>
          <a:p>
            <a:endParaRPr/>
          </a:p>
        </p:txBody>
      </p:sp>
      <p:sp>
        <p:nvSpPr>
          <p:cNvPr id="102" name="1. Introduction"/>
          <p:cNvSpPr txBox="1"/>
          <p:nvPr/>
        </p:nvSpPr>
        <p:spPr>
          <a:xfrm>
            <a:off x="1175964" y="4742446"/>
            <a:ext cx="5305940" cy="14875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nSpc>
                <a:spcPct val="90000"/>
              </a:lnSpc>
              <a:defRPr sz="10000" spc="-500">
                <a:solidFill>
                  <a:srgbClr val="000000"/>
                </a:solidFill>
              </a:defRPr>
            </a:lvl1pPr>
          </a:lstStyle>
          <a:p>
            <a:r>
              <a:rPr dirty="0"/>
              <a:t>1. </a:t>
            </a:r>
            <a:r>
              <a:rPr lang="en-US" dirty="0" smtClean="0"/>
              <a:t>Product</a:t>
            </a:r>
            <a:endParaRPr dirty="0"/>
          </a:p>
        </p:txBody>
      </p:sp>
      <p:sp>
        <p:nvSpPr>
          <p:cNvPr id="103" name="2. Problem"/>
          <p:cNvSpPr txBox="1"/>
          <p:nvPr/>
        </p:nvSpPr>
        <p:spPr>
          <a:xfrm>
            <a:off x="9913915" y="4742446"/>
            <a:ext cx="3936975" cy="14875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nSpc>
                <a:spcPct val="90000"/>
              </a:lnSpc>
              <a:defRPr sz="10000" spc="-500">
                <a:solidFill>
                  <a:srgbClr val="000000"/>
                </a:solidFill>
              </a:defRPr>
            </a:lvl1pPr>
          </a:lstStyle>
          <a:p>
            <a:r>
              <a:rPr dirty="0"/>
              <a:t>2. </a:t>
            </a:r>
            <a:r>
              <a:rPr dirty="0" smtClean="0"/>
              <a:t>Pr</a:t>
            </a:r>
            <a:r>
              <a:rPr lang="en-US" dirty="0" smtClean="0"/>
              <a:t>ice</a:t>
            </a:r>
            <a:endParaRPr dirty="0"/>
          </a:p>
        </p:txBody>
      </p:sp>
      <p:sp>
        <p:nvSpPr>
          <p:cNvPr id="104" name="3. Solution"/>
          <p:cNvSpPr txBox="1"/>
          <p:nvPr/>
        </p:nvSpPr>
        <p:spPr>
          <a:xfrm>
            <a:off x="1175964" y="6916114"/>
            <a:ext cx="6602770" cy="14875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nSpc>
                <a:spcPct val="90000"/>
              </a:lnSpc>
              <a:defRPr sz="10000" spc="-500">
                <a:solidFill>
                  <a:srgbClr val="000000"/>
                </a:solidFill>
              </a:defRPr>
            </a:lvl1pPr>
          </a:lstStyle>
          <a:p>
            <a:r>
              <a:rPr dirty="0"/>
              <a:t>3. </a:t>
            </a:r>
            <a:r>
              <a:rPr lang="en-US" dirty="0" smtClean="0"/>
              <a:t>Promotion</a:t>
            </a:r>
            <a:endParaRPr dirty="0"/>
          </a:p>
        </p:txBody>
      </p:sp>
      <p:sp>
        <p:nvSpPr>
          <p:cNvPr id="105" name="4. About Us"/>
          <p:cNvSpPr txBox="1"/>
          <p:nvPr/>
        </p:nvSpPr>
        <p:spPr>
          <a:xfrm>
            <a:off x="9913915" y="6899631"/>
            <a:ext cx="4223913" cy="14875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nSpc>
                <a:spcPct val="90000"/>
              </a:lnSpc>
              <a:defRPr sz="10000" spc="-500">
                <a:solidFill>
                  <a:srgbClr val="000000"/>
                </a:solidFill>
              </a:defRPr>
            </a:lvl1pPr>
          </a:lstStyle>
          <a:p>
            <a:r>
              <a:rPr dirty="0"/>
              <a:t>4. </a:t>
            </a:r>
            <a:r>
              <a:rPr lang="en-US" dirty="0" smtClean="0"/>
              <a:t>Place</a:t>
            </a:r>
            <a:endParaRPr dirty="0"/>
          </a:p>
        </p:txBody>
      </p:sp>
      <p:sp>
        <p:nvSpPr>
          <p:cNvPr id="108" name="7. Next Steps"/>
          <p:cNvSpPr txBox="1"/>
          <p:nvPr/>
        </p:nvSpPr>
        <p:spPr>
          <a:xfrm>
            <a:off x="1269998" y="9706158"/>
            <a:ext cx="19972217" cy="6011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nSpc>
                <a:spcPct val="90000"/>
              </a:lnSpc>
              <a:defRPr sz="10000" spc="-500">
                <a:solidFill>
                  <a:srgbClr val="000000"/>
                </a:solidFill>
              </a:defRPr>
            </a:lvl1pPr>
          </a:lstStyle>
          <a:p>
            <a:endParaRPr sz="3600" dirty="0"/>
          </a:p>
        </p:txBody>
      </p:sp>
      <p:sp>
        <p:nvSpPr>
          <p:cNvPr id="109" name="Agenda"/>
          <p:cNvSpPr txBox="1"/>
          <p:nvPr/>
        </p:nvSpPr>
        <p:spPr>
          <a:xfrm>
            <a:off x="1175963" y="674275"/>
            <a:ext cx="11473812" cy="14441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000000"/>
                </a:solidFill>
              </a:defRPr>
            </a:lvl1pPr>
          </a:lstStyle>
          <a:p>
            <a:r>
              <a:rPr lang="en-US" sz="8000" dirty="0" smtClean="0"/>
              <a:t>Survey Section</a:t>
            </a:r>
            <a:endParaRPr sz="8000" dirty="0"/>
          </a:p>
        </p:txBody>
      </p:sp>
      <p:sp>
        <p:nvSpPr>
          <p:cNvPr id="2" name="TextBox 1"/>
          <p:cNvSpPr txBox="1"/>
          <p:nvPr/>
        </p:nvSpPr>
        <p:spPr>
          <a:xfrm>
            <a:off x="1175963" y="9398703"/>
            <a:ext cx="18079192" cy="15799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sz="2800" dirty="0">
                <a:solidFill>
                  <a:schemeClr val="tx2">
                    <a:lumMod val="25000"/>
                  </a:schemeClr>
                </a:solidFill>
              </a:rPr>
              <a:t>Survey </a:t>
            </a:r>
            <a:r>
              <a:rPr lang="en-US" sz="2800" dirty="0" err="1">
                <a:solidFill>
                  <a:schemeClr val="tx2">
                    <a:lumMod val="25000"/>
                  </a:schemeClr>
                </a:solidFill>
              </a:rPr>
              <a:t>dilakukan</a:t>
            </a:r>
            <a:r>
              <a:rPr lang="en-US" sz="2800" dirty="0">
                <a:solidFill>
                  <a:schemeClr val="tx2">
                    <a:lumMod val="25000"/>
                  </a:schemeClr>
                </a:solidFill>
              </a:rPr>
              <a:t> </a:t>
            </a:r>
            <a:r>
              <a:rPr lang="en-US" sz="2800" dirty="0" err="1">
                <a:solidFill>
                  <a:schemeClr val="tx2">
                    <a:lumMod val="25000"/>
                  </a:schemeClr>
                </a:solidFill>
              </a:rPr>
              <a:t>dengan</a:t>
            </a:r>
            <a:r>
              <a:rPr lang="en-US" sz="2800" dirty="0">
                <a:solidFill>
                  <a:schemeClr val="tx2">
                    <a:lumMod val="25000"/>
                  </a:schemeClr>
                </a:solidFill>
              </a:rPr>
              <a:t> </a:t>
            </a:r>
            <a:r>
              <a:rPr lang="en-US" sz="2800" dirty="0" err="1">
                <a:solidFill>
                  <a:schemeClr val="tx2">
                    <a:lumMod val="25000"/>
                  </a:schemeClr>
                </a:solidFill>
              </a:rPr>
              <a:t>menggunakan</a:t>
            </a:r>
            <a:r>
              <a:rPr lang="en-US" sz="2800" dirty="0">
                <a:solidFill>
                  <a:schemeClr val="tx2">
                    <a:lumMod val="25000"/>
                  </a:schemeClr>
                </a:solidFill>
              </a:rPr>
              <a:t> </a:t>
            </a:r>
            <a:r>
              <a:rPr lang="en-US" sz="2800" b="1" dirty="0">
                <a:solidFill>
                  <a:schemeClr val="tx2">
                    <a:lumMod val="25000"/>
                  </a:schemeClr>
                </a:solidFill>
              </a:rPr>
              <a:t>4</a:t>
            </a:r>
            <a:r>
              <a:rPr lang="en-US" sz="2800" dirty="0">
                <a:solidFill>
                  <a:schemeClr val="tx2">
                    <a:lumMod val="25000"/>
                  </a:schemeClr>
                </a:solidFill>
              </a:rPr>
              <a:t> </a:t>
            </a:r>
            <a:r>
              <a:rPr lang="en-US" sz="2800" dirty="0" err="1" smtClean="0">
                <a:solidFill>
                  <a:schemeClr val="tx2">
                    <a:lumMod val="25000"/>
                  </a:schemeClr>
                </a:solidFill>
              </a:rPr>
              <a:t>variabel</a:t>
            </a:r>
            <a:r>
              <a:rPr lang="en-US" sz="2800" dirty="0" smtClean="0">
                <a:solidFill>
                  <a:schemeClr val="tx2">
                    <a:lumMod val="25000"/>
                  </a:schemeClr>
                </a:solidFill>
              </a:rPr>
              <a:t>, </a:t>
            </a:r>
            <a:r>
              <a:rPr lang="en-US" sz="2800" b="1" dirty="0">
                <a:solidFill>
                  <a:schemeClr val="tx2">
                    <a:lumMod val="25000"/>
                  </a:schemeClr>
                </a:solidFill>
              </a:rPr>
              <a:t>12</a:t>
            </a:r>
            <a:r>
              <a:rPr lang="en-US" sz="2800" dirty="0">
                <a:solidFill>
                  <a:schemeClr val="tx2">
                    <a:lumMod val="25000"/>
                  </a:schemeClr>
                </a:solidFill>
              </a:rPr>
              <a:t> </a:t>
            </a:r>
            <a:r>
              <a:rPr lang="en-US" sz="2800" dirty="0" err="1">
                <a:solidFill>
                  <a:schemeClr val="tx2">
                    <a:lumMod val="25000"/>
                  </a:schemeClr>
                </a:solidFill>
              </a:rPr>
              <a:t>dimensi</a:t>
            </a:r>
            <a:r>
              <a:rPr lang="en-US" sz="2800" dirty="0">
                <a:solidFill>
                  <a:schemeClr val="tx2">
                    <a:lumMod val="25000"/>
                  </a:schemeClr>
                </a:solidFill>
              </a:rPr>
              <a:t> </a:t>
            </a:r>
            <a:r>
              <a:rPr lang="en-US" sz="2800" dirty="0" err="1">
                <a:solidFill>
                  <a:schemeClr val="tx2">
                    <a:lumMod val="25000"/>
                  </a:schemeClr>
                </a:solidFill>
              </a:rPr>
              <a:t>dan</a:t>
            </a:r>
            <a:r>
              <a:rPr lang="en-US" sz="2800" dirty="0">
                <a:solidFill>
                  <a:schemeClr val="tx2">
                    <a:lumMod val="25000"/>
                  </a:schemeClr>
                </a:solidFill>
              </a:rPr>
              <a:t> </a:t>
            </a:r>
            <a:r>
              <a:rPr lang="en-US" sz="2800" b="1" dirty="0">
                <a:solidFill>
                  <a:schemeClr val="tx2">
                    <a:lumMod val="25000"/>
                  </a:schemeClr>
                </a:solidFill>
              </a:rPr>
              <a:t>28</a:t>
            </a:r>
            <a:r>
              <a:rPr lang="en-US" sz="2800" dirty="0">
                <a:solidFill>
                  <a:schemeClr val="tx2">
                    <a:lumMod val="25000"/>
                  </a:schemeClr>
                </a:solidFill>
              </a:rPr>
              <a:t> </a:t>
            </a:r>
            <a:r>
              <a:rPr lang="en-US" sz="2800" dirty="0" err="1" smtClean="0">
                <a:solidFill>
                  <a:schemeClr val="tx2">
                    <a:lumMod val="25000"/>
                  </a:schemeClr>
                </a:solidFill>
              </a:rPr>
              <a:t>indikator</a:t>
            </a:r>
            <a:r>
              <a:rPr lang="en-US" sz="2800" dirty="0" smtClean="0">
                <a:solidFill>
                  <a:schemeClr val="tx2">
                    <a:lumMod val="25000"/>
                  </a:schemeClr>
                </a:solidFill>
              </a:rPr>
              <a:t>. </a:t>
            </a:r>
            <a:r>
              <a:rPr lang="en-US" sz="2800" b="1" dirty="0" smtClean="0">
                <a:solidFill>
                  <a:schemeClr val="tx2">
                    <a:lumMod val="25000"/>
                  </a:schemeClr>
                </a:solidFill>
              </a:rPr>
              <a:t>4</a:t>
            </a:r>
            <a:r>
              <a:rPr lang="en-US" sz="2800" dirty="0" smtClean="0">
                <a:solidFill>
                  <a:schemeClr val="tx2">
                    <a:lumMod val="25000"/>
                  </a:schemeClr>
                </a:solidFill>
              </a:rPr>
              <a:t> </a:t>
            </a:r>
            <a:r>
              <a:rPr lang="en-US" sz="2800" dirty="0" err="1" smtClean="0">
                <a:solidFill>
                  <a:schemeClr val="tx2">
                    <a:lumMod val="25000"/>
                  </a:schemeClr>
                </a:solidFill>
              </a:rPr>
              <a:t>Variabel</a:t>
            </a:r>
            <a:r>
              <a:rPr lang="en-US" sz="2800" dirty="0" smtClean="0">
                <a:solidFill>
                  <a:schemeClr val="tx2">
                    <a:lumMod val="25000"/>
                  </a:schemeClr>
                </a:solidFill>
              </a:rPr>
              <a:t> yang </a:t>
            </a:r>
            <a:r>
              <a:rPr lang="en-US" sz="2800" dirty="0" err="1" smtClean="0">
                <a:solidFill>
                  <a:schemeClr val="tx2">
                    <a:lumMod val="25000"/>
                  </a:schemeClr>
                </a:solidFill>
              </a:rPr>
              <a:t>digunakan</a:t>
            </a:r>
            <a:r>
              <a:rPr lang="en-US" sz="2800" dirty="0" smtClean="0">
                <a:solidFill>
                  <a:schemeClr val="tx2">
                    <a:lumMod val="25000"/>
                  </a:schemeClr>
                </a:solidFill>
              </a:rPr>
              <a:t> </a:t>
            </a:r>
            <a:r>
              <a:rPr lang="en-US" sz="2800" dirty="0" err="1" smtClean="0">
                <a:solidFill>
                  <a:schemeClr val="tx2">
                    <a:lumMod val="25000"/>
                  </a:schemeClr>
                </a:solidFill>
              </a:rPr>
              <a:t>berdasarkan</a:t>
            </a:r>
            <a:r>
              <a:rPr lang="en-US" sz="2800" dirty="0" smtClean="0">
                <a:solidFill>
                  <a:schemeClr val="tx2">
                    <a:lumMod val="25000"/>
                  </a:schemeClr>
                </a:solidFill>
              </a:rPr>
              <a:t> </a:t>
            </a:r>
            <a:r>
              <a:rPr lang="en-US" sz="2800" dirty="0" err="1" smtClean="0">
                <a:solidFill>
                  <a:schemeClr val="tx2">
                    <a:lumMod val="25000"/>
                  </a:schemeClr>
                </a:solidFill>
              </a:rPr>
              <a:t>dengan</a:t>
            </a:r>
            <a:r>
              <a:rPr lang="en-US" sz="2800" dirty="0" smtClean="0">
                <a:solidFill>
                  <a:schemeClr val="tx2">
                    <a:lumMod val="25000"/>
                  </a:schemeClr>
                </a:solidFill>
              </a:rPr>
              <a:t> </a:t>
            </a:r>
            <a:r>
              <a:rPr lang="en-US" sz="2800" b="1" dirty="0" smtClean="0">
                <a:solidFill>
                  <a:schemeClr val="tx2">
                    <a:lumMod val="25000"/>
                  </a:schemeClr>
                </a:solidFill>
              </a:rPr>
              <a:t>Marketing Mix 4-P</a:t>
            </a:r>
            <a:r>
              <a:rPr lang="en-US" sz="2800" dirty="0" smtClean="0">
                <a:solidFill>
                  <a:schemeClr val="tx2">
                    <a:lumMod val="25000"/>
                  </a:schemeClr>
                </a:solidFill>
              </a:rPr>
              <a:t>.</a:t>
            </a:r>
            <a:endParaRPr lang="en-US" sz="2800" dirty="0">
              <a:solidFill>
                <a:schemeClr val="tx2">
                  <a:lumMod val="25000"/>
                </a:schemeClr>
              </a:solidFill>
            </a:endParaRPr>
          </a:p>
          <a:p>
            <a:pPr marL="0" marR="0" indent="0" algn="l" defTabSz="3251118" rtl="0" fontAlgn="auto" latinLnBrk="0" hangingPunct="0">
              <a:lnSpc>
                <a:spcPct val="120000"/>
              </a:lnSpc>
              <a:spcBef>
                <a:spcPts val="0"/>
              </a:spcBef>
              <a:spcAft>
                <a:spcPts val="0"/>
              </a:spcAft>
              <a:buClrTx/>
              <a:buSzTx/>
              <a:buFontTx/>
              <a:buNone/>
              <a:tabLst/>
            </a:pPr>
            <a:endParaRPr kumimoji="0" lang="en-US" sz="2400" b="0" i="0" u="none" strike="noStrike" cap="none" spc="0" normalizeH="0" baseline="0" dirty="0">
              <a:ln>
                <a:noFill/>
              </a:ln>
              <a:solidFill>
                <a:schemeClr val="tx2">
                  <a:lumMod val="25000"/>
                </a:schemeClr>
              </a:solidFill>
              <a:effectLst/>
              <a:uFillTx/>
              <a:latin typeface="+mn-lt"/>
              <a:ea typeface="+mn-ea"/>
              <a:cs typeface="+mn-cs"/>
              <a:sym typeface="Arial"/>
            </a:endParaRP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Line"/>
          <p:cNvSpPr/>
          <p:nvPr/>
        </p:nvSpPr>
        <p:spPr>
          <a:xfrm>
            <a:off x="1175962" y="11886090"/>
            <a:ext cx="22032076" cy="1"/>
          </a:xfrm>
          <a:prstGeom prst="line">
            <a:avLst/>
          </a:prstGeom>
          <a:ln w="25400">
            <a:solidFill>
              <a:srgbClr val="E6E6E6"/>
            </a:solidFill>
            <a:miter lim="400000"/>
          </a:ln>
        </p:spPr>
        <p:txBody>
          <a:bodyPr lIns="50800" tIns="50800" rIns="50800" bIns="50800" anchor="ctr"/>
          <a:lstStyle/>
          <a:p>
            <a:endParaRPr/>
          </a:p>
        </p:txBody>
      </p:sp>
      <p:sp>
        <p:nvSpPr>
          <p:cNvPr id="164" name="Line"/>
          <p:cNvSpPr/>
          <p:nvPr/>
        </p:nvSpPr>
        <p:spPr>
          <a:xfrm>
            <a:off x="1302961" y="6593518"/>
            <a:ext cx="21905077" cy="1"/>
          </a:xfrm>
          <a:prstGeom prst="line">
            <a:avLst/>
          </a:prstGeom>
          <a:ln w="25400">
            <a:solidFill>
              <a:srgbClr val="D0CECF"/>
            </a:solidFill>
            <a:miter lim="400000"/>
          </a:ln>
        </p:spPr>
        <p:txBody>
          <a:bodyPr lIns="50800" tIns="50800" rIns="50800" bIns="50800" anchor="ctr"/>
          <a:lstStyle/>
          <a:p>
            <a:endParaRPr/>
          </a:p>
        </p:txBody>
      </p:sp>
      <p:sp>
        <p:nvSpPr>
          <p:cNvPr id="165" name="Circle"/>
          <p:cNvSpPr/>
          <p:nvPr/>
        </p:nvSpPr>
        <p:spPr>
          <a:xfrm>
            <a:off x="1175961" y="6453818"/>
            <a:ext cx="254001" cy="254001"/>
          </a:xfrm>
          <a:prstGeom prst="ellipse">
            <a:avLst/>
          </a:prstGeom>
          <a:solidFill>
            <a:srgbClr val="000000"/>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166" name="Circle"/>
          <p:cNvSpPr/>
          <p:nvPr/>
        </p:nvSpPr>
        <p:spPr>
          <a:xfrm>
            <a:off x="6683980" y="6453818"/>
            <a:ext cx="254001" cy="254001"/>
          </a:xfrm>
          <a:prstGeom prst="ellipse">
            <a:avLst/>
          </a:prstGeom>
          <a:solidFill>
            <a:srgbClr val="000000"/>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167" name="Circle"/>
          <p:cNvSpPr/>
          <p:nvPr/>
        </p:nvSpPr>
        <p:spPr>
          <a:xfrm>
            <a:off x="12191999" y="6453818"/>
            <a:ext cx="254000" cy="254001"/>
          </a:xfrm>
          <a:prstGeom prst="ellipse">
            <a:avLst/>
          </a:prstGeom>
          <a:solidFill>
            <a:srgbClr val="000000"/>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168" name="Circle"/>
          <p:cNvSpPr/>
          <p:nvPr/>
        </p:nvSpPr>
        <p:spPr>
          <a:xfrm>
            <a:off x="17700017" y="6453818"/>
            <a:ext cx="254001" cy="254001"/>
          </a:xfrm>
          <a:prstGeom prst="ellipse">
            <a:avLst/>
          </a:prstGeom>
          <a:solidFill>
            <a:srgbClr val="000000"/>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169" name="January"/>
          <p:cNvSpPr txBox="1"/>
          <p:nvPr/>
        </p:nvSpPr>
        <p:spPr>
          <a:xfrm>
            <a:off x="1175961" y="4427226"/>
            <a:ext cx="4875834" cy="13213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sz="8800" dirty="0" smtClean="0"/>
              <a:t>Product</a:t>
            </a:r>
            <a:endParaRPr sz="8800" dirty="0"/>
          </a:p>
        </p:txBody>
      </p:sp>
      <p:sp>
        <p:nvSpPr>
          <p:cNvPr id="170" name="February"/>
          <p:cNvSpPr txBox="1"/>
          <p:nvPr/>
        </p:nvSpPr>
        <p:spPr>
          <a:xfrm>
            <a:off x="6683980" y="4427225"/>
            <a:ext cx="4875833" cy="13213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sz="8800" dirty="0" smtClean="0"/>
              <a:t>Price</a:t>
            </a:r>
            <a:endParaRPr sz="8800" dirty="0"/>
          </a:p>
        </p:txBody>
      </p:sp>
      <p:sp>
        <p:nvSpPr>
          <p:cNvPr id="171" name="March"/>
          <p:cNvSpPr txBox="1"/>
          <p:nvPr/>
        </p:nvSpPr>
        <p:spPr>
          <a:xfrm>
            <a:off x="12191999" y="4427225"/>
            <a:ext cx="4875833" cy="13213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sz="8800" dirty="0" smtClean="0"/>
              <a:t>Promotion</a:t>
            </a:r>
            <a:endParaRPr sz="8800" dirty="0"/>
          </a:p>
        </p:txBody>
      </p:sp>
      <p:sp>
        <p:nvSpPr>
          <p:cNvPr id="172" name="April"/>
          <p:cNvSpPr txBox="1"/>
          <p:nvPr/>
        </p:nvSpPr>
        <p:spPr>
          <a:xfrm>
            <a:off x="17700017" y="4427225"/>
            <a:ext cx="4875834" cy="13213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sz="8800" dirty="0" smtClean="0"/>
              <a:t>Place</a:t>
            </a:r>
            <a:endParaRPr sz="8800" dirty="0"/>
          </a:p>
        </p:txBody>
      </p:sp>
      <p:sp>
        <p:nvSpPr>
          <p:cNvPr id="173" name="Map out your proposal on a timeline. Provide a clear visualization of the process."/>
          <p:cNvSpPr txBox="1"/>
          <p:nvPr/>
        </p:nvSpPr>
        <p:spPr>
          <a:xfrm>
            <a:off x="1175961" y="962918"/>
            <a:ext cx="16778057" cy="15799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nSpc>
                <a:spcPct val="100000"/>
              </a:lnSpc>
              <a:spcBef>
                <a:spcPts val="1500"/>
              </a:spcBef>
              <a:defRPr sz="4800">
                <a:solidFill>
                  <a:srgbClr val="919191"/>
                </a:solidFill>
              </a:defRPr>
            </a:lvl1pPr>
          </a:lstStyle>
          <a:p>
            <a:r>
              <a:rPr lang="en-US" dirty="0" err="1" smtClean="0"/>
              <a:t>Berikut</a:t>
            </a:r>
            <a:r>
              <a:rPr lang="en-US" dirty="0" smtClean="0"/>
              <a:t> </a:t>
            </a:r>
            <a:r>
              <a:rPr lang="en-US" dirty="0" err="1" smtClean="0"/>
              <a:t>adalah</a:t>
            </a:r>
            <a:r>
              <a:rPr lang="en-US" dirty="0" smtClean="0"/>
              <a:t> </a:t>
            </a:r>
            <a:r>
              <a:rPr lang="en-US" dirty="0" err="1" smtClean="0"/>
              <a:t>hasil</a:t>
            </a:r>
            <a:r>
              <a:rPr lang="en-US" dirty="0" smtClean="0"/>
              <a:t> survey 4 </a:t>
            </a:r>
            <a:r>
              <a:rPr lang="en-US" dirty="0" err="1" smtClean="0"/>
              <a:t>variabel</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skala</a:t>
            </a:r>
            <a:r>
              <a:rPr lang="en-US" dirty="0" smtClean="0"/>
              <a:t> 1-4 </a:t>
            </a:r>
            <a:r>
              <a:rPr lang="en-US" dirty="0" err="1" smtClean="0"/>
              <a:t>secara</a:t>
            </a:r>
            <a:r>
              <a:rPr lang="en-US" dirty="0" smtClean="0"/>
              <a:t> </a:t>
            </a:r>
            <a:r>
              <a:rPr lang="en-US" dirty="0" err="1" smtClean="0"/>
              <a:t>keseluruhan</a:t>
            </a:r>
            <a:r>
              <a:rPr lang="en-US" dirty="0" smtClean="0"/>
              <a:t>.</a:t>
            </a:r>
            <a:endParaRPr dirty="0"/>
          </a:p>
        </p:txBody>
      </p:sp>
      <p:sp>
        <p:nvSpPr>
          <p:cNvPr id="174" name="Stage 1"/>
          <p:cNvSpPr txBox="1"/>
          <p:nvPr/>
        </p:nvSpPr>
        <p:spPr>
          <a:xfrm>
            <a:off x="1175961" y="6940539"/>
            <a:ext cx="3086529" cy="11087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6000" b="1" dirty="0" smtClean="0"/>
              <a:t>3,5</a:t>
            </a:r>
            <a:endParaRPr sz="6000" b="1" dirty="0"/>
          </a:p>
        </p:txBody>
      </p:sp>
      <p:sp>
        <p:nvSpPr>
          <p:cNvPr id="175" name="Stage 2"/>
          <p:cNvSpPr txBox="1"/>
          <p:nvPr/>
        </p:nvSpPr>
        <p:spPr>
          <a:xfrm>
            <a:off x="6683980" y="6940539"/>
            <a:ext cx="3086528" cy="11087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6000" b="1" dirty="0" smtClean="0"/>
              <a:t>3,2</a:t>
            </a:r>
            <a:endParaRPr sz="6000" b="1" dirty="0"/>
          </a:p>
        </p:txBody>
      </p:sp>
      <p:sp>
        <p:nvSpPr>
          <p:cNvPr id="176" name="Stage 3"/>
          <p:cNvSpPr txBox="1"/>
          <p:nvPr/>
        </p:nvSpPr>
        <p:spPr>
          <a:xfrm>
            <a:off x="12191999" y="6940539"/>
            <a:ext cx="3086528" cy="11087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6000" b="1" dirty="0" smtClean="0"/>
              <a:t>3,3</a:t>
            </a:r>
            <a:endParaRPr sz="6000" b="1" dirty="0"/>
          </a:p>
        </p:txBody>
      </p:sp>
      <p:sp>
        <p:nvSpPr>
          <p:cNvPr id="177" name="Stage 4"/>
          <p:cNvSpPr txBox="1"/>
          <p:nvPr/>
        </p:nvSpPr>
        <p:spPr>
          <a:xfrm>
            <a:off x="17700017" y="6940539"/>
            <a:ext cx="3086528" cy="11087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6000" b="1" dirty="0" smtClean="0">
                <a:solidFill>
                  <a:srgbClr val="FF0000"/>
                </a:solidFill>
              </a:rPr>
              <a:t>3,1</a:t>
            </a:r>
            <a:endParaRPr sz="6000" b="1" dirty="0">
              <a:solidFill>
                <a:srgbClr val="FF0000"/>
              </a:solidFill>
            </a:endParaRPr>
          </a:p>
        </p:txBody>
      </p:sp>
    </p:spTree>
    <p:extLst>
      <p:ext uri="{BB962C8B-B14F-4D97-AF65-F5344CB8AC3E}">
        <p14:creationId xmlns:p14="http://schemas.microsoft.com/office/powerpoint/2010/main" val="472844992"/>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4" name="Adam Smith is an exceptional CEO with a track record of transformative leadership. Under his guidance, the company has achieved remarkable growth and innovation."/>
          <p:cNvSpPr txBox="1"/>
          <p:nvPr/>
        </p:nvSpPr>
        <p:spPr>
          <a:xfrm>
            <a:off x="1175962" y="1467197"/>
            <a:ext cx="11195645" cy="7733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4000" dirty="0" err="1" smtClean="0">
                <a:solidFill>
                  <a:schemeClr val="tx2">
                    <a:lumMod val="10000"/>
                  </a:schemeClr>
                </a:solidFill>
              </a:rPr>
              <a:t>Nilai</a:t>
            </a:r>
            <a:r>
              <a:rPr lang="en-US" sz="4000" dirty="0" smtClean="0">
                <a:solidFill>
                  <a:schemeClr val="tx2">
                    <a:lumMod val="10000"/>
                  </a:schemeClr>
                </a:solidFill>
              </a:rPr>
              <a:t> </a:t>
            </a:r>
            <a:r>
              <a:rPr lang="en-US" sz="4000" dirty="0" err="1" smtClean="0">
                <a:solidFill>
                  <a:schemeClr val="tx2">
                    <a:lumMod val="10000"/>
                  </a:schemeClr>
                </a:solidFill>
              </a:rPr>
              <a:t>Variabel</a:t>
            </a:r>
            <a:r>
              <a:rPr lang="en-US" sz="4000" dirty="0" smtClean="0">
                <a:solidFill>
                  <a:schemeClr val="tx2">
                    <a:lumMod val="10000"/>
                  </a:schemeClr>
                </a:solidFill>
              </a:rPr>
              <a:t> </a:t>
            </a:r>
            <a:r>
              <a:rPr lang="en-US" sz="4000" dirty="0" err="1" smtClean="0">
                <a:solidFill>
                  <a:schemeClr val="tx2">
                    <a:lumMod val="10000"/>
                  </a:schemeClr>
                </a:solidFill>
              </a:rPr>
              <a:t>Tertinggi</a:t>
            </a:r>
            <a:r>
              <a:rPr lang="en-US" sz="4000" dirty="0" smtClean="0">
                <a:solidFill>
                  <a:schemeClr val="tx2">
                    <a:lumMod val="10000"/>
                  </a:schemeClr>
                </a:solidFill>
              </a:rPr>
              <a:t> (Product)</a:t>
            </a:r>
            <a:endParaRPr sz="4000" dirty="0">
              <a:solidFill>
                <a:schemeClr val="tx2">
                  <a:lumMod val="10000"/>
                </a:schemeClr>
              </a:solidFill>
            </a:endParaRPr>
          </a:p>
        </p:txBody>
      </p:sp>
      <p:sp>
        <p:nvSpPr>
          <p:cNvPr id="225" name="Line"/>
          <p:cNvSpPr/>
          <p:nvPr/>
        </p:nvSpPr>
        <p:spPr>
          <a:xfrm>
            <a:off x="1175962" y="6520633"/>
            <a:ext cx="22032076" cy="1"/>
          </a:xfrm>
          <a:prstGeom prst="line">
            <a:avLst/>
          </a:prstGeom>
          <a:ln w="25400">
            <a:solidFill>
              <a:srgbClr val="BFBFBF"/>
            </a:solidFill>
            <a:miter lim="400000"/>
          </a:ln>
        </p:spPr>
        <p:txBody>
          <a:bodyPr lIns="50800" tIns="50800" rIns="50800" bIns="50800" anchor="ctr"/>
          <a:lstStyle/>
          <a:p>
            <a:endParaRPr/>
          </a:p>
        </p:txBody>
      </p:sp>
      <p:sp>
        <p:nvSpPr>
          <p:cNvPr id="226" name="Line"/>
          <p:cNvSpPr/>
          <p:nvPr/>
        </p:nvSpPr>
        <p:spPr>
          <a:xfrm>
            <a:off x="1175962" y="3284660"/>
            <a:ext cx="22032076" cy="1"/>
          </a:xfrm>
          <a:prstGeom prst="line">
            <a:avLst/>
          </a:prstGeom>
          <a:ln w="25400">
            <a:solidFill>
              <a:srgbClr val="BFBFBF"/>
            </a:solidFill>
            <a:miter lim="400000"/>
          </a:ln>
        </p:spPr>
        <p:txBody>
          <a:bodyPr lIns="50800" tIns="50800" rIns="50800" bIns="50800" anchor="ctr"/>
          <a:lstStyle/>
          <a:p>
            <a:endParaRPr/>
          </a:p>
        </p:txBody>
      </p:sp>
      <p:sp>
        <p:nvSpPr>
          <p:cNvPr id="227" name="120%"/>
          <p:cNvSpPr txBox="1"/>
          <p:nvPr/>
        </p:nvSpPr>
        <p:spPr>
          <a:xfrm>
            <a:off x="1175962" y="3574790"/>
            <a:ext cx="6858778" cy="26557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8000" spc="-900">
                <a:solidFill>
                  <a:srgbClr val="000000"/>
                </a:solidFill>
              </a:defRPr>
            </a:lvl1pPr>
          </a:lstStyle>
          <a:p>
            <a:r>
              <a:rPr lang="en-US" dirty="0" smtClean="0"/>
              <a:t>3,5</a:t>
            </a:r>
            <a:endParaRPr dirty="0"/>
          </a:p>
        </p:txBody>
      </p:sp>
      <p:sp>
        <p:nvSpPr>
          <p:cNvPr id="229" name="Annual Revenue Growth"/>
          <p:cNvSpPr txBox="1"/>
          <p:nvPr/>
        </p:nvSpPr>
        <p:spPr>
          <a:xfrm>
            <a:off x="8186863" y="4142371"/>
            <a:ext cx="14564126" cy="1520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797979"/>
                </a:solidFill>
              </a:defRPr>
            </a:lvl1pPr>
          </a:lstStyle>
          <a:p>
            <a:r>
              <a:rPr lang="en-US" dirty="0" smtClean="0"/>
              <a:t>Product</a:t>
            </a:r>
            <a:endParaRPr dirty="0"/>
          </a:p>
        </p:txBody>
      </p:sp>
      <p:sp>
        <p:nvSpPr>
          <p:cNvPr id="231" name="Line"/>
          <p:cNvSpPr/>
          <p:nvPr/>
        </p:nvSpPr>
        <p:spPr>
          <a:xfrm>
            <a:off x="1175962" y="9756606"/>
            <a:ext cx="22032076" cy="1"/>
          </a:xfrm>
          <a:prstGeom prst="line">
            <a:avLst/>
          </a:prstGeom>
          <a:ln w="25400">
            <a:solidFill>
              <a:srgbClr val="BFBFBF"/>
            </a:solidFill>
            <a:miter lim="400000"/>
          </a:ln>
        </p:spPr>
        <p:txBody>
          <a:bodyPr lIns="50800" tIns="50800" rIns="50800" bIns="50800" anchor="ctr"/>
          <a:lstStyle/>
          <a:p>
            <a:endParaRPr/>
          </a:p>
        </p:txBody>
      </p:sp>
      <p:sp>
        <p:nvSpPr>
          <p:cNvPr id="3" name="TextBox 2"/>
          <p:cNvSpPr txBox="1"/>
          <p:nvPr/>
        </p:nvSpPr>
        <p:spPr>
          <a:xfrm>
            <a:off x="1175962" y="7053197"/>
            <a:ext cx="14043909" cy="217085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r>
              <a:rPr lang="en-US" sz="2800" dirty="0" err="1">
                <a:solidFill>
                  <a:schemeClr val="tx2">
                    <a:lumMod val="25000"/>
                  </a:schemeClr>
                </a:solidFill>
              </a:rPr>
              <a:t>Berdasarkan</a:t>
            </a:r>
            <a:r>
              <a:rPr lang="en-US" sz="2800" dirty="0">
                <a:solidFill>
                  <a:schemeClr val="tx2">
                    <a:lumMod val="25000"/>
                  </a:schemeClr>
                </a:solidFill>
              </a:rPr>
              <a:t> </a:t>
            </a:r>
            <a:r>
              <a:rPr lang="en-US" sz="2800" dirty="0" err="1">
                <a:solidFill>
                  <a:schemeClr val="tx2">
                    <a:lumMod val="25000"/>
                  </a:schemeClr>
                </a:solidFill>
              </a:rPr>
              <a:t>hasil</a:t>
            </a:r>
            <a:r>
              <a:rPr lang="en-US" sz="2800" dirty="0">
                <a:solidFill>
                  <a:schemeClr val="tx2">
                    <a:lumMod val="25000"/>
                  </a:schemeClr>
                </a:solidFill>
              </a:rPr>
              <a:t> survey </a:t>
            </a:r>
            <a:r>
              <a:rPr lang="en-US" sz="2800" dirty="0" err="1">
                <a:solidFill>
                  <a:schemeClr val="tx2">
                    <a:lumMod val="25000"/>
                  </a:schemeClr>
                </a:solidFill>
              </a:rPr>
              <a:t>bahwa</a:t>
            </a:r>
            <a:r>
              <a:rPr lang="en-US" sz="2800" dirty="0">
                <a:solidFill>
                  <a:schemeClr val="tx2">
                    <a:lumMod val="25000"/>
                  </a:schemeClr>
                </a:solidFill>
              </a:rPr>
              <a:t> </a:t>
            </a:r>
            <a:r>
              <a:rPr lang="en-US" sz="2800" dirty="0" err="1" smtClean="0">
                <a:solidFill>
                  <a:schemeClr val="tx2">
                    <a:lumMod val="25000"/>
                  </a:schemeClr>
                </a:solidFill>
              </a:rPr>
              <a:t>variabel</a:t>
            </a:r>
            <a:r>
              <a:rPr lang="en-US" sz="2800" dirty="0" smtClean="0">
                <a:solidFill>
                  <a:schemeClr val="tx2">
                    <a:lumMod val="25000"/>
                  </a:schemeClr>
                </a:solidFill>
              </a:rPr>
              <a:t> product </a:t>
            </a:r>
            <a:r>
              <a:rPr lang="en-US" sz="2800" dirty="0" err="1" smtClean="0">
                <a:solidFill>
                  <a:schemeClr val="tx2">
                    <a:lumMod val="25000"/>
                  </a:schemeClr>
                </a:solidFill>
              </a:rPr>
              <a:t>memiliki</a:t>
            </a:r>
            <a:r>
              <a:rPr lang="en-US" sz="2800" dirty="0" smtClean="0">
                <a:solidFill>
                  <a:schemeClr val="tx2">
                    <a:lumMod val="25000"/>
                  </a:schemeClr>
                </a:solidFill>
              </a:rPr>
              <a:t> </a:t>
            </a:r>
            <a:r>
              <a:rPr lang="en-US" sz="2800" dirty="0" err="1" smtClean="0">
                <a:solidFill>
                  <a:schemeClr val="tx2">
                    <a:lumMod val="25000"/>
                  </a:schemeClr>
                </a:solidFill>
              </a:rPr>
              <a:t>nilai</a:t>
            </a:r>
            <a:r>
              <a:rPr lang="en-US" sz="2800" dirty="0" smtClean="0">
                <a:solidFill>
                  <a:schemeClr val="tx2">
                    <a:lumMod val="25000"/>
                  </a:schemeClr>
                </a:solidFill>
              </a:rPr>
              <a:t> </a:t>
            </a:r>
            <a:r>
              <a:rPr lang="en-US" sz="2800" dirty="0" err="1" smtClean="0">
                <a:solidFill>
                  <a:schemeClr val="tx2">
                    <a:lumMod val="25000"/>
                  </a:schemeClr>
                </a:solidFill>
              </a:rPr>
              <a:t>tertinggi</a:t>
            </a:r>
            <a:r>
              <a:rPr lang="en-US" sz="2800" dirty="0" smtClean="0">
                <a:solidFill>
                  <a:schemeClr val="tx2">
                    <a:lumMod val="25000"/>
                  </a:schemeClr>
                </a:solidFill>
              </a:rPr>
              <a:t> </a:t>
            </a:r>
            <a:r>
              <a:rPr lang="en-US" sz="2800" dirty="0" err="1" smtClean="0">
                <a:solidFill>
                  <a:schemeClr val="tx2">
                    <a:lumMod val="25000"/>
                  </a:schemeClr>
                </a:solidFill>
              </a:rPr>
              <a:t>pada</a:t>
            </a:r>
            <a:r>
              <a:rPr lang="en-US" sz="2800" dirty="0" smtClean="0">
                <a:solidFill>
                  <a:schemeClr val="tx2">
                    <a:lumMod val="25000"/>
                  </a:schemeClr>
                </a:solidFill>
              </a:rPr>
              <a:t> </a:t>
            </a:r>
            <a:r>
              <a:rPr lang="en-US" sz="2800" dirty="0" err="1" smtClean="0">
                <a:solidFill>
                  <a:schemeClr val="tx2">
                    <a:lumMod val="25000"/>
                  </a:schemeClr>
                </a:solidFill>
              </a:rPr>
              <a:t>indikator</a:t>
            </a:r>
            <a:r>
              <a:rPr lang="en-US" sz="2800" dirty="0" smtClean="0">
                <a:solidFill>
                  <a:schemeClr val="tx2">
                    <a:lumMod val="25000"/>
                  </a:schemeClr>
                </a:solidFill>
              </a:rPr>
              <a:t>: </a:t>
            </a:r>
          </a:p>
          <a:p>
            <a:pPr marL="457200" indent="-457200">
              <a:buAutoNum type="arabicPeriod"/>
            </a:pPr>
            <a:r>
              <a:rPr lang="en-US" sz="2800" dirty="0" err="1" smtClean="0">
                <a:solidFill>
                  <a:schemeClr val="tx2">
                    <a:lumMod val="25000"/>
                  </a:schemeClr>
                </a:solidFill>
              </a:rPr>
              <a:t>Produk-produk</a:t>
            </a:r>
            <a:r>
              <a:rPr lang="en-US" sz="2800" dirty="0" smtClean="0">
                <a:solidFill>
                  <a:schemeClr val="tx2">
                    <a:lumMod val="25000"/>
                  </a:schemeClr>
                </a:solidFill>
              </a:rPr>
              <a:t> </a:t>
            </a:r>
            <a:r>
              <a:rPr lang="en-US" sz="2800" dirty="0" err="1" smtClean="0">
                <a:solidFill>
                  <a:schemeClr val="tx2">
                    <a:lumMod val="25000"/>
                  </a:schemeClr>
                </a:solidFill>
              </a:rPr>
              <a:t>Chitose</a:t>
            </a:r>
            <a:r>
              <a:rPr lang="en-US" sz="2800" dirty="0" smtClean="0">
                <a:solidFill>
                  <a:schemeClr val="tx2">
                    <a:lumMod val="25000"/>
                  </a:schemeClr>
                </a:solidFill>
              </a:rPr>
              <a:t> </a:t>
            </a:r>
            <a:r>
              <a:rPr lang="en-US" sz="2800" dirty="0" err="1">
                <a:solidFill>
                  <a:schemeClr val="tx2">
                    <a:lumMod val="25000"/>
                  </a:schemeClr>
                </a:solidFill>
              </a:rPr>
              <a:t>memiliki</a:t>
            </a:r>
            <a:r>
              <a:rPr lang="en-US" sz="2800" dirty="0">
                <a:solidFill>
                  <a:schemeClr val="tx2">
                    <a:lumMod val="25000"/>
                  </a:schemeClr>
                </a:solidFill>
              </a:rPr>
              <a:t> </a:t>
            </a:r>
            <a:r>
              <a:rPr lang="en-US" sz="2800" dirty="0" err="1">
                <a:solidFill>
                  <a:schemeClr val="tx2">
                    <a:lumMod val="25000"/>
                  </a:schemeClr>
                </a:solidFill>
              </a:rPr>
              <a:t>kualitas</a:t>
            </a:r>
            <a:r>
              <a:rPr lang="en-US" sz="2800" dirty="0">
                <a:solidFill>
                  <a:schemeClr val="tx2">
                    <a:lumMod val="25000"/>
                  </a:schemeClr>
                </a:solidFill>
              </a:rPr>
              <a:t> </a:t>
            </a:r>
            <a:r>
              <a:rPr lang="en-US" sz="2800" dirty="0" smtClean="0">
                <a:solidFill>
                  <a:schemeClr val="tx2">
                    <a:lumMod val="25000"/>
                  </a:schemeClr>
                </a:solidFill>
              </a:rPr>
              <a:t>yang </a:t>
            </a:r>
            <a:r>
              <a:rPr lang="en-US" sz="2800" dirty="0" err="1" smtClean="0">
                <a:solidFill>
                  <a:schemeClr val="tx2">
                    <a:lumMod val="25000"/>
                  </a:schemeClr>
                </a:solidFill>
              </a:rPr>
              <a:t>baik</a:t>
            </a:r>
            <a:endParaRPr lang="en-US" sz="2800" dirty="0" smtClean="0">
              <a:solidFill>
                <a:schemeClr val="tx2">
                  <a:lumMod val="25000"/>
                </a:schemeClr>
              </a:solidFill>
            </a:endParaRPr>
          </a:p>
          <a:p>
            <a:pPr marL="457200" indent="-457200">
              <a:buAutoNum type="arabicPeriod"/>
            </a:pPr>
            <a:r>
              <a:rPr lang="en-US" sz="2800" dirty="0" err="1" smtClean="0">
                <a:solidFill>
                  <a:schemeClr val="tx2">
                    <a:lumMod val="25000"/>
                  </a:schemeClr>
                </a:solidFill>
              </a:rPr>
              <a:t>Produk-produk</a:t>
            </a:r>
            <a:r>
              <a:rPr lang="en-US" sz="2800" dirty="0" smtClean="0">
                <a:solidFill>
                  <a:schemeClr val="tx2">
                    <a:lumMod val="25000"/>
                  </a:schemeClr>
                </a:solidFill>
              </a:rPr>
              <a:t> </a:t>
            </a:r>
            <a:r>
              <a:rPr lang="en-US" sz="2800" dirty="0" err="1" smtClean="0">
                <a:solidFill>
                  <a:schemeClr val="tx2">
                    <a:lumMod val="25000"/>
                  </a:schemeClr>
                </a:solidFill>
              </a:rPr>
              <a:t>Chitose</a:t>
            </a:r>
            <a:r>
              <a:rPr lang="en-US" sz="2800" dirty="0" smtClean="0">
                <a:solidFill>
                  <a:schemeClr val="tx2">
                    <a:lumMod val="25000"/>
                  </a:schemeClr>
                </a:solidFill>
              </a:rPr>
              <a:t> </a:t>
            </a:r>
            <a:r>
              <a:rPr lang="en-US" sz="2800" dirty="0" err="1" smtClean="0">
                <a:solidFill>
                  <a:schemeClr val="tx2">
                    <a:lumMod val="25000"/>
                  </a:schemeClr>
                </a:solidFill>
              </a:rPr>
              <a:t>memiliki</a:t>
            </a:r>
            <a:r>
              <a:rPr lang="en-US" sz="2800" dirty="0" smtClean="0">
                <a:solidFill>
                  <a:schemeClr val="tx2">
                    <a:lumMod val="25000"/>
                  </a:schemeClr>
                </a:solidFill>
              </a:rPr>
              <a:t> </a:t>
            </a:r>
            <a:r>
              <a:rPr lang="en-US" sz="2800" dirty="0" err="1">
                <a:solidFill>
                  <a:schemeClr val="tx2">
                    <a:lumMod val="25000"/>
                  </a:schemeClr>
                </a:solidFill>
              </a:rPr>
              <a:t>ketahanan</a:t>
            </a:r>
            <a:r>
              <a:rPr lang="en-US" sz="2800" dirty="0">
                <a:solidFill>
                  <a:schemeClr val="tx2">
                    <a:lumMod val="25000"/>
                  </a:schemeClr>
                </a:solidFill>
              </a:rPr>
              <a:t> </a:t>
            </a:r>
            <a:r>
              <a:rPr lang="en-US" sz="2800" dirty="0" err="1">
                <a:solidFill>
                  <a:schemeClr val="tx2">
                    <a:lumMod val="25000"/>
                  </a:schemeClr>
                </a:solidFill>
              </a:rPr>
              <a:t>produk</a:t>
            </a:r>
            <a:r>
              <a:rPr lang="en-US" sz="2800" dirty="0">
                <a:solidFill>
                  <a:schemeClr val="tx2">
                    <a:lumMod val="25000"/>
                  </a:schemeClr>
                </a:solidFill>
              </a:rPr>
              <a:t> yang </a:t>
            </a:r>
            <a:r>
              <a:rPr lang="en-US" sz="2800" dirty="0" err="1">
                <a:solidFill>
                  <a:schemeClr val="tx2">
                    <a:lumMod val="25000"/>
                  </a:schemeClr>
                </a:solidFill>
              </a:rPr>
              <a:t>baik</a:t>
            </a:r>
            <a:endParaRPr lang="en-US" sz="2800" dirty="0">
              <a:solidFill>
                <a:schemeClr val="tx2">
                  <a:lumMod val="25000"/>
                </a:schemeClr>
              </a:solidFill>
            </a:endParaRPr>
          </a:p>
          <a:p>
            <a:pPr marL="0" marR="0" indent="0" algn="l" defTabSz="3251118" rtl="0" fontAlgn="auto" latinLnBrk="0" hangingPunct="0">
              <a:lnSpc>
                <a:spcPct val="120000"/>
              </a:lnSpc>
              <a:spcBef>
                <a:spcPts val="0"/>
              </a:spcBef>
              <a:spcAft>
                <a:spcPts val="0"/>
              </a:spcAft>
              <a:buClrTx/>
              <a:buSzTx/>
              <a:buFontTx/>
              <a:buNone/>
              <a:tabLst/>
            </a:pPr>
            <a:endParaRPr kumimoji="0" lang="en-US" sz="2800" b="0" i="0" u="none" strike="noStrike" cap="none" spc="0" normalizeH="0" baseline="0" dirty="0">
              <a:ln>
                <a:noFill/>
              </a:ln>
              <a:solidFill>
                <a:schemeClr val="tx2">
                  <a:lumMod val="25000"/>
                </a:schemeClr>
              </a:solidFill>
              <a:effectLst/>
              <a:uFillTx/>
              <a:sym typeface="Arial"/>
            </a:endParaRP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4" name="Adam Smith is an exceptional CEO with a track record of transformative leadership. Under his guidance, the company has achieved remarkable growth and innovation."/>
          <p:cNvSpPr txBox="1"/>
          <p:nvPr/>
        </p:nvSpPr>
        <p:spPr>
          <a:xfrm>
            <a:off x="1175962" y="1467198"/>
            <a:ext cx="11195645" cy="7733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4000" dirty="0" err="1" smtClean="0">
                <a:solidFill>
                  <a:schemeClr val="tx2">
                    <a:lumMod val="10000"/>
                  </a:schemeClr>
                </a:solidFill>
              </a:rPr>
              <a:t>Nilai</a:t>
            </a:r>
            <a:r>
              <a:rPr lang="en-US" sz="4000" dirty="0" smtClean="0">
                <a:solidFill>
                  <a:schemeClr val="tx2">
                    <a:lumMod val="10000"/>
                  </a:schemeClr>
                </a:solidFill>
              </a:rPr>
              <a:t> </a:t>
            </a:r>
            <a:r>
              <a:rPr lang="en-US" sz="4000" dirty="0" err="1" smtClean="0">
                <a:solidFill>
                  <a:schemeClr val="tx2">
                    <a:lumMod val="10000"/>
                  </a:schemeClr>
                </a:solidFill>
              </a:rPr>
              <a:t>Variabel</a:t>
            </a:r>
            <a:r>
              <a:rPr lang="en-US" sz="4000" dirty="0" smtClean="0">
                <a:solidFill>
                  <a:schemeClr val="tx2">
                    <a:lumMod val="10000"/>
                  </a:schemeClr>
                </a:solidFill>
              </a:rPr>
              <a:t> </a:t>
            </a:r>
            <a:r>
              <a:rPr lang="en-US" sz="4000" dirty="0" err="1" smtClean="0">
                <a:solidFill>
                  <a:schemeClr val="tx2">
                    <a:lumMod val="10000"/>
                  </a:schemeClr>
                </a:solidFill>
              </a:rPr>
              <a:t>Terendah</a:t>
            </a:r>
            <a:r>
              <a:rPr lang="en-US" sz="4000" dirty="0" smtClean="0">
                <a:solidFill>
                  <a:schemeClr val="tx2">
                    <a:lumMod val="10000"/>
                  </a:schemeClr>
                </a:solidFill>
              </a:rPr>
              <a:t> (Place)</a:t>
            </a:r>
            <a:endParaRPr sz="4000" dirty="0">
              <a:solidFill>
                <a:schemeClr val="tx2">
                  <a:lumMod val="10000"/>
                </a:schemeClr>
              </a:solidFill>
            </a:endParaRPr>
          </a:p>
        </p:txBody>
      </p:sp>
      <p:sp>
        <p:nvSpPr>
          <p:cNvPr id="225" name="Line"/>
          <p:cNvSpPr/>
          <p:nvPr/>
        </p:nvSpPr>
        <p:spPr>
          <a:xfrm>
            <a:off x="1175962" y="6520633"/>
            <a:ext cx="22032076" cy="1"/>
          </a:xfrm>
          <a:prstGeom prst="line">
            <a:avLst/>
          </a:prstGeom>
          <a:ln w="25400">
            <a:solidFill>
              <a:srgbClr val="BFBFBF"/>
            </a:solidFill>
            <a:miter lim="400000"/>
          </a:ln>
        </p:spPr>
        <p:txBody>
          <a:bodyPr lIns="50800" tIns="50800" rIns="50800" bIns="50800" anchor="ctr"/>
          <a:lstStyle/>
          <a:p>
            <a:endParaRPr/>
          </a:p>
        </p:txBody>
      </p:sp>
      <p:sp>
        <p:nvSpPr>
          <p:cNvPr id="226" name="Line"/>
          <p:cNvSpPr/>
          <p:nvPr/>
        </p:nvSpPr>
        <p:spPr>
          <a:xfrm>
            <a:off x="1175962" y="3284660"/>
            <a:ext cx="22032076" cy="1"/>
          </a:xfrm>
          <a:prstGeom prst="line">
            <a:avLst/>
          </a:prstGeom>
          <a:ln w="25400">
            <a:solidFill>
              <a:srgbClr val="BFBFBF"/>
            </a:solidFill>
            <a:miter lim="400000"/>
          </a:ln>
        </p:spPr>
        <p:txBody>
          <a:bodyPr lIns="50800" tIns="50800" rIns="50800" bIns="50800" anchor="ctr"/>
          <a:lstStyle/>
          <a:p>
            <a:endParaRPr/>
          </a:p>
        </p:txBody>
      </p:sp>
      <p:sp>
        <p:nvSpPr>
          <p:cNvPr id="227" name="120%"/>
          <p:cNvSpPr txBox="1"/>
          <p:nvPr/>
        </p:nvSpPr>
        <p:spPr>
          <a:xfrm>
            <a:off x="1175962" y="3574790"/>
            <a:ext cx="6858778" cy="26557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8000" spc="-900">
                <a:solidFill>
                  <a:srgbClr val="000000"/>
                </a:solidFill>
              </a:defRPr>
            </a:lvl1pPr>
          </a:lstStyle>
          <a:p>
            <a:r>
              <a:rPr lang="en-US" dirty="0" smtClean="0">
                <a:solidFill>
                  <a:srgbClr val="FF0000"/>
                </a:solidFill>
              </a:rPr>
              <a:t>3,1</a:t>
            </a:r>
            <a:endParaRPr dirty="0">
              <a:solidFill>
                <a:srgbClr val="FF0000"/>
              </a:solidFill>
            </a:endParaRPr>
          </a:p>
        </p:txBody>
      </p:sp>
      <p:sp>
        <p:nvSpPr>
          <p:cNvPr id="229" name="Annual Revenue Growth"/>
          <p:cNvSpPr txBox="1"/>
          <p:nvPr/>
        </p:nvSpPr>
        <p:spPr>
          <a:xfrm>
            <a:off x="8186863" y="4142371"/>
            <a:ext cx="14564126" cy="1520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797979"/>
                </a:solidFill>
              </a:defRPr>
            </a:lvl1pPr>
          </a:lstStyle>
          <a:p>
            <a:r>
              <a:rPr lang="en-US" dirty="0" smtClean="0"/>
              <a:t>Place</a:t>
            </a:r>
            <a:endParaRPr dirty="0"/>
          </a:p>
        </p:txBody>
      </p:sp>
      <p:sp>
        <p:nvSpPr>
          <p:cNvPr id="231" name="Line"/>
          <p:cNvSpPr/>
          <p:nvPr/>
        </p:nvSpPr>
        <p:spPr>
          <a:xfrm>
            <a:off x="1175962" y="9756606"/>
            <a:ext cx="22032076" cy="1"/>
          </a:xfrm>
          <a:prstGeom prst="line">
            <a:avLst/>
          </a:prstGeom>
          <a:ln w="25400">
            <a:solidFill>
              <a:srgbClr val="BFBFBF"/>
            </a:solidFill>
            <a:miter lim="400000"/>
          </a:ln>
        </p:spPr>
        <p:txBody>
          <a:bodyPr lIns="50800" tIns="50800" rIns="50800" bIns="50800" anchor="ctr"/>
          <a:lstStyle/>
          <a:p>
            <a:endParaRPr/>
          </a:p>
        </p:txBody>
      </p:sp>
      <p:sp>
        <p:nvSpPr>
          <p:cNvPr id="3" name="TextBox 2"/>
          <p:cNvSpPr txBox="1"/>
          <p:nvPr/>
        </p:nvSpPr>
        <p:spPr>
          <a:xfrm>
            <a:off x="1175962" y="7311729"/>
            <a:ext cx="13845137" cy="16537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r>
              <a:rPr lang="en-US" sz="2800" dirty="0" err="1">
                <a:solidFill>
                  <a:schemeClr val="tx2">
                    <a:lumMod val="25000"/>
                  </a:schemeClr>
                </a:solidFill>
              </a:rPr>
              <a:t>Berdasarkan</a:t>
            </a:r>
            <a:r>
              <a:rPr lang="en-US" sz="2800" dirty="0">
                <a:solidFill>
                  <a:schemeClr val="tx2">
                    <a:lumMod val="25000"/>
                  </a:schemeClr>
                </a:solidFill>
              </a:rPr>
              <a:t> </a:t>
            </a:r>
            <a:r>
              <a:rPr lang="en-US" sz="2800" dirty="0" err="1">
                <a:solidFill>
                  <a:schemeClr val="tx2">
                    <a:lumMod val="25000"/>
                  </a:schemeClr>
                </a:solidFill>
              </a:rPr>
              <a:t>hasil</a:t>
            </a:r>
            <a:r>
              <a:rPr lang="en-US" sz="2800" dirty="0">
                <a:solidFill>
                  <a:schemeClr val="tx2">
                    <a:lumMod val="25000"/>
                  </a:schemeClr>
                </a:solidFill>
              </a:rPr>
              <a:t> survey </a:t>
            </a:r>
            <a:r>
              <a:rPr lang="en-US" sz="2800" dirty="0" err="1">
                <a:solidFill>
                  <a:schemeClr val="tx2">
                    <a:lumMod val="25000"/>
                  </a:schemeClr>
                </a:solidFill>
              </a:rPr>
              <a:t>bahwa</a:t>
            </a:r>
            <a:r>
              <a:rPr lang="en-US" sz="2800" dirty="0">
                <a:solidFill>
                  <a:schemeClr val="tx2">
                    <a:lumMod val="25000"/>
                  </a:schemeClr>
                </a:solidFill>
              </a:rPr>
              <a:t> </a:t>
            </a:r>
            <a:r>
              <a:rPr lang="en-US" sz="2800" dirty="0" err="1" smtClean="0">
                <a:solidFill>
                  <a:schemeClr val="tx2">
                    <a:lumMod val="25000"/>
                  </a:schemeClr>
                </a:solidFill>
              </a:rPr>
              <a:t>variabel</a:t>
            </a:r>
            <a:r>
              <a:rPr lang="en-US" sz="2800" dirty="0" smtClean="0">
                <a:solidFill>
                  <a:schemeClr val="tx2">
                    <a:lumMod val="25000"/>
                  </a:schemeClr>
                </a:solidFill>
              </a:rPr>
              <a:t> place </a:t>
            </a:r>
            <a:r>
              <a:rPr lang="en-US" sz="2800" dirty="0" err="1" smtClean="0">
                <a:solidFill>
                  <a:schemeClr val="tx2">
                    <a:lumMod val="25000"/>
                  </a:schemeClr>
                </a:solidFill>
              </a:rPr>
              <a:t>memiliki</a:t>
            </a:r>
            <a:r>
              <a:rPr lang="en-US" sz="2800" dirty="0" smtClean="0">
                <a:solidFill>
                  <a:schemeClr val="tx2">
                    <a:lumMod val="25000"/>
                  </a:schemeClr>
                </a:solidFill>
              </a:rPr>
              <a:t> </a:t>
            </a:r>
            <a:r>
              <a:rPr lang="en-US" sz="2800" dirty="0" err="1" smtClean="0">
                <a:solidFill>
                  <a:schemeClr val="tx2">
                    <a:lumMod val="25000"/>
                  </a:schemeClr>
                </a:solidFill>
              </a:rPr>
              <a:t>nilai</a:t>
            </a:r>
            <a:r>
              <a:rPr lang="en-US" sz="2800" dirty="0" smtClean="0">
                <a:solidFill>
                  <a:schemeClr val="tx2">
                    <a:lumMod val="25000"/>
                  </a:schemeClr>
                </a:solidFill>
              </a:rPr>
              <a:t> </a:t>
            </a:r>
            <a:r>
              <a:rPr lang="en-US" sz="2800" dirty="0" err="1" smtClean="0">
                <a:solidFill>
                  <a:schemeClr val="tx2">
                    <a:lumMod val="25000"/>
                  </a:schemeClr>
                </a:solidFill>
              </a:rPr>
              <a:t>terendah</a:t>
            </a:r>
            <a:r>
              <a:rPr lang="en-US" sz="2800" dirty="0" smtClean="0">
                <a:solidFill>
                  <a:schemeClr val="tx2">
                    <a:lumMod val="25000"/>
                  </a:schemeClr>
                </a:solidFill>
              </a:rPr>
              <a:t> </a:t>
            </a:r>
            <a:r>
              <a:rPr lang="en-US" sz="2800" dirty="0" err="1" smtClean="0">
                <a:solidFill>
                  <a:schemeClr val="tx2">
                    <a:lumMod val="25000"/>
                  </a:schemeClr>
                </a:solidFill>
              </a:rPr>
              <a:t>pada</a:t>
            </a:r>
            <a:r>
              <a:rPr lang="en-US" sz="2800" dirty="0" smtClean="0">
                <a:solidFill>
                  <a:schemeClr val="tx2">
                    <a:lumMod val="25000"/>
                  </a:schemeClr>
                </a:solidFill>
              </a:rPr>
              <a:t> </a:t>
            </a:r>
            <a:r>
              <a:rPr lang="en-US" sz="2800" dirty="0" err="1" smtClean="0">
                <a:solidFill>
                  <a:schemeClr val="tx2">
                    <a:lumMod val="25000"/>
                  </a:schemeClr>
                </a:solidFill>
              </a:rPr>
              <a:t>indikator</a:t>
            </a:r>
            <a:r>
              <a:rPr lang="en-US" sz="2800" dirty="0" smtClean="0">
                <a:solidFill>
                  <a:schemeClr val="tx2">
                    <a:lumMod val="25000"/>
                  </a:schemeClr>
                </a:solidFill>
              </a:rPr>
              <a:t>: </a:t>
            </a:r>
          </a:p>
          <a:p>
            <a:pPr marL="457200" indent="-457200">
              <a:buAutoNum type="arabicPeriod"/>
            </a:pPr>
            <a:r>
              <a:rPr lang="en-US" sz="2800" dirty="0" err="1">
                <a:solidFill>
                  <a:schemeClr val="tx2">
                    <a:lumMod val="25000"/>
                  </a:schemeClr>
                </a:solidFill>
              </a:rPr>
              <a:t>Saya</a:t>
            </a:r>
            <a:r>
              <a:rPr lang="en-US" sz="2800" dirty="0">
                <a:solidFill>
                  <a:schemeClr val="tx2">
                    <a:lumMod val="25000"/>
                  </a:schemeClr>
                </a:solidFill>
              </a:rPr>
              <a:t> </a:t>
            </a:r>
            <a:r>
              <a:rPr lang="en-US" sz="2800" dirty="0" err="1">
                <a:solidFill>
                  <a:schemeClr val="tx2">
                    <a:lumMod val="25000"/>
                  </a:schemeClr>
                </a:solidFill>
              </a:rPr>
              <a:t>merasa</a:t>
            </a:r>
            <a:r>
              <a:rPr lang="en-US" sz="2800" dirty="0">
                <a:solidFill>
                  <a:schemeClr val="tx2">
                    <a:lumMod val="25000"/>
                  </a:schemeClr>
                </a:solidFill>
              </a:rPr>
              <a:t> </a:t>
            </a:r>
            <a:r>
              <a:rPr lang="en-US" sz="2800" dirty="0" err="1">
                <a:solidFill>
                  <a:schemeClr val="tx2">
                    <a:lumMod val="25000"/>
                  </a:schemeClr>
                </a:solidFill>
              </a:rPr>
              <a:t>puas</a:t>
            </a:r>
            <a:r>
              <a:rPr lang="en-US" sz="2800" dirty="0">
                <a:solidFill>
                  <a:schemeClr val="tx2">
                    <a:lumMod val="25000"/>
                  </a:schemeClr>
                </a:solidFill>
              </a:rPr>
              <a:t> </a:t>
            </a:r>
            <a:r>
              <a:rPr lang="en-US" sz="2800" dirty="0" err="1">
                <a:solidFill>
                  <a:schemeClr val="tx2">
                    <a:lumMod val="25000"/>
                  </a:schemeClr>
                </a:solidFill>
              </a:rPr>
              <a:t>dengan</a:t>
            </a:r>
            <a:r>
              <a:rPr lang="en-US" sz="2800" dirty="0">
                <a:solidFill>
                  <a:schemeClr val="tx2">
                    <a:lumMod val="25000"/>
                  </a:schemeClr>
                </a:solidFill>
              </a:rPr>
              <a:t> </a:t>
            </a:r>
            <a:r>
              <a:rPr lang="en-US" sz="2800" dirty="0" err="1">
                <a:solidFill>
                  <a:schemeClr val="tx2">
                    <a:lumMod val="25000"/>
                  </a:schemeClr>
                </a:solidFill>
              </a:rPr>
              <a:t>ketersediaan</a:t>
            </a:r>
            <a:r>
              <a:rPr lang="en-US" sz="2800" dirty="0">
                <a:solidFill>
                  <a:schemeClr val="tx2">
                    <a:lumMod val="25000"/>
                  </a:schemeClr>
                </a:solidFill>
              </a:rPr>
              <a:t> </a:t>
            </a:r>
            <a:r>
              <a:rPr lang="en-US" sz="2800" dirty="0" err="1">
                <a:solidFill>
                  <a:schemeClr val="tx2">
                    <a:lumMod val="25000"/>
                  </a:schemeClr>
                </a:solidFill>
              </a:rPr>
              <a:t>kantor</a:t>
            </a:r>
            <a:r>
              <a:rPr lang="en-US" sz="2800" dirty="0">
                <a:solidFill>
                  <a:schemeClr val="tx2">
                    <a:lumMod val="25000"/>
                  </a:schemeClr>
                </a:solidFill>
              </a:rPr>
              <a:t>/</a:t>
            </a:r>
            <a:r>
              <a:rPr lang="en-US" sz="2800" dirty="0" err="1">
                <a:solidFill>
                  <a:schemeClr val="tx2">
                    <a:lumMod val="25000"/>
                  </a:schemeClr>
                </a:solidFill>
              </a:rPr>
              <a:t>toko</a:t>
            </a:r>
            <a:r>
              <a:rPr lang="en-US" sz="2800" dirty="0">
                <a:solidFill>
                  <a:schemeClr val="tx2">
                    <a:lumMod val="25000"/>
                  </a:schemeClr>
                </a:solidFill>
              </a:rPr>
              <a:t>/showroom </a:t>
            </a:r>
            <a:r>
              <a:rPr lang="en-US" sz="2800" dirty="0" err="1">
                <a:solidFill>
                  <a:schemeClr val="tx2">
                    <a:lumMod val="25000"/>
                  </a:schemeClr>
                </a:solidFill>
              </a:rPr>
              <a:t>resmi</a:t>
            </a:r>
            <a:r>
              <a:rPr lang="en-US" sz="2800" dirty="0">
                <a:solidFill>
                  <a:schemeClr val="tx2">
                    <a:lumMod val="25000"/>
                  </a:schemeClr>
                </a:solidFill>
              </a:rPr>
              <a:t> </a:t>
            </a:r>
            <a:r>
              <a:rPr lang="en-US" sz="2800" dirty="0" err="1" smtClean="0">
                <a:solidFill>
                  <a:schemeClr val="tx2">
                    <a:lumMod val="25000"/>
                  </a:schemeClr>
                </a:solidFill>
              </a:rPr>
              <a:t>Chitose</a:t>
            </a:r>
            <a:endParaRPr lang="en-US" sz="2800" dirty="0" smtClean="0">
              <a:solidFill>
                <a:schemeClr val="tx2">
                  <a:lumMod val="25000"/>
                </a:schemeClr>
              </a:solidFill>
            </a:endParaRPr>
          </a:p>
          <a:p>
            <a:pPr marL="457200" indent="-457200">
              <a:buAutoNum type="arabicPeriod"/>
            </a:pPr>
            <a:r>
              <a:rPr lang="en-US" sz="2800" dirty="0" err="1">
                <a:solidFill>
                  <a:schemeClr val="tx2">
                    <a:lumMod val="25000"/>
                  </a:schemeClr>
                </a:solidFill>
              </a:rPr>
              <a:t>Chitose</a:t>
            </a:r>
            <a:r>
              <a:rPr lang="en-US" sz="2800" dirty="0">
                <a:solidFill>
                  <a:schemeClr val="tx2">
                    <a:lumMod val="25000"/>
                  </a:schemeClr>
                </a:solidFill>
              </a:rPr>
              <a:t> </a:t>
            </a:r>
            <a:r>
              <a:rPr lang="en-US" sz="2800" dirty="0" err="1">
                <a:solidFill>
                  <a:schemeClr val="tx2">
                    <a:lumMod val="25000"/>
                  </a:schemeClr>
                </a:solidFill>
              </a:rPr>
              <a:t>mudah</a:t>
            </a:r>
            <a:r>
              <a:rPr lang="en-US" sz="2800" dirty="0">
                <a:solidFill>
                  <a:schemeClr val="tx2">
                    <a:lumMod val="25000"/>
                  </a:schemeClr>
                </a:solidFill>
              </a:rPr>
              <a:t> </a:t>
            </a:r>
            <a:r>
              <a:rPr lang="en-US" sz="2800" dirty="0" err="1">
                <a:solidFill>
                  <a:schemeClr val="tx2">
                    <a:lumMod val="25000"/>
                  </a:schemeClr>
                </a:solidFill>
              </a:rPr>
              <a:t>ditemukan</a:t>
            </a:r>
            <a:r>
              <a:rPr lang="en-US" sz="2800" dirty="0">
                <a:solidFill>
                  <a:schemeClr val="tx2">
                    <a:lumMod val="25000"/>
                  </a:schemeClr>
                </a:solidFill>
              </a:rPr>
              <a:t> di platform online </a:t>
            </a:r>
            <a:endParaRPr kumimoji="0" lang="en-US" sz="2800" b="0" i="0" u="none" strike="noStrike" cap="none" spc="0" normalizeH="0" baseline="0" dirty="0">
              <a:ln>
                <a:noFill/>
              </a:ln>
              <a:solidFill>
                <a:schemeClr val="tx2">
                  <a:lumMod val="25000"/>
                </a:schemeClr>
              </a:solidFill>
              <a:effectLst/>
              <a:uFillTx/>
              <a:sym typeface="Arial"/>
            </a:endParaRPr>
          </a:p>
        </p:txBody>
      </p:sp>
    </p:spTree>
    <p:extLst>
      <p:ext uri="{BB962C8B-B14F-4D97-AF65-F5344CB8AC3E}">
        <p14:creationId xmlns:p14="http://schemas.microsoft.com/office/powerpoint/2010/main" val="1317572347"/>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Adam Smith is an exceptional CEO with a track record of transformative leadership. Under his guidance, the company has achieved remarkable growth and innovation."/>
          <p:cNvSpPr txBox="1"/>
          <p:nvPr/>
        </p:nvSpPr>
        <p:spPr>
          <a:xfrm>
            <a:off x="1175962" y="942902"/>
            <a:ext cx="19257361" cy="18753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defRPr sz="3200">
                <a:solidFill>
                  <a:srgbClr val="919191"/>
                </a:solidFill>
              </a:defRPr>
            </a:lvl1pPr>
          </a:lstStyle>
          <a:p>
            <a:r>
              <a:rPr lang="en-US" dirty="0" err="1" smtClean="0">
                <a:solidFill>
                  <a:schemeClr val="tx2">
                    <a:lumMod val="25000"/>
                  </a:schemeClr>
                </a:solidFill>
              </a:rPr>
              <a:t>Peneliti</a:t>
            </a:r>
            <a:r>
              <a:rPr lang="en-US" dirty="0" smtClean="0">
                <a:solidFill>
                  <a:schemeClr val="tx2">
                    <a:lumMod val="25000"/>
                  </a:schemeClr>
                </a:solidFill>
              </a:rPr>
              <a:t> </a:t>
            </a:r>
            <a:r>
              <a:rPr lang="en-US" dirty="0" err="1" smtClean="0">
                <a:solidFill>
                  <a:schemeClr val="tx2">
                    <a:lumMod val="25000"/>
                  </a:schemeClr>
                </a:solidFill>
              </a:rPr>
              <a:t>melakukan</a:t>
            </a:r>
            <a:r>
              <a:rPr lang="en-US" dirty="0" smtClean="0">
                <a:solidFill>
                  <a:schemeClr val="tx2">
                    <a:lumMod val="25000"/>
                  </a:schemeClr>
                </a:solidFill>
              </a:rPr>
              <a:t> </a:t>
            </a:r>
            <a:r>
              <a:rPr lang="en-US" dirty="0" err="1" smtClean="0">
                <a:solidFill>
                  <a:schemeClr val="tx2">
                    <a:lumMod val="25000"/>
                  </a:schemeClr>
                </a:solidFill>
              </a:rPr>
              <a:t>korfirmabilitas</a:t>
            </a:r>
            <a:r>
              <a:rPr lang="en-US" dirty="0" smtClean="0">
                <a:solidFill>
                  <a:schemeClr val="tx2">
                    <a:lumMod val="25000"/>
                  </a:schemeClr>
                </a:solidFill>
              </a:rPr>
              <a:t> </a:t>
            </a:r>
            <a:r>
              <a:rPr lang="en-US" dirty="0" err="1" smtClean="0">
                <a:solidFill>
                  <a:schemeClr val="tx2">
                    <a:lumMod val="25000"/>
                  </a:schemeClr>
                </a:solidFill>
              </a:rPr>
              <a:t>dengan</a:t>
            </a:r>
            <a:r>
              <a:rPr lang="en-US" dirty="0" smtClean="0">
                <a:solidFill>
                  <a:schemeClr val="tx2">
                    <a:lumMod val="25000"/>
                  </a:schemeClr>
                </a:solidFill>
              </a:rPr>
              <a:t> </a:t>
            </a:r>
            <a:r>
              <a:rPr lang="en-US" dirty="0" err="1" smtClean="0">
                <a:solidFill>
                  <a:schemeClr val="tx2">
                    <a:lumMod val="25000"/>
                  </a:schemeClr>
                </a:solidFill>
              </a:rPr>
              <a:t>pertanyaan</a:t>
            </a:r>
            <a:r>
              <a:rPr lang="en-US" dirty="0" smtClean="0">
                <a:solidFill>
                  <a:schemeClr val="tx2">
                    <a:lumMod val="25000"/>
                  </a:schemeClr>
                </a:solidFill>
              </a:rPr>
              <a:t> </a:t>
            </a:r>
            <a:r>
              <a:rPr lang="en-US" dirty="0" err="1" smtClean="0">
                <a:solidFill>
                  <a:schemeClr val="tx2">
                    <a:lumMod val="25000"/>
                  </a:schemeClr>
                </a:solidFill>
              </a:rPr>
              <a:t>tambahan</a:t>
            </a:r>
            <a:r>
              <a:rPr lang="en-US" dirty="0" smtClean="0">
                <a:solidFill>
                  <a:schemeClr val="tx2">
                    <a:lumMod val="25000"/>
                  </a:schemeClr>
                </a:solidFill>
              </a:rPr>
              <a:t> yang </a:t>
            </a:r>
            <a:r>
              <a:rPr lang="en-US" dirty="0" err="1" smtClean="0">
                <a:solidFill>
                  <a:schemeClr val="tx2">
                    <a:lumMod val="25000"/>
                  </a:schemeClr>
                </a:solidFill>
              </a:rPr>
              <a:t>diajukan</a:t>
            </a:r>
            <a:r>
              <a:rPr lang="en-US" dirty="0" smtClean="0">
                <a:solidFill>
                  <a:schemeClr val="tx2">
                    <a:lumMod val="25000"/>
                  </a:schemeClr>
                </a:solidFill>
              </a:rPr>
              <a:t> </a:t>
            </a:r>
            <a:r>
              <a:rPr lang="en-US" dirty="0" err="1" smtClean="0">
                <a:solidFill>
                  <a:schemeClr val="tx2">
                    <a:lumMod val="25000"/>
                  </a:schemeClr>
                </a:solidFill>
              </a:rPr>
              <a:t>kepada</a:t>
            </a:r>
            <a:r>
              <a:rPr lang="en-US" dirty="0" smtClean="0">
                <a:solidFill>
                  <a:schemeClr val="tx2">
                    <a:lumMod val="25000"/>
                  </a:schemeClr>
                </a:solidFill>
              </a:rPr>
              <a:t> </a:t>
            </a:r>
            <a:r>
              <a:rPr lang="en-US" dirty="0" err="1" smtClean="0">
                <a:solidFill>
                  <a:schemeClr val="tx2">
                    <a:lumMod val="25000"/>
                  </a:schemeClr>
                </a:solidFill>
              </a:rPr>
              <a:t>responden</a:t>
            </a:r>
            <a:r>
              <a:rPr lang="en-US" dirty="0" smtClean="0">
                <a:solidFill>
                  <a:schemeClr val="tx2">
                    <a:lumMod val="25000"/>
                  </a:schemeClr>
                </a:solidFill>
              </a:rPr>
              <a:t>, </a:t>
            </a:r>
            <a:r>
              <a:rPr lang="en-US" dirty="0" err="1" smtClean="0">
                <a:solidFill>
                  <a:schemeClr val="tx2">
                    <a:lumMod val="25000"/>
                  </a:schemeClr>
                </a:solidFill>
              </a:rPr>
              <a:t>untuk</a:t>
            </a:r>
            <a:r>
              <a:rPr lang="en-US" dirty="0" smtClean="0">
                <a:solidFill>
                  <a:schemeClr val="tx2">
                    <a:lumMod val="25000"/>
                  </a:schemeClr>
                </a:solidFill>
              </a:rPr>
              <a:t> </a:t>
            </a:r>
            <a:r>
              <a:rPr lang="en-US" dirty="0" err="1" smtClean="0">
                <a:solidFill>
                  <a:schemeClr val="tx2">
                    <a:lumMod val="25000"/>
                  </a:schemeClr>
                </a:solidFill>
              </a:rPr>
              <a:t>mengetahui</a:t>
            </a:r>
            <a:r>
              <a:rPr lang="en-US" dirty="0" smtClean="0">
                <a:solidFill>
                  <a:schemeClr val="tx2">
                    <a:lumMod val="25000"/>
                  </a:schemeClr>
                </a:solidFill>
              </a:rPr>
              <a:t> platform online </a:t>
            </a:r>
            <a:r>
              <a:rPr lang="en-US" dirty="0" err="1" smtClean="0">
                <a:solidFill>
                  <a:schemeClr val="tx2">
                    <a:lumMod val="25000"/>
                  </a:schemeClr>
                </a:solidFill>
              </a:rPr>
              <a:t>apa</a:t>
            </a:r>
            <a:r>
              <a:rPr lang="en-US" dirty="0" smtClean="0">
                <a:solidFill>
                  <a:schemeClr val="tx2">
                    <a:lumMod val="25000"/>
                  </a:schemeClr>
                </a:solidFill>
              </a:rPr>
              <a:t> yang </a:t>
            </a:r>
            <a:r>
              <a:rPr lang="en-US" dirty="0" err="1" smtClean="0">
                <a:solidFill>
                  <a:schemeClr val="tx2">
                    <a:lumMod val="25000"/>
                  </a:schemeClr>
                </a:solidFill>
              </a:rPr>
              <a:t>banyak</a:t>
            </a:r>
            <a:r>
              <a:rPr lang="en-US" dirty="0" smtClean="0">
                <a:solidFill>
                  <a:schemeClr val="tx2">
                    <a:lumMod val="25000"/>
                  </a:schemeClr>
                </a:solidFill>
              </a:rPr>
              <a:t> </a:t>
            </a:r>
            <a:r>
              <a:rPr lang="en-US" dirty="0" err="1" smtClean="0">
                <a:solidFill>
                  <a:schemeClr val="tx2">
                    <a:lumMod val="25000"/>
                  </a:schemeClr>
                </a:solidFill>
              </a:rPr>
              <a:t>digunakan</a:t>
            </a:r>
            <a:r>
              <a:rPr lang="en-US" dirty="0" smtClean="0">
                <a:solidFill>
                  <a:schemeClr val="tx2">
                    <a:lumMod val="25000"/>
                  </a:schemeClr>
                </a:solidFill>
              </a:rPr>
              <a:t> </a:t>
            </a:r>
            <a:r>
              <a:rPr lang="en-US" dirty="0" err="1" smtClean="0">
                <a:solidFill>
                  <a:schemeClr val="tx2">
                    <a:lumMod val="25000"/>
                  </a:schemeClr>
                </a:solidFill>
              </a:rPr>
              <a:t>oleh</a:t>
            </a:r>
            <a:r>
              <a:rPr lang="en-US" dirty="0" smtClean="0">
                <a:solidFill>
                  <a:schemeClr val="tx2">
                    <a:lumMod val="25000"/>
                  </a:schemeClr>
                </a:solidFill>
              </a:rPr>
              <a:t> </a:t>
            </a:r>
            <a:r>
              <a:rPr lang="en-US" dirty="0" err="1" smtClean="0">
                <a:solidFill>
                  <a:schemeClr val="tx2">
                    <a:lumMod val="25000"/>
                  </a:schemeClr>
                </a:solidFill>
              </a:rPr>
              <a:t>konsumen</a:t>
            </a:r>
            <a:r>
              <a:rPr lang="en-US" dirty="0" smtClean="0">
                <a:solidFill>
                  <a:schemeClr val="tx2">
                    <a:lumMod val="25000"/>
                  </a:schemeClr>
                </a:solidFill>
              </a:rPr>
              <a:t> </a:t>
            </a:r>
            <a:r>
              <a:rPr lang="en-US" dirty="0" err="1" smtClean="0">
                <a:solidFill>
                  <a:schemeClr val="tx2">
                    <a:lumMod val="25000"/>
                  </a:schemeClr>
                </a:solidFill>
              </a:rPr>
              <a:t>saat</a:t>
            </a:r>
            <a:r>
              <a:rPr lang="en-US" dirty="0" smtClean="0">
                <a:solidFill>
                  <a:schemeClr val="tx2">
                    <a:lumMod val="25000"/>
                  </a:schemeClr>
                </a:solidFill>
              </a:rPr>
              <a:t> </a:t>
            </a:r>
            <a:r>
              <a:rPr lang="en-US" dirty="0" err="1" smtClean="0">
                <a:solidFill>
                  <a:schemeClr val="tx2">
                    <a:lumMod val="25000"/>
                  </a:schemeClr>
                </a:solidFill>
              </a:rPr>
              <a:t>mencari</a:t>
            </a:r>
            <a:r>
              <a:rPr lang="en-US" dirty="0" smtClean="0">
                <a:solidFill>
                  <a:schemeClr val="tx2">
                    <a:lumMod val="25000"/>
                  </a:schemeClr>
                </a:solidFill>
              </a:rPr>
              <a:t> </a:t>
            </a:r>
            <a:r>
              <a:rPr lang="en-US" dirty="0" err="1" smtClean="0">
                <a:solidFill>
                  <a:schemeClr val="tx2">
                    <a:lumMod val="25000"/>
                  </a:schemeClr>
                </a:solidFill>
              </a:rPr>
              <a:t>produk-produk</a:t>
            </a:r>
            <a:r>
              <a:rPr lang="en-US" dirty="0" smtClean="0">
                <a:solidFill>
                  <a:schemeClr val="tx2">
                    <a:lumMod val="25000"/>
                  </a:schemeClr>
                </a:solidFill>
              </a:rPr>
              <a:t> furniture </a:t>
            </a:r>
            <a:r>
              <a:rPr lang="en-US" dirty="0" err="1" smtClean="0">
                <a:solidFill>
                  <a:schemeClr val="tx2">
                    <a:lumMod val="25000"/>
                  </a:schemeClr>
                </a:solidFill>
              </a:rPr>
              <a:t>dan</a:t>
            </a:r>
            <a:r>
              <a:rPr lang="en-US" dirty="0" smtClean="0">
                <a:solidFill>
                  <a:schemeClr val="tx2">
                    <a:lumMod val="25000"/>
                  </a:schemeClr>
                </a:solidFill>
              </a:rPr>
              <a:t> </a:t>
            </a:r>
            <a:r>
              <a:rPr lang="en-US" dirty="0" err="1" smtClean="0">
                <a:solidFill>
                  <a:schemeClr val="tx2">
                    <a:lumMod val="25000"/>
                  </a:schemeClr>
                </a:solidFill>
              </a:rPr>
              <a:t>didapatkan</a:t>
            </a:r>
            <a:r>
              <a:rPr lang="en-US" dirty="0" smtClean="0">
                <a:solidFill>
                  <a:schemeClr val="tx2">
                    <a:lumMod val="25000"/>
                  </a:schemeClr>
                </a:solidFill>
              </a:rPr>
              <a:t> </a:t>
            </a:r>
            <a:r>
              <a:rPr lang="en-US" dirty="0" err="1" smtClean="0">
                <a:solidFill>
                  <a:schemeClr val="tx2">
                    <a:lumMod val="25000"/>
                  </a:schemeClr>
                </a:solidFill>
              </a:rPr>
              <a:t>hasil</a:t>
            </a:r>
            <a:r>
              <a:rPr lang="en-US" dirty="0" smtClean="0">
                <a:solidFill>
                  <a:schemeClr val="tx2">
                    <a:lumMod val="25000"/>
                  </a:schemeClr>
                </a:solidFill>
              </a:rPr>
              <a:t> </a:t>
            </a:r>
            <a:r>
              <a:rPr lang="en-US" dirty="0" err="1" smtClean="0">
                <a:solidFill>
                  <a:schemeClr val="tx2">
                    <a:lumMod val="25000"/>
                  </a:schemeClr>
                </a:solidFill>
              </a:rPr>
              <a:t>sebagai</a:t>
            </a:r>
            <a:r>
              <a:rPr lang="en-US" dirty="0" smtClean="0">
                <a:solidFill>
                  <a:schemeClr val="tx2">
                    <a:lumMod val="25000"/>
                  </a:schemeClr>
                </a:solidFill>
              </a:rPr>
              <a:t> </a:t>
            </a:r>
            <a:r>
              <a:rPr lang="en-US" dirty="0" err="1" smtClean="0">
                <a:solidFill>
                  <a:schemeClr val="tx2">
                    <a:lumMod val="25000"/>
                  </a:schemeClr>
                </a:solidFill>
              </a:rPr>
              <a:t>berikut</a:t>
            </a:r>
            <a:r>
              <a:rPr lang="en-US" dirty="0" smtClean="0">
                <a:solidFill>
                  <a:schemeClr val="tx2">
                    <a:lumMod val="25000"/>
                  </a:schemeClr>
                </a:solidFill>
              </a:rPr>
              <a:t>:</a:t>
            </a:r>
            <a:endParaRPr dirty="0">
              <a:solidFill>
                <a:schemeClr val="tx2">
                  <a:lumMod val="25000"/>
                </a:schemeClr>
              </a:solidFill>
            </a:endParaRPr>
          </a:p>
        </p:txBody>
      </p:sp>
      <p:sp>
        <p:nvSpPr>
          <p:cNvPr id="226" name="Line"/>
          <p:cNvSpPr/>
          <p:nvPr/>
        </p:nvSpPr>
        <p:spPr>
          <a:xfrm>
            <a:off x="1175962" y="3284660"/>
            <a:ext cx="22032076" cy="1"/>
          </a:xfrm>
          <a:prstGeom prst="line">
            <a:avLst/>
          </a:prstGeom>
          <a:ln w="25400">
            <a:solidFill>
              <a:srgbClr val="BFBFBF"/>
            </a:solidFill>
            <a:miter lim="400000"/>
          </a:ln>
        </p:spPr>
        <p:txBody>
          <a:bodyPr lIns="50800" tIns="50800" rIns="50800" bIns="50800" anchor="ctr"/>
          <a:lstStyle/>
          <a:p>
            <a:endParaRPr/>
          </a:p>
        </p:txBody>
      </p:sp>
      <p:sp>
        <p:nvSpPr>
          <p:cNvPr id="232" name="5X"/>
          <p:cNvSpPr txBox="1"/>
          <p:nvPr/>
        </p:nvSpPr>
        <p:spPr>
          <a:xfrm>
            <a:off x="14289588" y="5560509"/>
            <a:ext cx="5439243" cy="14875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nSpc>
                <a:spcPct val="90000"/>
              </a:lnSpc>
              <a:defRPr sz="18000" spc="-900">
                <a:solidFill>
                  <a:srgbClr val="000000"/>
                </a:solidFill>
              </a:defRPr>
            </a:lvl1pPr>
          </a:lstStyle>
          <a:p>
            <a:r>
              <a:rPr lang="en-US" sz="10000" dirty="0" smtClean="0"/>
              <a:t>67%</a:t>
            </a:r>
            <a:endParaRPr sz="10000" dirty="0"/>
          </a:p>
        </p:txBody>
      </p:sp>
      <p:sp>
        <p:nvSpPr>
          <p:cNvPr id="233" name="Winning Awards"/>
          <p:cNvSpPr txBox="1"/>
          <p:nvPr/>
        </p:nvSpPr>
        <p:spPr>
          <a:xfrm>
            <a:off x="17825190" y="5717551"/>
            <a:ext cx="7510588" cy="10997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nSpc>
                <a:spcPct val="90000"/>
              </a:lnSpc>
              <a:defRPr sz="10000" spc="-500">
                <a:solidFill>
                  <a:srgbClr val="797979"/>
                </a:solidFill>
              </a:defRPr>
            </a:lvl1pPr>
          </a:lstStyle>
          <a:p>
            <a:r>
              <a:rPr lang="en-US" sz="7200" dirty="0" err="1" smtClean="0">
                <a:solidFill>
                  <a:schemeClr val="accent3">
                    <a:lumMod val="75000"/>
                  </a:schemeClr>
                </a:solidFill>
              </a:rPr>
              <a:t>Tokopedia</a:t>
            </a:r>
            <a:endParaRPr sz="7200" dirty="0">
              <a:solidFill>
                <a:schemeClr val="accent3">
                  <a:lumMod val="75000"/>
                </a:schemeClr>
              </a:solidFill>
            </a:endParaRPr>
          </a:p>
        </p:txBody>
      </p:sp>
      <p:graphicFrame>
        <p:nvGraphicFramePr>
          <p:cNvPr id="12" name="Chart 11"/>
          <p:cNvGraphicFramePr/>
          <p:nvPr>
            <p:extLst>
              <p:ext uri="{D42A27DB-BD31-4B8C-83A1-F6EECF244321}">
                <p14:modId xmlns:p14="http://schemas.microsoft.com/office/powerpoint/2010/main" val="1685171671"/>
              </p:ext>
            </p:extLst>
          </p:nvPr>
        </p:nvGraphicFramePr>
        <p:xfrm>
          <a:off x="1984855" y="4730261"/>
          <a:ext cx="9157087" cy="6199855"/>
        </p:xfrm>
        <a:graphic>
          <a:graphicData uri="http://schemas.openxmlformats.org/drawingml/2006/chart">
            <c:chart xmlns:c="http://schemas.openxmlformats.org/drawingml/2006/chart" xmlns:r="http://schemas.openxmlformats.org/officeDocument/2006/relationships" r:id="rId2"/>
          </a:graphicData>
        </a:graphic>
      </p:graphicFrame>
      <p:sp>
        <p:nvSpPr>
          <p:cNvPr id="13" name="5X"/>
          <p:cNvSpPr txBox="1"/>
          <p:nvPr/>
        </p:nvSpPr>
        <p:spPr>
          <a:xfrm>
            <a:off x="14289586" y="9142354"/>
            <a:ext cx="5439243" cy="13213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nSpc>
                <a:spcPct val="90000"/>
              </a:lnSpc>
              <a:defRPr sz="18000" spc="-900">
                <a:solidFill>
                  <a:srgbClr val="000000"/>
                </a:solidFill>
              </a:defRPr>
            </a:lvl1pPr>
          </a:lstStyle>
          <a:p>
            <a:r>
              <a:rPr lang="en-US" sz="8800" dirty="0" smtClean="0"/>
              <a:t>6%</a:t>
            </a:r>
            <a:endParaRPr sz="8800" dirty="0"/>
          </a:p>
        </p:txBody>
      </p:sp>
      <p:sp>
        <p:nvSpPr>
          <p:cNvPr id="14" name="5X"/>
          <p:cNvSpPr txBox="1"/>
          <p:nvPr/>
        </p:nvSpPr>
        <p:spPr>
          <a:xfrm>
            <a:off x="14289587" y="7355423"/>
            <a:ext cx="5439243" cy="14875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nSpc>
                <a:spcPct val="90000"/>
              </a:lnSpc>
              <a:defRPr sz="18000" spc="-900">
                <a:solidFill>
                  <a:srgbClr val="000000"/>
                </a:solidFill>
              </a:defRPr>
            </a:lvl1pPr>
          </a:lstStyle>
          <a:p>
            <a:r>
              <a:rPr lang="en-US" sz="9600" dirty="0"/>
              <a:t>2</a:t>
            </a:r>
            <a:r>
              <a:rPr lang="en-US" sz="9600" dirty="0" smtClean="0"/>
              <a:t>7%</a:t>
            </a:r>
            <a:endParaRPr sz="9600" dirty="0"/>
          </a:p>
        </p:txBody>
      </p:sp>
      <p:sp>
        <p:nvSpPr>
          <p:cNvPr id="15" name="Winning Awards"/>
          <p:cNvSpPr txBox="1"/>
          <p:nvPr/>
        </p:nvSpPr>
        <p:spPr>
          <a:xfrm>
            <a:off x="17825190" y="7526479"/>
            <a:ext cx="7510588" cy="10997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nSpc>
                <a:spcPct val="90000"/>
              </a:lnSpc>
              <a:defRPr sz="10000" spc="-500">
                <a:solidFill>
                  <a:srgbClr val="797979"/>
                </a:solidFill>
              </a:defRPr>
            </a:lvl1pPr>
          </a:lstStyle>
          <a:p>
            <a:r>
              <a:rPr lang="en-US" sz="7200" dirty="0" err="1" smtClean="0">
                <a:solidFill>
                  <a:srgbClr val="ED4D05"/>
                </a:solidFill>
              </a:rPr>
              <a:t>Shopee</a:t>
            </a:r>
            <a:endParaRPr sz="7200" dirty="0">
              <a:solidFill>
                <a:srgbClr val="ED4D05"/>
              </a:solidFill>
            </a:endParaRPr>
          </a:p>
        </p:txBody>
      </p:sp>
      <p:sp>
        <p:nvSpPr>
          <p:cNvPr id="16" name="Winning Awards"/>
          <p:cNvSpPr txBox="1"/>
          <p:nvPr/>
        </p:nvSpPr>
        <p:spPr>
          <a:xfrm>
            <a:off x="17825190" y="9253153"/>
            <a:ext cx="7510588" cy="10997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nSpc>
                <a:spcPct val="90000"/>
              </a:lnSpc>
              <a:defRPr sz="10000" spc="-500">
                <a:solidFill>
                  <a:srgbClr val="797979"/>
                </a:solidFill>
              </a:defRPr>
            </a:lvl1pPr>
          </a:lstStyle>
          <a:p>
            <a:r>
              <a:rPr lang="en-US" sz="7200" dirty="0" smtClean="0"/>
              <a:t>Other</a:t>
            </a:r>
            <a:endParaRPr sz="7200" dirty="0"/>
          </a:p>
        </p:txBody>
      </p:sp>
      <p:sp>
        <p:nvSpPr>
          <p:cNvPr id="17" name="Line"/>
          <p:cNvSpPr/>
          <p:nvPr/>
        </p:nvSpPr>
        <p:spPr>
          <a:xfrm>
            <a:off x="1175962" y="12375715"/>
            <a:ext cx="22032076" cy="1"/>
          </a:xfrm>
          <a:prstGeom prst="line">
            <a:avLst/>
          </a:prstGeom>
          <a:ln w="25400">
            <a:solidFill>
              <a:srgbClr val="BFBFBF"/>
            </a:solidFill>
            <a:miter lim="400000"/>
          </a:ln>
        </p:spPr>
        <p:txBody>
          <a:bodyPr lIns="50800" tIns="50800" rIns="50800" bIns="50800" anchor="ctr"/>
          <a:lstStyle/>
          <a:p>
            <a:endParaRPr/>
          </a:p>
        </p:txBody>
      </p:sp>
    </p:spTree>
    <p:extLst>
      <p:ext uri="{BB962C8B-B14F-4D97-AF65-F5344CB8AC3E}">
        <p14:creationId xmlns:p14="http://schemas.microsoft.com/office/powerpoint/2010/main" val="3917649874"/>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7" name="Line"/>
          <p:cNvSpPr/>
          <p:nvPr/>
        </p:nvSpPr>
        <p:spPr>
          <a:xfrm>
            <a:off x="1175962" y="11886090"/>
            <a:ext cx="22032076" cy="1"/>
          </a:xfrm>
          <a:prstGeom prst="line">
            <a:avLst/>
          </a:prstGeom>
          <a:ln w="25400">
            <a:solidFill>
              <a:srgbClr val="E6E6E6"/>
            </a:solidFill>
            <a:miter lim="400000"/>
          </a:ln>
        </p:spPr>
        <p:txBody>
          <a:bodyPr lIns="50800" tIns="50800" rIns="50800" bIns="50800" anchor="ctr"/>
          <a:lstStyle/>
          <a:p>
            <a:endParaRPr/>
          </a:p>
        </p:txBody>
      </p:sp>
      <p:sp>
        <p:nvSpPr>
          <p:cNvPr id="218" name="Meet Adam"/>
          <p:cNvSpPr txBox="1"/>
          <p:nvPr/>
        </p:nvSpPr>
        <p:spPr>
          <a:xfrm>
            <a:off x="1175962" y="1997663"/>
            <a:ext cx="8718530" cy="1520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dirty="0" err="1" smtClean="0"/>
              <a:t>Kesimpulan</a:t>
            </a:r>
            <a:endParaRPr dirty="0"/>
          </a:p>
        </p:txBody>
      </p:sp>
      <p:sp>
        <p:nvSpPr>
          <p:cNvPr id="219" name="Lorem ipsum dolor sit amet, consectetur adipiscing elit, sed do eiusmod tempor incididunt ut labore et dolore magna aliqua. Ut enim ad minim veniam."/>
          <p:cNvSpPr txBox="1"/>
          <p:nvPr/>
        </p:nvSpPr>
        <p:spPr>
          <a:xfrm>
            <a:off x="1175962" y="4055848"/>
            <a:ext cx="10173276" cy="187538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dirty="0" err="1" smtClean="0"/>
              <a:t>Responden</a:t>
            </a:r>
            <a:r>
              <a:rPr lang="en-US" dirty="0" smtClean="0"/>
              <a:t> (</a:t>
            </a:r>
            <a:r>
              <a:rPr lang="en-US" dirty="0" err="1" smtClean="0"/>
              <a:t>konsumen</a:t>
            </a:r>
            <a:r>
              <a:rPr lang="en-US" dirty="0" smtClean="0"/>
              <a:t>) </a:t>
            </a:r>
            <a:r>
              <a:rPr lang="en-US" dirty="0" err="1" smtClean="0"/>
              <a:t>sangat</a:t>
            </a:r>
            <a:r>
              <a:rPr lang="en-US" dirty="0" smtClean="0"/>
              <a:t> </a:t>
            </a:r>
            <a:r>
              <a:rPr lang="en-US" dirty="0" err="1" smtClean="0"/>
              <a:t>setuju</a:t>
            </a:r>
            <a:r>
              <a:rPr lang="en-US" dirty="0" smtClean="0"/>
              <a:t> </a:t>
            </a:r>
            <a:r>
              <a:rPr lang="en-US" dirty="0" err="1" smtClean="0"/>
              <a:t>bahwa</a:t>
            </a:r>
            <a:r>
              <a:rPr lang="en-US" dirty="0" smtClean="0"/>
              <a:t> </a:t>
            </a:r>
            <a:r>
              <a:rPr lang="en-US" dirty="0" err="1" smtClean="0"/>
              <a:t>produk-produk</a:t>
            </a:r>
            <a:r>
              <a:rPr lang="en-US" dirty="0" smtClean="0"/>
              <a:t> </a:t>
            </a:r>
            <a:r>
              <a:rPr lang="en-US" dirty="0" err="1" smtClean="0"/>
              <a:t>Chitose</a:t>
            </a:r>
            <a:r>
              <a:rPr lang="en-US" dirty="0" smtClean="0"/>
              <a:t> </a:t>
            </a:r>
            <a:r>
              <a:rPr lang="en-US" dirty="0" err="1" smtClean="0"/>
              <a:t>memiliki</a:t>
            </a:r>
            <a:r>
              <a:rPr lang="en-US" dirty="0" smtClean="0"/>
              <a:t> </a:t>
            </a:r>
            <a:r>
              <a:rPr lang="en-US" dirty="0" err="1" smtClean="0"/>
              <a:t>kualitas</a:t>
            </a:r>
            <a:r>
              <a:rPr lang="en-US" dirty="0" smtClean="0"/>
              <a:t> </a:t>
            </a:r>
            <a:r>
              <a:rPr lang="en-US" dirty="0" err="1" smtClean="0"/>
              <a:t>dan</a:t>
            </a:r>
            <a:r>
              <a:rPr lang="en-US" dirty="0" smtClean="0"/>
              <a:t> </a:t>
            </a:r>
            <a:r>
              <a:rPr lang="en-US" dirty="0" err="1" smtClean="0"/>
              <a:t>ketahanan</a:t>
            </a:r>
            <a:r>
              <a:rPr lang="en-US" dirty="0" smtClean="0"/>
              <a:t> </a:t>
            </a:r>
            <a:r>
              <a:rPr lang="en-US" dirty="0" err="1" smtClean="0"/>
              <a:t>produk-produk</a:t>
            </a:r>
            <a:r>
              <a:rPr lang="en-US" dirty="0" smtClean="0"/>
              <a:t> yang </a:t>
            </a:r>
            <a:r>
              <a:rPr lang="en-US" dirty="0" err="1" smtClean="0"/>
              <a:t>baik</a:t>
            </a:r>
            <a:r>
              <a:rPr lang="en-US" dirty="0" smtClean="0"/>
              <a:t>.</a:t>
            </a:r>
            <a:endParaRPr dirty="0"/>
          </a:p>
        </p:txBody>
      </p:sp>
      <p:sp>
        <p:nvSpPr>
          <p:cNvPr id="222" name="Industry Pioneer Awards 2022…"/>
          <p:cNvSpPr txBox="1"/>
          <p:nvPr/>
        </p:nvSpPr>
        <p:spPr>
          <a:xfrm>
            <a:off x="1175962" y="6249629"/>
            <a:ext cx="10173276" cy="246631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buSzPct val="123000"/>
              <a:defRPr sz="3200">
                <a:solidFill>
                  <a:srgbClr val="919191"/>
                </a:solidFill>
              </a:defRPr>
            </a:pPr>
            <a:r>
              <a:rPr lang="en-US" dirty="0" err="1" smtClean="0"/>
              <a:t>Sedangkan</a:t>
            </a:r>
            <a:r>
              <a:rPr lang="en-US" dirty="0" smtClean="0"/>
              <a:t> </a:t>
            </a:r>
            <a:r>
              <a:rPr lang="en-US" dirty="0" err="1" smtClean="0"/>
              <a:t>responden</a:t>
            </a:r>
            <a:r>
              <a:rPr lang="en-US" dirty="0" smtClean="0"/>
              <a:t> (</a:t>
            </a:r>
            <a:r>
              <a:rPr lang="en-US" dirty="0" err="1" smtClean="0"/>
              <a:t>konsumen</a:t>
            </a:r>
            <a:r>
              <a:rPr lang="en-US" dirty="0" smtClean="0"/>
              <a:t>) </a:t>
            </a:r>
            <a:r>
              <a:rPr lang="en-US" dirty="0" err="1" smtClean="0"/>
              <a:t>kurang</a:t>
            </a:r>
            <a:r>
              <a:rPr lang="en-US" dirty="0" smtClean="0"/>
              <a:t> </a:t>
            </a:r>
            <a:r>
              <a:rPr lang="en-US" dirty="0" err="1" smtClean="0"/>
              <a:t>setuju</a:t>
            </a:r>
            <a:r>
              <a:rPr lang="en-US" dirty="0" smtClean="0"/>
              <a:t> </a:t>
            </a:r>
            <a:r>
              <a:rPr lang="en-US" dirty="0" err="1" smtClean="0"/>
              <a:t>jika</a:t>
            </a:r>
            <a:r>
              <a:rPr lang="en-US" dirty="0" smtClean="0"/>
              <a:t> </a:t>
            </a:r>
            <a:r>
              <a:rPr lang="en-US" dirty="0" err="1" smtClean="0"/>
              <a:t>merasa</a:t>
            </a:r>
            <a:r>
              <a:rPr lang="en-US" dirty="0" smtClean="0"/>
              <a:t> </a:t>
            </a:r>
            <a:r>
              <a:rPr lang="en-US" dirty="0" err="1" smtClean="0"/>
              <a:t>puas</a:t>
            </a:r>
            <a:r>
              <a:rPr lang="en-US" dirty="0" smtClean="0"/>
              <a:t> </a:t>
            </a:r>
            <a:r>
              <a:rPr lang="en-US" dirty="0" err="1" smtClean="0"/>
              <a:t>dengan</a:t>
            </a:r>
            <a:r>
              <a:rPr lang="en-US" dirty="0" smtClean="0"/>
              <a:t> </a:t>
            </a:r>
            <a:r>
              <a:rPr lang="en-US" dirty="0" err="1" smtClean="0"/>
              <a:t>ketersediaan</a:t>
            </a:r>
            <a:r>
              <a:rPr lang="en-US" dirty="0" smtClean="0"/>
              <a:t> </a:t>
            </a:r>
            <a:r>
              <a:rPr lang="en-US" dirty="0" err="1" smtClean="0"/>
              <a:t>kantor</a:t>
            </a:r>
            <a:r>
              <a:rPr lang="en-US" dirty="0" smtClean="0"/>
              <a:t>/</a:t>
            </a:r>
            <a:r>
              <a:rPr lang="en-US" dirty="0" err="1" smtClean="0"/>
              <a:t>toko</a:t>
            </a:r>
            <a:r>
              <a:rPr lang="en-US" dirty="0" smtClean="0"/>
              <a:t>/showroom </a:t>
            </a:r>
            <a:r>
              <a:rPr lang="en-US" dirty="0" err="1" smtClean="0"/>
              <a:t>Chitose</a:t>
            </a:r>
            <a:r>
              <a:rPr lang="en-US" dirty="0" smtClean="0"/>
              <a:t> </a:t>
            </a:r>
            <a:r>
              <a:rPr lang="en-US" dirty="0" err="1" smtClean="0"/>
              <a:t>dan</a:t>
            </a:r>
            <a:r>
              <a:rPr lang="en-US" dirty="0" smtClean="0"/>
              <a:t> </a:t>
            </a:r>
            <a:r>
              <a:rPr lang="en-US" dirty="0" err="1" smtClean="0"/>
              <a:t>kesulitan</a:t>
            </a:r>
            <a:r>
              <a:rPr lang="en-US" dirty="0" smtClean="0"/>
              <a:t> </a:t>
            </a:r>
            <a:r>
              <a:rPr lang="en-US" dirty="0" err="1" smtClean="0"/>
              <a:t>menemukan</a:t>
            </a:r>
            <a:r>
              <a:rPr lang="en-US" dirty="0" smtClean="0"/>
              <a:t> </a:t>
            </a:r>
            <a:r>
              <a:rPr lang="en-US" dirty="0" err="1" smtClean="0"/>
              <a:t>produk</a:t>
            </a:r>
            <a:r>
              <a:rPr lang="en-US" dirty="0" smtClean="0"/>
              <a:t> </a:t>
            </a:r>
            <a:r>
              <a:rPr lang="en-US" dirty="0" err="1" smtClean="0"/>
              <a:t>Chitose</a:t>
            </a:r>
            <a:r>
              <a:rPr lang="en-US" dirty="0" smtClean="0"/>
              <a:t> di platform online. </a:t>
            </a:r>
            <a:endParaRPr dirty="0"/>
          </a:p>
        </p:txBody>
      </p:sp>
      <p:pic>
        <p:nvPicPr>
          <p:cNvPr id="2" name="Picture Placeholder 1"/>
          <p:cNvPicPr>
            <a:picLocks noGrp="1" noChangeAspect="1"/>
          </p:cNvPicPr>
          <p:nvPr>
            <p:ph type="pic" sz="half" idx="21"/>
          </p:nvPr>
        </p:nvPicPr>
        <p:blipFill>
          <a:blip r:embed="rId2">
            <a:extLst>
              <a:ext uri="{28A0092B-C50C-407E-A947-70E740481C1C}">
                <a14:useLocalDpi xmlns:a14="http://schemas.microsoft.com/office/drawing/2010/main" val="0"/>
              </a:ext>
            </a:extLst>
          </a:blip>
          <a:srcRect l="8659" r="8659"/>
          <a:stretch>
            <a:fillRect/>
          </a:stretch>
        </p:blipFill>
        <p:spPr/>
      </p:pic>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D6D6D6"/>
        </a:solidFill>
        <a:effectLst/>
      </p:bgPr>
    </p:bg>
    <p:spTree>
      <p:nvGrpSpPr>
        <p:cNvPr id="1" name=""/>
        <p:cNvGrpSpPr/>
        <p:nvPr/>
      </p:nvGrpSpPr>
      <p:grpSpPr>
        <a:xfrm>
          <a:off x="0" y="0"/>
          <a:ext cx="0" cy="0"/>
          <a:chOff x="0" y="0"/>
          <a:chExt cx="0" cy="0"/>
        </a:xfrm>
      </p:grpSpPr>
      <p:sp>
        <p:nvSpPr>
          <p:cNvPr id="239" name="Line"/>
          <p:cNvSpPr/>
          <p:nvPr/>
        </p:nvSpPr>
        <p:spPr>
          <a:xfrm>
            <a:off x="1175962" y="11886090"/>
            <a:ext cx="22032076" cy="1"/>
          </a:xfrm>
          <a:prstGeom prst="line">
            <a:avLst/>
          </a:prstGeom>
          <a:ln w="25400">
            <a:solidFill>
              <a:srgbClr val="BFBFBF"/>
            </a:solidFill>
            <a:miter lim="400000"/>
          </a:ln>
        </p:spPr>
        <p:txBody>
          <a:bodyPr lIns="50800" tIns="50800" rIns="50800" bIns="50800" anchor="ctr"/>
          <a:lstStyle/>
          <a:p>
            <a:endParaRPr/>
          </a:p>
        </p:txBody>
      </p:sp>
      <p:sp>
        <p:nvSpPr>
          <p:cNvPr id="240" name="“Guided by our unwavering commitment to innovation and excellence, we are driven to shape a future where possibilities are limitless. At the heart of our endeavors is a dedication to enriching lives and businesses through transformative solutions. Togeth"/>
          <p:cNvSpPr txBox="1"/>
          <p:nvPr/>
        </p:nvSpPr>
        <p:spPr>
          <a:xfrm>
            <a:off x="1175963" y="1405136"/>
            <a:ext cx="22032076" cy="60119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nSpc>
                <a:spcPct val="100000"/>
              </a:lnSpc>
              <a:spcBef>
                <a:spcPts val="1500"/>
              </a:spcBef>
              <a:defRPr sz="4800">
                <a:solidFill>
                  <a:srgbClr val="000000"/>
                </a:solidFill>
              </a:defRPr>
            </a:lvl1pPr>
          </a:lstStyle>
          <a:p>
            <a:r>
              <a:rPr dirty="0" smtClean="0"/>
              <a:t>“</a:t>
            </a:r>
            <a:r>
              <a:rPr lang="en-US" dirty="0" err="1" smtClean="0"/>
              <a:t>Berdasarkan</a:t>
            </a:r>
            <a:r>
              <a:rPr lang="en-US" dirty="0" smtClean="0"/>
              <a:t> </a:t>
            </a:r>
            <a:r>
              <a:rPr lang="en-US" dirty="0" err="1" smtClean="0"/>
              <a:t>hasil</a:t>
            </a:r>
            <a:r>
              <a:rPr lang="en-US" dirty="0" smtClean="0"/>
              <a:t> survey </a:t>
            </a:r>
            <a:r>
              <a:rPr lang="en-US" dirty="0" err="1" smtClean="0"/>
              <a:t>kepuasan</a:t>
            </a:r>
            <a:r>
              <a:rPr lang="en-US" dirty="0" smtClean="0"/>
              <a:t> </a:t>
            </a:r>
            <a:r>
              <a:rPr lang="en-US" dirty="0" err="1" smtClean="0"/>
              <a:t>pelanggan</a:t>
            </a:r>
            <a:r>
              <a:rPr lang="en-US" dirty="0" smtClean="0"/>
              <a:t>, </a:t>
            </a:r>
            <a:r>
              <a:rPr lang="en-US" dirty="0" err="1" smtClean="0"/>
              <a:t>Chitose</a:t>
            </a:r>
            <a:r>
              <a:rPr lang="en-US" dirty="0" smtClean="0"/>
              <a:t> </a:t>
            </a:r>
            <a:r>
              <a:rPr lang="en-US" dirty="0" err="1" smtClean="0"/>
              <a:t>harus</a:t>
            </a:r>
            <a:r>
              <a:rPr lang="en-US" dirty="0" smtClean="0"/>
              <a:t> </a:t>
            </a:r>
            <a:r>
              <a:rPr lang="en-US" dirty="0" err="1" smtClean="0"/>
              <a:t>dapat</a:t>
            </a:r>
            <a:r>
              <a:rPr lang="en-US" dirty="0" smtClean="0"/>
              <a:t> </a:t>
            </a:r>
            <a:r>
              <a:rPr lang="en-US" dirty="0" err="1" smtClean="0"/>
              <a:t>mempertahankan</a:t>
            </a:r>
            <a:r>
              <a:rPr lang="en-US" dirty="0" smtClean="0"/>
              <a:t> </a:t>
            </a:r>
            <a:r>
              <a:rPr lang="en-US" dirty="0" err="1" smtClean="0"/>
              <a:t>kualitas</a:t>
            </a:r>
            <a:r>
              <a:rPr lang="en-US" dirty="0" smtClean="0"/>
              <a:t> </a:t>
            </a:r>
            <a:r>
              <a:rPr lang="en-US" dirty="0" err="1" smtClean="0"/>
              <a:t>dan</a:t>
            </a:r>
            <a:r>
              <a:rPr lang="en-US" dirty="0" smtClean="0"/>
              <a:t> </a:t>
            </a:r>
            <a:r>
              <a:rPr lang="en-US" dirty="0" err="1" smtClean="0"/>
              <a:t>ketahanan</a:t>
            </a:r>
            <a:r>
              <a:rPr lang="en-US" dirty="0" smtClean="0"/>
              <a:t> </a:t>
            </a:r>
            <a:r>
              <a:rPr lang="en-US" dirty="0" err="1" smtClean="0"/>
              <a:t>produk</a:t>
            </a:r>
            <a:r>
              <a:rPr lang="en-US" dirty="0" smtClean="0"/>
              <a:t> </a:t>
            </a:r>
            <a:r>
              <a:rPr lang="en-US" dirty="0" err="1" smtClean="0"/>
              <a:t>secara</a:t>
            </a:r>
            <a:r>
              <a:rPr lang="en-US" dirty="0" smtClean="0"/>
              <a:t> </a:t>
            </a:r>
            <a:r>
              <a:rPr lang="en-US" dirty="0" err="1" smtClean="0"/>
              <a:t>baik</a:t>
            </a:r>
            <a:r>
              <a:rPr lang="en-US" dirty="0" smtClean="0"/>
              <a:t>, agar </a:t>
            </a:r>
            <a:r>
              <a:rPr lang="en-US" dirty="0" err="1" smtClean="0"/>
              <a:t>dapat</a:t>
            </a:r>
            <a:r>
              <a:rPr lang="en-US" dirty="0" smtClean="0"/>
              <a:t> </a:t>
            </a:r>
            <a:r>
              <a:rPr lang="en-US" dirty="0" err="1" smtClean="0"/>
              <a:t>mempertahankan</a:t>
            </a:r>
            <a:r>
              <a:rPr lang="en-US" dirty="0" smtClean="0"/>
              <a:t> </a:t>
            </a:r>
            <a:r>
              <a:rPr lang="en-US" dirty="0" err="1" smtClean="0"/>
              <a:t>serta</a:t>
            </a:r>
            <a:r>
              <a:rPr lang="en-US" dirty="0" smtClean="0"/>
              <a:t> </a:t>
            </a:r>
            <a:r>
              <a:rPr lang="en-US" dirty="0" err="1" smtClean="0"/>
              <a:t>meningkatkan</a:t>
            </a:r>
            <a:r>
              <a:rPr lang="en-US" dirty="0" smtClean="0"/>
              <a:t> </a:t>
            </a:r>
            <a:r>
              <a:rPr lang="en-US" dirty="0" err="1" smtClean="0"/>
              <a:t>kepuasan</a:t>
            </a:r>
            <a:r>
              <a:rPr lang="en-US" dirty="0" smtClean="0"/>
              <a:t> </a:t>
            </a:r>
            <a:r>
              <a:rPr lang="en-US" dirty="0" err="1" smtClean="0"/>
              <a:t>konsumen</a:t>
            </a:r>
            <a:r>
              <a:rPr lang="en-US" dirty="0" smtClean="0"/>
              <a:t> </a:t>
            </a:r>
            <a:r>
              <a:rPr lang="en-US" dirty="0" err="1" smtClean="0"/>
              <a:t>untuk</a:t>
            </a:r>
            <a:r>
              <a:rPr lang="en-US" dirty="0" smtClean="0"/>
              <a:t> </a:t>
            </a:r>
            <a:r>
              <a:rPr lang="en-US" dirty="0" err="1" smtClean="0"/>
              <a:t>produk-produk</a:t>
            </a:r>
            <a:r>
              <a:rPr lang="en-US" dirty="0" smtClean="0"/>
              <a:t> </a:t>
            </a:r>
            <a:r>
              <a:rPr lang="en-US" dirty="0" err="1" smtClean="0"/>
              <a:t>Chitose</a:t>
            </a:r>
            <a:r>
              <a:rPr lang="en-US" dirty="0" smtClean="0"/>
              <a:t>. </a:t>
            </a:r>
            <a:r>
              <a:rPr lang="en-US" dirty="0" err="1" smtClean="0"/>
              <a:t>Selain</a:t>
            </a:r>
            <a:r>
              <a:rPr lang="en-US" dirty="0" smtClean="0"/>
              <a:t> </a:t>
            </a:r>
            <a:r>
              <a:rPr lang="en-US" dirty="0" err="1" smtClean="0"/>
              <a:t>itu</a:t>
            </a:r>
            <a:r>
              <a:rPr lang="en-US" dirty="0" smtClean="0"/>
              <a:t>, </a:t>
            </a:r>
            <a:r>
              <a:rPr lang="en-US" dirty="0" err="1" smtClean="0"/>
              <a:t>Chitose</a:t>
            </a:r>
            <a:r>
              <a:rPr lang="en-US" dirty="0" smtClean="0"/>
              <a:t> </a:t>
            </a:r>
            <a:r>
              <a:rPr lang="en-US" dirty="0" err="1" smtClean="0"/>
              <a:t>harus</a:t>
            </a:r>
            <a:r>
              <a:rPr lang="en-US" dirty="0" smtClean="0"/>
              <a:t> </a:t>
            </a:r>
            <a:r>
              <a:rPr lang="en-US" dirty="0" err="1" smtClean="0"/>
              <a:t>dapat</a:t>
            </a:r>
            <a:r>
              <a:rPr lang="en-US" dirty="0" smtClean="0"/>
              <a:t> </a:t>
            </a:r>
            <a:r>
              <a:rPr lang="en-US" dirty="0" err="1" smtClean="0"/>
              <a:t>hadir</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konsumen</a:t>
            </a:r>
            <a:r>
              <a:rPr lang="en-US" dirty="0" smtClean="0"/>
              <a:t> </a:t>
            </a:r>
            <a:r>
              <a:rPr lang="en-US" dirty="0" err="1" smtClean="0"/>
              <a:t>untuk</a:t>
            </a:r>
            <a:r>
              <a:rPr lang="en-US" dirty="0" smtClean="0"/>
              <a:t> </a:t>
            </a:r>
            <a:r>
              <a:rPr lang="en-US" dirty="0" err="1" smtClean="0"/>
              <a:t>dapat</a:t>
            </a:r>
            <a:r>
              <a:rPr lang="en-US" dirty="0" smtClean="0"/>
              <a:t> </a:t>
            </a:r>
            <a:r>
              <a:rPr lang="en-US" dirty="0" err="1" smtClean="0"/>
              <a:t>melihat</a:t>
            </a:r>
            <a:r>
              <a:rPr lang="en-US" dirty="0" smtClean="0"/>
              <a:t> </a:t>
            </a:r>
            <a:r>
              <a:rPr lang="en-US" dirty="0" err="1" smtClean="0"/>
              <a:t>secara</a:t>
            </a:r>
            <a:r>
              <a:rPr lang="en-US" dirty="0" smtClean="0"/>
              <a:t> </a:t>
            </a:r>
            <a:r>
              <a:rPr lang="en-US" dirty="0" err="1" smtClean="0"/>
              <a:t>langsung</a:t>
            </a:r>
            <a:r>
              <a:rPr lang="en-US" dirty="0" smtClean="0"/>
              <a:t> </a:t>
            </a:r>
            <a:r>
              <a:rPr lang="en-US" dirty="0" err="1" smtClean="0"/>
              <a:t>produk-produk</a:t>
            </a:r>
            <a:r>
              <a:rPr lang="en-US" dirty="0" smtClean="0"/>
              <a:t> </a:t>
            </a:r>
            <a:r>
              <a:rPr lang="en-US" dirty="0" err="1" smtClean="0"/>
              <a:t>Chitose</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memperluas</a:t>
            </a:r>
            <a:r>
              <a:rPr lang="en-US" dirty="0" smtClean="0"/>
              <a:t> </a:t>
            </a:r>
            <a:r>
              <a:rPr lang="en-US" dirty="0" err="1" smtClean="0"/>
              <a:t>pasar</a:t>
            </a:r>
            <a:r>
              <a:rPr lang="en-US" dirty="0" smtClean="0"/>
              <a:t> (</a:t>
            </a:r>
            <a:r>
              <a:rPr lang="en-US" dirty="0" err="1" smtClean="0"/>
              <a:t>menambah</a:t>
            </a:r>
            <a:r>
              <a:rPr lang="en-US" dirty="0" smtClean="0"/>
              <a:t> </a:t>
            </a:r>
            <a:r>
              <a:rPr lang="en-US" dirty="0" err="1" smtClean="0"/>
              <a:t>jumlah</a:t>
            </a:r>
            <a:r>
              <a:rPr lang="en-US" dirty="0" smtClean="0"/>
              <a:t> distributor/</a:t>
            </a:r>
            <a:r>
              <a:rPr lang="en-US" dirty="0" err="1" smtClean="0"/>
              <a:t>agen</a:t>
            </a:r>
            <a:r>
              <a:rPr lang="en-US" dirty="0" smtClean="0"/>
              <a:t>), </a:t>
            </a:r>
            <a:r>
              <a:rPr lang="en-US" dirty="0" err="1" smtClean="0"/>
              <a:t>menambahkan</a:t>
            </a:r>
            <a:r>
              <a:rPr lang="en-US" dirty="0" smtClean="0"/>
              <a:t> showroom/gallery </a:t>
            </a:r>
            <a:r>
              <a:rPr lang="en-US" dirty="0" err="1" smtClean="0"/>
              <a:t>resmi</a:t>
            </a:r>
            <a:r>
              <a:rPr lang="en-US" dirty="0" smtClean="0"/>
              <a:t> di </a:t>
            </a:r>
            <a:r>
              <a:rPr lang="en-US" dirty="0" err="1" smtClean="0"/>
              <a:t>setiap</a:t>
            </a:r>
            <a:r>
              <a:rPr lang="en-US" dirty="0" smtClean="0"/>
              <a:t> holding </a:t>
            </a:r>
            <a:r>
              <a:rPr lang="en-US" dirty="0" err="1" smtClean="0"/>
              <a:t>perusahaan</a:t>
            </a:r>
            <a:r>
              <a:rPr lang="en-US" dirty="0"/>
              <a:t> </a:t>
            </a:r>
            <a:r>
              <a:rPr lang="en-US" dirty="0" err="1" smtClean="0"/>
              <a:t>dan</a:t>
            </a:r>
            <a:r>
              <a:rPr lang="en-US" dirty="0" smtClean="0"/>
              <a:t> </a:t>
            </a:r>
            <a:r>
              <a:rPr lang="en-US" dirty="0" err="1" smtClean="0"/>
              <a:t>hadir</a:t>
            </a:r>
            <a:r>
              <a:rPr lang="en-US" dirty="0" smtClean="0"/>
              <a:t> di platform online </a:t>
            </a:r>
            <a:r>
              <a:rPr lang="en-US" dirty="0" err="1" smtClean="0"/>
              <a:t>untuk</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pelanggan</a:t>
            </a:r>
            <a:r>
              <a:rPr lang="en-US" dirty="0" smtClean="0"/>
              <a:t> </a:t>
            </a:r>
            <a:r>
              <a:rPr lang="en-US" dirty="0" err="1" smtClean="0"/>
              <a:t>terhadap</a:t>
            </a:r>
            <a:r>
              <a:rPr lang="en-US" dirty="0" smtClean="0"/>
              <a:t> </a:t>
            </a:r>
            <a:r>
              <a:rPr lang="en-US" dirty="0" err="1" smtClean="0"/>
              <a:t>produk-produk</a:t>
            </a:r>
            <a:r>
              <a:rPr lang="en-US" dirty="0" smtClean="0"/>
              <a:t> </a:t>
            </a:r>
            <a:r>
              <a:rPr lang="en-US" dirty="0" err="1" smtClean="0"/>
              <a:t>Chitose</a:t>
            </a:r>
            <a:r>
              <a:rPr dirty="0" smtClean="0"/>
              <a:t>.”</a:t>
            </a:r>
            <a:endParaRPr dirty="0"/>
          </a:p>
        </p:txBody>
      </p:sp>
      <p:sp>
        <p:nvSpPr>
          <p:cNvPr id="241" name="Adam Smith — CEO of Company"/>
          <p:cNvSpPr txBox="1"/>
          <p:nvPr/>
        </p:nvSpPr>
        <p:spPr>
          <a:xfrm>
            <a:off x="1175962" y="7810737"/>
            <a:ext cx="13832343" cy="6392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i="1">
                <a:solidFill>
                  <a:srgbClr val="A9A9A9"/>
                </a:solidFill>
              </a:defRPr>
            </a:lvl1pPr>
          </a:lstStyle>
          <a:p>
            <a:r>
              <a:rPr lang="en-US" dirty="0" smtClean="0">
                <a:solidFill>
                  <a:schemeClr val="tx2">
                    <a:lumMod val="25000"/>
                  </a:schemeClr>
                </a:solidFill>
              </a:rPr>
              <a:t>Recommendation</a:t>
            </a:r>
            <a:endParaRPr dirty="0">
              <a:solidFill>
                <a:schemeClr val="tx2">
                  <a:lumMod val="25000"/>
                </a:schemeClr>
              </a:solidFill>
            </a:endParaRP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0" name="Line"/>
          <p:cNvSpPr/>
          <p:nvPr/>
        </p:nvSpPr>
        <p:spPr>
          <a:xfrm>
            <a:off x="1175962" y="11886090"/>
            <a:ext cx="22032076" cy="1"/>
          </a:xfrm>
          <a:prstGeom prst="line">
            <a:avLst/>
          </a:prstGeom>
          <a:ln w="25400">
            <a:solidFill>
              <a:srgbClr val="E6E6E6"/>
            </a:solidFill>
            <a:miter lim="400000"/>
          </a:ln>
        </p:spPr>
        <p:txBody>
          <a:bodyPr lIns="50800" tIns="50800" rIns="50800" bIns="50800" anchor="ctr"/>
          <a:lstStyle/>
          <a:p>
            <a:endParaRPr/>
          </a:p>
        </p:txBody>
      </p:sp>
      <p:sp>
        <p:nvSpPr>
          <p:cNvPr id="251" name="Ready to Collaborations?"/>
          <p:cNvSpPr txBox="1"/>
          <p:nvPr/>
        </p:nvSpPr>
        <p:spPr>
          <a:xfrm>
            <a:off x="1175962" y="2070291"/>
            <a:ext cx="11016039" cy="14875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dirty="0" err="1" smtClean="0"/>
              <a:t>Lampiran</a:t>
            </a:r>
            <a:endParaRPr dirty="0"/>
          </a:p>
        </p:txBody>
      </p:sp>
      <p:sp>
        <p:nvSpPr>
          <p:cNvPr id="252" name="List the next steps here and give the client a way to get in touch with you if they have questions about the proposal."/>
          <p:cNvSpPr txBox="1"/>
          <p:nvPr/>
        </p:nvSpPr>
        <p:spPr>
          <a:xfrm>
            <a:off x="1175962" y="9622095"/>
            <a:ext cx="7467953" cy="6392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endParaRPr dirty="0"/>
          </a:p>
        </p:txBody>
      </p:sp>
      <p:pic>
        <p:nvPicPr>
          <p:cNvPr id="2" name="Picture Placeholder 1"/>
          <p:cNvPicPr>
            <a:picLocks noGrp="1" noChangeAspect="1"/>
          </p:cNvPicPr>
          <p:nvPr>
            <p:ph type="pic" sz="half" idx="21"/>
          </p:nvPr>
        </p:nvPicPr>
        <p:blipFill>
          <a:blip r:embed="rId2">
            <a:extLst>
              <a:ext uri="{28A0092B-C50C-407E-A947-70E740481C1C}">
                <a14:useLocalDpi xmlns:a14="http://schemas.microsoft.com/office/drawing/2010/main" val="0"/>
              </a:ext>
            </a:extLst>
          </a:blip>
          <a:srcRect l="6330" r="6330"/>
          <a:stretch>
            <a:fillRect/>
          </a:stretch>
        </p:blipFill>
        <p:spPr>
          <a:xfrm>
            <a:off x="1175962" y="4090892"/>
            <a:ext cx="9523437" cy="7262183"/>
          </a:xfrm>
        </p:spPr>
      </p:pic>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031230" y="2175704"/>
            <a:ext cx="22521602" cy="10309373"/>
          </a:xfrm>
          <a:prstGeom prst="rect">
            <a:avLst/>
          </a:prstGeom>
        </p:spPr>
      </p:pic>
    </p:spTree>
    <p:extLst>
      <p:ext uri="{BB962C8B-B14F-4D97-AF65-F5344CB8AC3E}">
        <p14:creationId xmlns:p14="http://schemas.microsoft.com/office/powerpoint/2010/main" val="3180011453"/>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230922" y="1399735"/>
            <a:ext cx="21752169" cy="11102928"/>
          </a:xfrm>
          <a:prstGeom prst="rect">
            <a:avLst/>
          </a:prstGeom>
        </p:spPr>
      </p:pic>
    </p:spTree>
    <p:extLst>
      <p:ext uri="{BB962C8B-B14F-4D97-AF65-F5344CB8AC3E}">
        <p14:creationId xmlns:p14="http://schemas.microsoft.com/office/powerpoint/2010/main" val="564068720"/>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 name="Line"/>
          <p:cNvSpPr/>
          <p:nvPr/>
        </p:nvSpPr>
        <p:spPr>
          <a:xfrm>
            <a:off x="1175962" y="11886090"/>
            <a:ext cx="22032076" cy="1"/>
          </a:xfrm>
          <a:prstGeom prst="line">
            <a:avLst/>
          </a:prstGeom>
          <a:ln w="25400">
            <a:solidFill>
              <a:srgbClr val="E6E6E6"/>
            </a:solidFill>
            <a:miter lim="400000"/>
          </a:ln>
        </p:spPr>
        <p:txBody>
          <a:bodyPr lIns="50800" tIns="50800" rIns="50800" bIns="50800" anchor="ctr"/>
          <a:lstStyle/>
          <a:p>
            <a:endParaRPr/>
          </a:p>
        </p:txBody>
      </p:sp>
      <p:sp>
        <p:nvSpPr>
          <p:cNvPr id="164" name="Line"/>
          <p:cNvSpPr/>
          <p:nvPr/>
        </p:nvSpPr>
        <p:spPr>
          <a:xfrm>
            <a:off x="1302962" y="5802210"/>
            <a:ext cx="21905077" cy="1"/>
          </a:xfrm>
          <a:prstGeom prst="line">
            <a:avLst/>
          </a:prstGeom>
          <a:ln w="25400">
            <a:solidFill>
              <a:srgbClr val="D0CECF"/>
            </a:solidFill>
            <a:miter lim="400000"/>
          </a:ln>
        </p:spPr>
        <p:txBody>
          <a:bodyPr lIns="50800" tIns="50800" rIns="50800" bIns="50800" anchor="ctr"/>
          <a:lstStyle/>
          <a:p>
            <a:endParaRPr/>
          </a:p>
        </p:txBody>
      </p:sp>
      <p:sp>
        <p:nvSpPr>
          <p:cNvPr id="165" name="Circle"/>
          <p:cNvSpPr/>
          <p:nvPr/>
        </p:nvSpPr>
        <p:spPr>
          <a:xfrm>
            <a:off x="1175962" y="5662510"/>
            <a:ext cx="254001" cy="254001"/>
          </a:xfrm>
          <a:prstGeom prst="ellipse">
            <a:avLst/>
          </a:prstGeom>
          <a:solidFill>
            <a:srgbClr val="000000"/>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166" name="Circle"/>
          <p:cNvSpPr/>
          <p:nvPr/>
        </p:nvSpPr>
        <p:spPr>
          <a:xfrm>
            <a:off x="6683981" y="5662510"/>
            <a:ext cx="254001" cy="254001"/>
          </a:xfrm>
          <a:prstGeom prst="ellipse">
            <a:avLst/>
          </a:prstGeom>
          <a:solidFill>
            <a:srgbClr val="000000"/>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167" name="Circle"/>
          <p:cNvSpPr/>
          <p:nvPr/>
        </p:nvSpPr>
        <p:spPr>
          <a:xfrm>
            <a:off x="12192000" y="5662510"/>
            <a:ext cx="254000" cy="254001"/>
          </a:xfrm>
          <a:prstGeom prst="ellipse">
            <a:avLst/>
          </a:prstGeom>
          <a:solidFill>
            <a:srgbClr val="000000"/>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168" name="Circle"/>
          <p:cNvSpPr/>
          <p:nvPr/>
        </p:nvSpPr>
        <p:spPr>
          <a:xfrm>
            <a:off x="17700018" y="5662510"/>
            <a:ext cx="254001" cy="254001"/>
          </a:xfrm>
          <a:prstGeom prst="ellipse">
            <a:avLst/>
          </a:prstGeom>
          <a:solidFill>
            <a:srgbClr val="000000"/>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169" name="January"/>
          <p:cNvSpPr txBox="1"/>
          <p:nvPr/>
        </p:nvSpPr>
        <p:spPr>
          <a:xfrm>
            <a:off x="1175962" y="3497419"/>
            <a:ext cx="4875834" cy="15983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sz="5400" dirty="0" err="1" smtClean="0"/>
              <a:t>Sangat</a:t>
            </a:r>
            <a:r>
              <a:rPr lang="en-US" sz="5400" dirty="0" smtClean="0"/>
              <a:t> </a:t>
            </a:r>
            <a:r>
              <a:rPr lang="en-US" sz="5400" dirty="0" err="1" smtClean="0"/>
              <a:t>Tidak</a:t>
            </a:r>
            <a:r>
              <a:rPr lang="en-US" sz="5400" dirty="0" smtClean="0"/>
              <a:t> </a:t>
            </a:r>
            <a:r>
              <a:rPr lang="en-US" sz="5400" dirty="0" err="1" smtClean="0"/>
              <a:t>Setuju</a:t>
            </a:r>
            <a:endParaRPr sz="5400" dirty="0"/>
          </a:p>
        </p:txBody>
      </p:sp>
      <p:sp>
        <p:nvSpPr>
          <p:cNvPr id="170" name="February"/>
          <p:cNvSpPr txBox="1"/>
          <p:nvPr/>
        </p:nvSpPr>
        <p:spPr>
          <a:xfrm>
            <a:off x="6683981" y="3829816"/>
            <a:ext cx="4875833" cy="9335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sz="6000" dirty="0" err="1" smtClean="0"/>
              <a:t>Tidak</a:t>
            </a:r>
            <a:r>
              <a:rPr lang="en-US" sz="6000" dirty="0" smtClean="0"/>
              <a:t> </a:t>
            </a:r>
            <a:r>
              <a:rPr lang="en-US" sz="6000" dirty="0" err="1" smtClean="0"/>
              <a:t>Setuju</a:t>
            </a:r>
            <a:endParaRPr sz="6000" dirty="0"/>
          </a:p>
        </p:txBody>
      </p:sp>
      <p:sp>
        <p:nvSpPr>
          <p:cNvPr id="171" name="March"/>
          <p:cNvSpPr txBox="1"/>
          <p:nvPr/>
        </p:nvSpPr>
        <p:spPr>
          <a:xfrm>
            <a:off x="12192000" y="3829816"/>
            <a:ext cx="4875833" cy="9335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sz="6000" dirty="0" err="1" smtClean="0"/>
              <a:t>Setuju</a:t>
            </a:r>
            <a:endParaRPr sz="6000" dirty="0"/>
          </a:p>
        </p:txBody>
      </p:sp>
      <p:sp>
        <p:nvSpPr>
          <p:cNvPr id="172" name="April"/>
          <p:cNvSpPr txBox="1"/>
          <p:nvPr/>
        </p:nvSpPr>
        <p:spPr>
          <a:xfrm>
            <a:off x="17700018" y="3829815"/>
            <a:ext cx="4875834" cy="9335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solidFill>
                  <a:srgbClr val="000000"/>
                </a:solidFill>
              </a:defRPr>
            </a:lvl1pPr>
          </a:lstStyle>
          <a:p>
            <a:r>
              <a:rPr lang="en-US" sz="6000" dirty="0" err="1" smtClean="0"/>
              <a:t>Sangat</a:t>
            </a:r>
            <a:r>
              <a:rPr lang="en-US" sz="6000" dirty="0" smtClean="0"/>
              <a:t> </a:t>
            </a:r>
            <a:r>
              <a:rPr lang="en-US" sz="6000" dirty="0" err="1" smtClean="0"/>
              <a:t>Setuju</a:t>
            </a:r>
            <a:endParaRPr sz="6000" dirty="0"/>
          </a:p>
        </p:txBody>
      </p:sp>
      <p:sp>
        <p:nvSpPr>
          <p:cNvPr id="173" name="Map out your proposal on a timeline. Provide a clear visualization of the process."/>
          <p:cNvSpPr txBox="1"/>
          <p:nvPr/>
        </p:nvSpPr>
        <p:spPr>
          <a:xfrm>
            <a:off x="1175962" y="962918"/>
            <a:ext cx="12645532" cy="15799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100000"/>
              </a:lnSpc>
              <a:spcBef>
                <a:spcPts val="1500"/>
              </a:spcBef>
              <a:defRPr sz="4800">
                <a:solidFill>
                  <a:srgbClr val="919191"/>
                </a:solidFill>
              </a:defRPr>
            </a:lvl1pPr>
          </a:lstStyle>
          <a:p>
            <a:r>
              <a:rPr lang="en-US" dirty="0" err="1" smtClean="0"/>
              <a:t>Berikut</a:t>
            </a:r>
            <a:r>
              <a:rPr lang="en-US" dirty="0" smtClean="0"/>
              <a:t> </a:t>
            </a:r>
            <a:r>
              <a:rPr lang="en-US" dirty="0" err="1" smtClean="0"/>
              <a:t>adalah</a:t>
            </a:r>
            <a:r>
              <a:rPr lang="en-US" dirty="0" smtClean="0"/>
              <a:t> </a:t>
            </a:r>
            <a:r>
              <a:rPr lang="en-US" dirty="0" err="1" smtClean="0"/>
              <a:t>skala</a:t>
            </a:r>
            <a:r>
              <a:rPr lang="en-US" dirty="0" smtClean="0"/>
              <a:t> yang </a:t>
            </a:r>
            <a:r>
              <a:rPr lang="en-US" dirty="0" err="1" smtClean="0"/>
              <a:t>digunakan</a:t>
            </a:r>
            <a:r>
              <a:rPr lang="en-US" dirty="0" smtClean="0"/>
              <a:t> </a:t>
            </a:r>
            <a:r>
              <a:rPr lang="en-US" dirty="0" err="1" smtClean="0"/>
              <a:t>dalam</a:t>
            </a:r>
            <a:r>
              <a:rPr lang="en-US" dirty="0" smtClean="0"/>
              <a:t> survey </a:t>
            </a:r>
            <a:r>
              <a:rPr lang="en-US" dirty="0" err="1" smtClean="0"/>
              <a:t>kepuasan</a:t>
            </a:r>
            <a:r>
              <a:rPr lang="en-US" dirty="0" smtClean="0"/>
              <a:t> </a:t>
            </a:r>
            <a:r>
              <a:rPr lang="en-US" dirty="0" err="1" smtClean="0"/>
              <a:t>pelanggan</a:t>
            </a:r>
            <a:r>
              <a:rPr lang="en-US" dirty="0" smtClean="0"/>
              <a:t> (1-4). </a:t>
            </a:r>
            <a:endParaRPr dirty="0"/>
          </a:p>
        </p:txBody>
      </p:sp>
      <p:sp>
        <p:nvSpPr>
          <p:cNvPr id="174" name="Stage 1"/>
          <p:cNvSpPr txBox="1"/>
          <p:nvPr/>
        </p:nvSpPr>
        <p:spPr>
          <a:xfrm>
            <a:off x="1175962" y="6149231"/>
            <a:ext cx="3086529" cy="11087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6000" b="1" dirty="0" smtClean="0"/>
              <a:t>1</a:t>
            </a:r>
            <a:endParaRPr sz="6000" b="1" dirty="0"/>
          </a:p>
        </p:txBody>
      </p:sp>
      <p:sp>
        <p:nvSpPr>
          <p:cNvPr id="175" name="Stage 2"/>
          <p:cNvSpPr txBox="1"/>
          <p:nvPr/>
        </p:nvSpPr>
        <p:spPr>
          <a:xfrm>
            <a:off x="6683981" y="6149231"/>
            <a:ext cx="3086528" cy="11087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6000" b="1" dirty="0" smtClean="0"/>
              <a:t>2</a:t>
            </a:r>
            <a:endParaRPr sz="6000" b="1" dirty="0"/>
          </a:p>
        </p:txBody>
      </p:sp>
      <p:sp>
        <p:nvSpPr>
          <p:cNvPr id="176" name="Stage 3"/>
          <p:cNvSpPr txBox="1"/>
          <p:nvPr/>
        </p:nvSpPr>
        <p:spPr>
          <a:xfrm>
            <a:off x="12192000" y="6149231"/>
            <a:ext cx="3086528" cy="11087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6000" b="1" dirty="0" smtClean="0"/>
              <a:t>3</a:t>
            </a:r>
            <a:endParaRPr sz="6000" b="1" dirty="0"/>
          </a:p>
        </p:txBody>
      </p:sp>
      <p:sp>
        <p:nvSpPr>
          <p:cNvPr id="177" name="Stage 4"/>
          <p:cNvSpPr txBox="1"/>
          <p:nvPr/>
        </p:nvSpPr>
        <p:spPr>
          <a:xfrm>
            <a:off x="17700018" y="6149231"/>
            <a:ext cx="3086528" cy="11087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919191"/>
                </a:solidFill>
              </a:defRPr>
            </a:lvl1pPr>
          </a:lstStyle>
          <a:p>
            <a:r>
              <a:rPr lang="en-US" sz="6000" b="1" dirty="0" smtClean="0"/>
              <a:t>4</a:t>
            </a:r>
            <a:endParaRPr sz="6000" b="1" dirty="0"/>
          </a:p>
        </p:txBody>
      </p:sp>
      <p:sp>
        <p:nvSpPr>
          <p:cNvPr id="178" name="Lorem ipsum dolor sit amet, consectetur adipiscing elit, sed do eiusmod tempor incididunt ut labore et dolore magna aliqua."/>
          <p:cNvSpPr txBox="1"/>
          <p:nvPr/>
        </p:nvSpPr>
        <p:spPr>
          <a:xfrm>
            <a:off x="1175962" y="8641132"/>
            <a:ext cx="4152813" cy="172765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B2B3B2"/>
                </a:solidFill>
              </a:defRPr>
            </a:lvl1pPr>
          </a:lstStyle>
          <a:p>
            <a:r>
              <a:rPr lang="en-US" dirty="0" err="1" smtClean="0">
                <a:solidFill>
                  <a:schemeClr val="tx2">
                    <a:lumMod val="25000"/>
                  </a:schemeClr>
                </a:solidFill>
              </a:rPr>
              <a:t>Responden</a:t>
            </a:r>
            <a:r>
              <a:rPr lang="en-US" dirty="0" smtClean="0">
                <a:solidFill>
                  <a:schemeClr val="tx2">
                    <a:lumMod val="25000"/>
                  </a:schemeClr>
                </a:solidFill>
              </a:rPr>
              <a:t> </a:t>
            </a:r>
            <a:r>
              <a:rPr lang="en-US" dirty="0" err="1" smtClean="0">
                <a:solidFill>
                  <a:schemeClr val="tx2">
                    <a:lumMod val="25000"/>
                  </a:schemeClr>
                </a:solidFill>
              </a:rPr>
              <a:t>sangat</a:t>
            </a:r>
            <a:r>
              <a:rPr lang="en-US" dirty="0" smtClean="0">
                <a:solidFill>
                  <a:schemeClr val="tx2">
                    <a:lumMod val="25000"/>
                  </a:schemeClr>
                </a:solidFill>
              </a:rPr>
              <a:t> </a:t>
            </a:r>
            <a:r>
              <a:rPr lang="en-US" dirty="0" err="1" smtClean="0">
                <a:solidFill>
                  <a:schemeClr val="tx2">
                    <a:lumMod val="25000"/>
                  </a:schemeClr>
                </a:solidFill>
              </a:rPr>
              <a:t>tidak</a:t>
            </a:r>
            <a:r>
              <a:rPr lang="en-US" dirty="0" smtClean="0">
                <a:solidFill>
                  <a:schemeClr val="tx2">
                    <a:lumMod val="25000"/>
                  </a:schemeClr>
                </a:solidFill>
              </a:rPr>
              <a:t> </a:t>
            </a:r>
            <a:r>
              <a:rPr lang="en-US" dirty="0" err="1" smtClean="0">
                <a:solidFill>
                  <a:schemeClr val="tx2">
                    <a:lumMod val="25000"/>
                  </a:schemeClr>
                </a:solidFill>
              </a:rPr>
              <a:t>setuju</a:t>
            </a:r>
            <a:r>
              <a:rPr lang="en-US" dirty="0" smtClean="0">
                <a:solidFill>
                  <a:schemeClr val="tx2">
                    <a:lumMod val="25000"/>
                  </a:schemeClr>
                </a:solidFill>
              </a:rPr>
              <a:t> </a:t>
            </a:r>
            <a:r>
              <a:rPr lang="en-US" dirty="0" err="1" smtClean="0">
                <a:solidFill>
                  <a:schemeClr val="tx2">
                    <a:lumMod val="25000"/>
                  </a:schemeClr>
                </a:solidFill>
              </a:rPr>
              <a:t>terkait</a:t>
            </a:r>
            <a:r>
              <a:rPr lang="en-US" dirty="0" smtClean="0">
                <a:solidFill>
                  <a:schemeClr val="tx2">
                    <a:lumMod val="25000"/>
                  </a:schemeClr>
                </a:solidFill>
              </a:rPr>
              <a:t> </a:t>
            </a:r>
            <a:r>
              <a:rPr lang="en-US" dirty="0" err="1" smtClean="0">
                <a:solidFill>
                  <a:schemeClr val="tx2">
                    <a:lumMod val="25000"/>
                  </a:schemeClr>
                </a:solidFill>
              </a:rPr>
              <a:t>pernyataan</a:t>
            </a:r>
            <a:r>
              <a:rPr lang="en-US" dirty="0" smtClean="0">
                <a:solidFill>
                  <a:schemeClr val="tx2">
                    <a:lumMod val="25000"/>
                  </a:schemeClr>
                </a:solidFill>
              </a:rPr>
              <a:t> yang </a:t>
            </a:r>
            <a:r>
              <a:rPr lang="en-US" dirty="0" err="1" smtClean="0">
                <a:solidFill>
                  <a:schemeClr val="tx2">
                    <a:lumMod val="25000"/>
                  </a:schemeClr>
                </a:solidFill>
              </a:rPr>
              <a:t>diberikan</a:t>
            </a:r>
            <a:r>
              <a:rPr lang="en-US" dirty="0" smtClean="0">
                <a:solidFill>
                  <a:schemeClr val="tx2">
                    <a:lumMod val="25000"/>
                  </a:schemeClr>
                </a:solidFill>
              </a:rPr>
              <a:t> </a:t>
            </a:r>
            <a:r>
              <a:rPr lang="en-US" dirty="0" err="1" smtClean="0">
                <a:solidFill>
                  <a:schemeClr val="tx2">
                    <a:lumMod val="25000"/>
                  </a:schemeClr>
                </a:solidFill>
              </a:rPr>
              <a:t>dengan</a:t>
            </a:r>
            <a:r>
              <a:rPr lang="en-US" dirty="0" smtClean="0">
                <a:solidFill>
                  <a:schemeClr val="tx2">
                    <a:lumMod val="25000"/>
                  </a:schemeClr>
                </a:solidFill>
              </a:rPr>
              <a:t> </a:t>
            </a:r>
            <a:r>
              <a:rPr lang="en-US" dirty="0" err="1" smtClean="0">
                <a:solidFill>
                  <a:schemeClr val="tx2">
                    <a:lumMod val="25000"/>
                  </a:schemeClr>
                </a:solidFill>
              </a:rPr>
              <a:t>pengalaman</a:t>
            </a:r>
            <a:r>
              <a:rPr lang="en-US" dirty="0" smtClean="0">
                <a:solidFill>
                  <a:schemeClr val="tx2">
                    <a:lumMod val="25000"/>
                  </a:schemeClr>
                </a:solidFill>
              </a:rPr>
              <a:t> yang </a:t>
            </a:r>
            <a:r>
              <a:rPr lang="en-US" dirty="0" err="1" smtClean="0">
                <a:solidFill>
                  <a:schemeClr val="tx2">
                    <a:lumMod val="25000"/>
                  </a:schemeClr>
                </a:solidFill>
              </a:rPr>
              <a:t>konsumen</a:t>
            </a:r>
            <a:r>
              <a:rPr lang="en-US" dirty="0" smtClean="0">
                <a:solidFill>
                  <a:schemeClr val="tx2">
                    <a:lumMod val="25000"/>
                  </a:schemeClr>
                </a:solidFill>
              </a:rPr>
              <a:t> </a:t>
            </a:r>
            <a:r>
              <a:rPr lang="en-US" dirty="0" err="1" smtClean="0">
                <a:solidFill>
                  <a:schemeClr val="tx2">
                    <a:lumMod val="25000"/>
                  </a:schemeClr>
                </a:solidFill>
              </a:rPr>
              <a:t>rasakan</a:t>
            </a:r>
            <a:r>
              <a:rPr lang="en-US" dirty="0" smtClean="0">
                <a:solidFill>
                  <a:schemeClr val="tx2">
                    <a:lumMod val="25000"/>
                  </a:schemeClr>
                </a:solidFill>
              </a:rPr>
              <a:t>.</a:t>
            </a:r>
            <a:endParaRPr dirty="0">
              <a:solidFill>
                <a:schemeClr val="tx2">
                  <a:lumMod val="25000"/>
                </a:schemeClr>
              </a:solidFill>
            </a:endParaRPr>
          </a:p>
        </p:txBody>
      </p:sp>
      <p:sp>
        <p:nvSpPr>
          <p:cNvPr id="179" name="Lorem ipsum dolor sit amet, consectetur adipiscing elit, sed do eiusmod tempor incididunt ut labore et dolore magna aliqua."/>
          <p:cNvSpPr txBox="1"/>
          <p:nvPr/>
        </p:nvSpPr>
        <p:spPr>
          <a:xfrm>
            <a:off x="6683981" y="8641130"/>
            <a:ext cx="4152812" cy="172765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B2B3B2"/>
                </a:solidFill>
              </a:defRPr>
            </a:lvl1pPr>
          </a:lstStyle>
          <a:p>
            <a:r>
              <a:rPr lang="en-US" dirty="0" err="1" smtClean="0">
                <a:solidFill>
                  <a:schemeClr val="tx2">
                    <a:lumMod val="25000"/>
                  </a:schemeClr>
                </a:solidFill>
              </a:rPr>
              <a:t>Responden</a:t>
            </a:r>
            <a:r>
              <a:rPr lang="en-US" dirty="0" smtClean="0">
                <a:solidFill>
                  <a:schemeClr val="tx2">
                    <a:lumMod val="25000"/>
                  </a:schemeClr>
                </a:solidFill>
              </a:rPr>
              <a:t> </a:t>
            </a:r>
            <a:r>
              <a:rPr lang="en-US" dirty="0" err="1">
                <a:solidFill>
                  <a:schemeClr val="tx2">
                    <a:lumMod val="25000"/>
                  </a:schemeClr>
                </a:solidFill>
              </a:rPr>
              <a:t>tidak</a:t>
            </a:r>
            <a:r>
              <a:rPr lang="en-US" dirty="0">
                <a:solidFill>
                  <a:schemeClr val="tx2">
                    <a:lumMod val="25000"/>
                  </a:schemeClr>
                </a:solidFill>
              </a:rPr>
              <a:t> </a:t>
            </a:r>
            <a:r>
              <a:rPr lang="en-US" dirty="0" err="1">
                <a:solidFill>
                  <a:schemeClr val="tx2">
                    <a:lumMod val="25000"/>
                  </a:schemeClr>
                </a:solidFill>
              </a:rPr>
              <a:t>setuju</a:t>
            </a:r>
            <a:r>
              <a:rPr lang="en-US" dirty="0">
                <a:solidFill>
                  <a:schemeClr val="tx2">
                    <a:lumMod val="25000"/>
                  </a:schemeClr>
                </a:solidFill>
              </a:rPr>
              <a:t> </a:t>
            </a:r>
            <a:r>
              <a:rPr lang="en-US" dirty="0" err="1">
                <a:solidFill>
                  <a:schemeClr val="tx2">
                    <a:lumMod val="25000"/>
                  </a:schemeClr>
                </a:solidFill>
              </a:rPr>
              <a:t>terkait</a:t>
            </a:r>
            <a:r>
              <a:rPr lang="en-US" dirty="0">
                <a:solidFill>
                  <a:schemeClr val="tx2">
                    <a:lumMod val="25000"/>
                  </a:schemeClr>
                </a:solidFill>
              </a:rPr>
              <a:t> </a:t>
            </a:r>
            <a:r>
              <a:rPr lang="en-US" dirty="0" err="1">
                <a:solidFill>
                  <a:schemeClr val="tx2">
                    <a:lumMod val="25000"/>
                  </a:schemeClr>
                </a:solidFill>
              </a:rPr>
              <a:t>pernyataan</a:t>
            </a:r>
            <a:r>
              <a:rPr lang="en-US" dirty="0">
                <a:solidFill>
                  <a:schemeClr val="tx2">
                    <a:lumMod val="25000"/>
                  </a:schemeClr>
                </a:solidFill>
              </a:rPr>
              <a:t> yang </a:t>
            </a:r>
            <a:r>
              <a:rPr lang="en-US" dirty="0" err="1">
                <a:solidFill>
                  <a:schemeClr val="tx2">
                    <a:lumMod val="25000"/>
                  </a:schemeClr>
                </a:solidFill>
              </a:rPr>
              <a:t>diberikan</a:t>
            </a:r>
            <a:r>
              <a:rPr lang="en-US" dirty="0">
                <a:solidFill>
                  <a:schemeClr val="tx2">
                    <a:lumMod val="25000"/>
                  </a:schemeClr>
                </a:solidFill>
              </a:rPr>
              <a:t> </a:t>
            </a:r>
            <a:r>
              <a:rPr lang="en-US" dirty="0" err="1">
                <a:solidFill>
                  <a:schemeClr val="tx2">
                    <a:lumMod val="25000"/>
                  </a:schemeClr>
                </a:solidFill>
              </a:rPr>
              <a:t>dengan</a:t>
            </a:r>
            <a:r>
              <a:rPr lang="en-US" dirty="0">
                <a:solidFill>
                  <a:schemeClr val="tx2">
                    <a:lumMod val="25000"/>
                  </a:schemeClr>
                </a:solidFill>
              </a:rPr>
              <a:t> </a:t>
            </a:r>
            <a:r>
              <a:rPr lang="en-US" dirty="0" err="1">
                <a:solidFill>
                  <a:schemeClr val="tx2">
                    <a:lumMod val="25000"/>
                  </a:schemeClr>
                </a:solidFill>
              </a:rPr>
              <a:t>pengalaman</a:t>
            </a:r>
            <a:r>
              <a:rPr lang="en-US" dirty="0">
                <a:solidFill>
                  <a:schemeClr val="tx2">
                    <a:lumMod val="25000"/>
                  </a:schemeClr>
                </a:solidFill>
              </a:rPr>
              <a:t> yang </a:t>
            </a:r>
            <a:r>
              <a:rPr lang="en-US" dirty="0" err="1">
                <a:solidFill>
                  <a:schemeClr val="tx2">
                    <a:lumMod val="25000"/>
                  </a:schemeClr>
                </a:solidFill>
              </a:rPr>
              <a:t>konsumen</a:t>
            </a:r>
            <a:r>
              <a:rPr lang="en-US" dirty="0">
                <a:solidFill>
                  <a:schemeClr val="tx2">
                    <a:lumMod val="25000"/>
                  </a:schemeClr>
                </a:solidFill>
              </a:rPr>
              <a:t> </a:t>
            </a:r>
            <a:r>
              <a:rPr lang="en-US" dirty="0" err="1">
                <a:solidFill>
                  <a:schemeClr val="tx2">
                    <a:lumMod val="25000"/>
                  </a:schemeClr>
                </a:solidFill>
              </a:rPr>
              <a:t>rasakan</a:t>
            </a:r>
            <a:r>
              <a:rPr lang="en-US" dirty="0">
                <a:solidFill>
                  <a:schemeClr val="tx2">
                    <a:lumMod val="25000"/>
                  </a:schemeClr>
                </a:solidFill>
              </a:rPr>
              <a:t>.</a:t>
            </a:r>
          </a:p>
        </p:txBody>
      </p:sp>
      <p:sp>
        <p:nvSpPr>
          <p:cNvPr id="180" name="Lorem ipsum dolor sit amet, consectetur adipiscing elit, sed do eiusmod tempor incididunt ut labore et dolore magna aliqua."/>
          <p:cNvSpPr txBox="1"/>
          <p:nvPr/>
        </p:nvSpPr>
        <p:spPr>
          <a:xfrm>
            <a:off x="12192000" y="8641130"/>
            <a:ext cx="4152812" cy="172765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B2B3B2"/>
                </a:solidFill>
              </a:defRPr>
            </a:lvl1pPr>
          </a:lstStyle>
          <a:p>
            <a:r>
              <a:rPr lang="en-US" dirty="0" err="1">
                <a:solidFill>
                  <a:schemeClr val="tx2">
                    <a:lumMod val="25000"/>
                  </a:schemeClr>
                </a:solidFill>
              </a:rPr>
              <a:t>Responden</a:t>
            </a:r>
            <a:r>
              <a:rPr lang="en-US" dirty="0">
                <a:solidFill>
                  <a:schemeClr val="tx2">
                    <a:lumMod val="25000"/>
                  </a:schemeClr>
                </a:solidFill>
              </a:rPr>
              <a:t> </a:t>
            </a:r>
            <a:r>
              <a:rPr lang="en-US" dirty="0" err="1" smtClean="0">
                <a:solidFill>
                  <a:schemeClr val="tx2">
                    <a:lumMod val="25000"/>
                  </a:schemeClr>
                </a:solidFill>
              </a:rPr>
              <a:t>setuju</a:t>
            </a:r>
            <a:r>
              <a:rPr lang="en-US" dirty="0" smtClean="0">
                <a:solidFill>
                  <a:schemeClr val="tx2">
                    <a:lumMod val="25000"/>
                  </a:schemeClr>
                </a:solidFill>
              </a:rPr>
              <a:t> </a:t>
            </a:r>
            <a:r>
              <a:rPr lang="en-US" dirty="0" err="1">
                <a:solidFill>
                  <a:schemeClr val="tx2">
                    <a:lumMod val="25000"/>
                  </a:schemeClr>
                </a:solidFill>
              </a:rPr>
              <a:t>terkait</a:t>
            </a:r>
            <a:r>
              <a:rPr lang="en-US" dirty="0">
                <a:solidFill>
                  <a:schemeClr val="tx2">
                    <a:lumMod val="25000"/>
                  </a:schemeClr>
                </a:solidFill>
              </a:rPr>
              <a:t> </a:t>
            </a:r>
            <a:r>
              <a:rPr lang="en-US" dirty="0" err="1">
                <a:solidFill>
                  <a:schemeClr val="tx2">
                    <a:lumMod val="25000"/>
                  </a:schemeClr>
                </a:solidFill>
              </a:rPr>
              <a:t>pernyataan</a:t>
            </a:r>
            <a:r>
              <a:rPr lang="en-US" dirty="0">
                <a:solidFill>
                  <a:schemeClr val="tx2">
                    <a:lumMod val="25000"/>
                  </a:schemeClr>
                </a:solidFill>
              </a:rPr>
              <a:t> yang </a:t>
            </a:r>
            <a:r>
              <a:rPr lang="en-US" dirty="0" err="1">
                <a:solidFill>
                  <a:schemeClr val="tx2">
                    <a:lumMod val="25000"/>
                  </a:schemeClr>
                </a:solidFill>
              </a:rPr>
              <a:t>diberikan</a:t>
            </a:r>
            <a:r>
              <a:rPr lang="en-US" dirty="0">
                <a:solidFill>
                  <a:schemeClr val="tx2">
                    <a:lumMod val="25000"/>
                  </a:schemeClr>
                </a:solidFill>
              </a:rPr>
              <a:t> </a:t>
            </a:r>
            <a:r>
              <a:rPr lang="en-US" dirty="0" err="1">
                <a:solidFill>
                  <a:schemeClr val="tx2">
                    <a:lumMod val="25000"/>
                  </a:schemeClr>
                </a:solidFill>
              </a:rPr>
              <a:t>dengan</a:t>
            </a:r>
            <a:r>
              <a:rPr lang="en-US" dirty="0">
                <a:solidFill>
                  <a:schemeClr val="tx2">
                    <a:lumMod val="25000"/>
                  </a:schemeClr>
                </a:solidFill>
              </a:rPr>
              <a:t> </a:t>
            </a:r>
            <a:r>
              <a:rPr lang="en-US" dirty="0" err="1">
                <a:solidFill>
                  <a:schemeClr val="tx2">
                    <a:lumMod val="25000"/>
                  </a:schemeClr>
                </a:solidFill>
              </a:rPr>
              <a:t>pengalaman</a:t>
            </a:r>
            <a:r>
              <a:rPr lang="en-US" dirty="0">
                <a:solidFill>
                  <a:schemeClr val="tx2">
                    <a:lumMod val="25000"/>
                  </a:schemeClr>
                </a:solidFill>
              </a:rPr>
              <a:t> yang </a:t>
            </a:r>
            <a:r>
              <a:rPr lang="en-US" dirty="0" err="1">
                <a:solidFill>
                  <a:schemeClr val="tx2">
                    <a:lumMod val="25000"/>
                  </a:schemeClr>
                </a:solidFill>
              </a:rPr>
              <a:t>konsumen</a:t>
            </a:r>
            <a:r>
              <a:rPr lang="en-US" dirty="0">
                <a:solidFill>
                  <a:schemeClr val="tx2">
                    <a:lumMod val="25000"/>
                  </a:schemeClr>
                </a:solidFill>
              </a:rPr>
              <a:t> </a:t>
            </a:r>
            <a:r>
              <a:rPr lang="en-US" dirty="0" err="1">
                <a:solidFill>
                  <a:schemeClr val="tx2">
                    <a:lumMod val="25000"/>
                  </a:schemeClr>
                </a:solidFill>
              </a:rPr>
              <a:t>rasakan</a:t>
            </a:r>
            <a:r>
              <a:rPr lang="en-US" dirty="0">
                <a:solidFill>
                  <a:schemeClr val="tx2">
                    <a:lumMod val="25000"/>
                  </a:schemeClr>
                </a:solidFill>
              </a:rPr>
              <a:t>.</a:t>
            </a:r>
          </a:p>
        </p:txBody>
      </p:sp>
      <p:sp>
        <p:nvSpPr>
          <p:cNvPr id="181" name="Lorem ipsum dolor sit amet, consectetur adipiscing elit, sed do eiusmod tempor incididunt ut labore et dolore magna aliqua."/>
          <p:cNvSpPr txBox="1"/>
          <p:nvPr/>
        </p:nvSpPr>
        <p:spPr>
          <a:xfrm>
            <a:off x="17700018" y="8641130"/>
            <a:ext cx="4152813" cy="172765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B2B3B2"/>
                </a:solidFill>
              </a:defRPr>
            </a:lvl1pPr>
          </a:lstStyle>
          <a:p>
            <a:r>
              <a:rPr lang="en-US" dirty="0" err="1">
                <a:solidFill>
                  <a:schemeClr val="tx2">
                    <a:lumMod val="25000"/>
                  </a:schemeClr>
                </a:solidFill>
              </a:rPr>
              <a:t>Responden</a:t>
            </a:r>
            <a:r>
              <a:rPr lang="en-US" dirty="0">
                <a:solidFill>
                  <a:schemeClr val="tx2">
                    <a:lumMod val="25000"/>
                  </a:schemeClr>
                </a:solidFill>
              </a:rPr>
              <a:t> </a:t>
            </a:r>
            <a:r>
              <a:rPr lang="en-US" dirty="0" err="1" smtClean="0">
                <a:solidFill>
                  <a:schemeClr val="tx2">
                    <a:lumMod val="25000"/>
                  </a:schemeClr>
                </a:solidFill>
              </a:rPr>
              <a:t>sangat</a:t>
            </a:r>
            <a:r>
              <a:rPr lang="en-US" dirty="0" smtClean="0">
                <a:solidFill>
                  <a:schemeClr val="tx2">
                    <a:lumMod val="25000"/>
                  </a:schemeClr>
                </a:solidFill>
              </a:rPr>
              <a:t> </a:t>
            </a:r>
            <a:r>
              <a:rPr lang="en-US" dirty="0" err="1">
                <a:solidFill>
                  <a:schemeClr val="tx2">
                    <a:lumMod val="25000"/>
                  </a:schemeClr>
                </a:solidFill>
              </a:rPr>
              <a:t>setuju</a:t>
            </a:r>
            <a:r>
              <a:rPr lang="en-US" dirty="0">
                <a:solidFill>
                  <a:schemeClr val="tx2">
                    <a:lumMod val="25000"/>
                  </a:schemeClr>
                </a:solidFill>
              </a:rPr>
              <a:t> </a:t>
            </a:r>
            <a:r>
              <a:rPr lang="en-US" dirty="0" err="1">
                <a:solidFill>
                  <a:schemeClr val="tx2">
                    <a:lumMod val="25000"/>
                  </a:schemeClr>
                </a:solidFill>
              </a:rPr>
              <a:t>terkait</a:t>
            </a:r>
            <a:r>
              <a:rPr lang="en-US" dirty="0">
                <a:solidFill>
                  <a:schemeClr val="tx2">
                    <a:lumMod val="25000"/>
                  </a:schemeClr>
                </a:solidFill>
              </a:rPr>
              <a:t> </a:t>
            </a:r>
            <a:r>
              <a:rPr lang="en-US" dirty="0" err="1">
                <a:solidFill>
                  <a:schemeClr val="tx2">
                    <a:lumMod val="25000"/>
                  </a:schemeClr>
                </a:solidFill>
              </a:rPr>
              <a:t>pernyataan</a:t>
            </a:r>
            <a:r>
              <a:rPr lang="en-US" dirty="0">
                <a:solidFill>
                  <a:schemeClr val="tx2">
                    <a:lumMod val="25000"/>
                  </a:schemeClr>
                </a:solidFill>
              </a:rPr>
              <a:t> yang </a:t>
            </a:r>
            <a:r>
              <a:rPr lang="en-US" dirty="0" err="1">
                <a:solidFill>
                  <a:schemeClr val="tx2">
                    <a:lumMod val="25000"/>
                  </a:schemeClr>
                </a:solidFill>
              </a:rPr>
              <a:t>diberikan</a:t>
            </a:r>
            <a:r>
              <a:rPr lang="en-US" dirty="0">
                <a:solidFill>
                  <a:schemeClr val="tx2">
                    <a:lumMod val="25000"/>
                  </a:schemeClr>
                </a:solidFill>
              </a:rPr>
              <a:t> </a:t>
            </a:r>
            <a:r>
              <a:rPr lang="en-US" dirty="0" err="1">
                <a:solidFill>
                  <a:schemeClr val="tx2">
                    <a:lumMod val="25000"/>
                  </a:schemeClr>
                </a:solidFill>
              </a:rPr>
              <a:t>dengan</a:t>
            </a:r>
            <a:r>
              <a:rPr lang="en-US" dirty="0">
                <a:solidFill>
                  <a:schemeClr val="tx2">
                    <a:lumMod val="25000"/>
                  </a:schemeClr>
                </a:solidFill>
              </a:rPr>
              <a:t> </a:t>
            </a:r>
            <a:r>
              <a:rPr lang="en-US" dirty="0" err="1">
                <a:solidFill>
                  <a:schemeClr val="tx2">
                    <a:lumMod val="25000"/>
                  </a:schemeClr>
                </a:solidFill>
              </a:rPr>
              <a:t>pengalaman</a:t>
            </a:r>
            <a:r>
              <a:rPr lang="en-US" dirty="0">
                <a:solidFill>
                  <a:schemeClr val="tx2">
                    <a:lumMod val="25000"/>
                  </a:schemeClr>
                </a:solidFill>
              </a:rPr>
              <a:t> yang </a:t>
            </a:r>
            <a:r>
              <a:rPr lang="en-US" dirty="0" err="1">
                <a:solidFill>
                  <a:schemeClr val="tx2">
                    <a:lumMod val="25000"/>
                  </a:schemeClr>
                </a:solidFill>
              </a:rPr>
              <a:t>konsumen</a:t>
            </a:r>
            <a:r>
              <a:rPr lang="en-US" dirty="0">
                <a:solidFill>
                  <a:schemeClr val="tx2">
                    <a:lumMod val="25000"/>
                  </a:schemeClr>
                </a:solidFill>
              </a:rPr>
              <a:t> </a:t>
            </a:r>
            <a:r>
              <a:rPr lang="en-US" dirty="0" err="1">
                <a:solidFill>
                  <a:schemeClr val="tx2">
                    <a:lumMod val="25000"/>
                  </a:schemeClr>
                </a:solidFill>
              </a:rPr>
              <a:t>rasakan</a:t>
            </a:r>
            <a:r>
              <a:rPr lang="en-US" dirty="0">
                <a:solidFill>
                  <a:schemeClr val="tx2">
                    <a:lumMod val="25000"/>
                  </a:schemeClr>
                </a:solidFill>
              </a:rPr>
              <a:t>.</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670539" y="1360151"/>
            <a:ext cx="20732261" cy="11195263"/>
          </a:xfrm>
          <a:prstGeom prst="rect">
            <a:avLst/>
          </a:prstGeom>
        </p:spPr>
      </p:pic>
    </p:spTree>
    <p:extLst>
      <p:ext uri="{BB962C8B-B14F-4D97-AF65-F5344CB8AC3E}">
        <p14:creationId xmlns:p14="http://schemas.microsoft.com/office/powerpoint/2010/main" val="2305191280"/>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ture Placeholder 1"/>
          <p:cNvPicPr>
            <a:picLocks noGrp="1" noChangeAspect="1"/>
          </p:cNvPicPr>
          <p:nvPr>
            <p:ph type="pic" idx="21"/>
          </p:nvPr>
        </p:nvPicPr>
        <p:blipFill>
          <a:blip r:embed="rId2">
            <a:extLst>
              <a:ext uri="{28A0092B-C50C-407E-A947-70E740481C1C}">
                <a14:useLocalDpi xmlns:a14="http://schemas.microsoft.com/office/drawing/2010/main" val="0"/>
              </a:ext>
            </a:extLst>
          </a:blip>
          <a:srcRect t="10260" b="10260"/>
          <a:stretch>
            <a:fillRect/>
          </a:stretch>
        </p:blipFill>
        <p:spPr/>
      </p:pic>
      <p:sp>
        <p:nvSpPr>
          <p:cNvPr id="258" name="Rectangle"/>
          <p:cNvSpPr/>
          <p:nvPr/>
        </p:nvSpPr>
        <p:spPr>
          <a:xfrm>
            <a:off x="0" y="10901914"/>
            <a:ext cx="24384001" cy="2814086"/>
          </a:xfrm>
          <a:prstGeom prst="rect">
            <a:avLst/>
          </a:prstGeom>
          <a:solidFill>
            <a:srgbClr val="EBEBEB"/>
          </a:solidFill>
          <a:ln w="12700">
            <a:miter lim="400000"/>
          </a:ln>
        </p:spPr>
        <p:txBody>
          <a:bodyPr lIns="0" tIns="0" rIns="0" bIns="0" anchor="ctr"/>
          <a:lstStyle/>
          <a:p>
            <a:pPr defTabSz="914400">
              <a:lnSpc>
                <a:spcPct val="100000"/>
              </a:lnSpc>
              <a:defRPr sz="2000" b="1">
                <a:solidFill>
                  <a:srgbClr val="FDFDFD"/>
                </a:solidFill>
              </a:defRPr>
            </a:pPr>
            <a:endParaRPr/>
          </a:p>
        </p:txBody>
      </p:sp>
      <p:sp>
        <p:nvSpPr>
          <p:cNvPr id="259" name="Thank You"/>
          <p:cNvSpPr txBox="1"/>
          <p:nvPr/>
        </p:nvSpPr>
        <p:spPr>
          <a:xfrm>
            <a:off x="1175962" y="11548681"/>
            <a:ext cx="5545536" cy="1520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nSpc>
                <a:spcPct val="90000"/>
              </a:lnSpc>
              <a:defRPr sz="10000" spc="-500">
                <a:solidFill>
                  <a:srgbClr val="000000"/>
                </a:solidFill>
              </a:defRPr>
            </a:lvl1pPr>
          </a:lstStyle>
          <a:p>
            <a:r>
              <a:t>Thank You</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97979"/>
        </a:solidFill>
        <a:effectLst/>
      </p:bgPr>
    </p:bg>
    <p:spTree>
      <p:nvGrpSpPr>
        <p:cNvPr id="1" name=""/>
        <p:cNvGrpSpPr/>
        <p:nvPr/>
      </p:nvGrpSpPr>
      <p:grpSpPr>
        <a:xfrm>
          <a:off x="0" y="0"/>
          <a:ext cx="0" cy="0"/>
          <a:chOff x="0" y="0"/>
          <a:chExt cx="0" cy="0"/>
        </a:xfrm>
      </p:grpSpPr>
      <p:sp>
        <p:nvSpPr>
          <p:cNvPr id="144" name="Line"/>
          <p:cNvSpPr/>
          <p:nvPr/>
        </p:nvSpPr>
        <p:spPr>
          <a:xfrm>
            <a:off x="1175962" y="11886090"/>
            <a:ext cx="22032076" cy="1"/>
          </a:xfrm>
          <a:prstGeom prst="line">
            <a:avLst/>
          </a:prstGeom>
          <a:ln w="25400">
            <a:solidFill>
              <a:srgbClr val="A9A9A9"/>
            </a:solidFill>
            <a:miter lim="400000"/>
          </a:ln>
        </p:spPr>
        <p:txBody>
          <a:bodyPr lIns="50800" tIns="50800" rIns="50800" bIns="50800" anchor="ctr"/>
          <a:lstStyle/>
          <a:p>
            <a:endParaRPr/>
          </a:p>
        </p:txBody>
      </p:sp>
      <p:sp>
        <p:nvSpPr>
          <p:cNvPr id="145" name="Alhamdulillah, a one liner that makes your solution shine"/>
          <p:cNvSpPr txBox="1"/>
          <p:nvPr/>
        </p:nvSpPr>
        <p:spPr>
          <a:xfrm>
            <a:off x="1175962" y="1046745"/>
            <a:ext cx="22032076" cy="4091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nSpc>
                <a:spcPct val="90000"/>
              </a:lnSpc>
              <a:defRPr sz="10000" spc="-500"/>
            </a:lvl1pPr>
          </a:lstStyle>
          <a:p>
            <a:r>
              <a:rPr lang="en-US" sz="9600" dirty="0" err="1" smtClean="0">
                <a:solidFill>
                  <a:schemeClr val="tx2">
                    <a:lumMod val="10000"/>
                  </a:schemeClr>
                </a:solidFill>
              </a:rPr>
              <a:t>Penyebaran</a:t>
            </a:r>
            <a:r>
              <a:rPr lang="en-US" sz="9600" dirty="0" smtClean="0">
                <a:solidFill>
                  <a:schemeClr val="tx2">
                    <a:lumMod val="10000"/>
                  </a:schemeClr>
                </a:solidFill>
              </a:rPr>
              <a:t> </a:t>
            </a:r>
            <a:r>
              <a:rPr lang="en-US" sz="9600" dirty="0" err="1" smtClean="0">
                <a:solidFill>
                  <a:schemeClr val="tx2">
                    <a:lumMod val="10000"/>
                  </a:schemeClr>
                </a:solidFill>
              </a:rPr>
              <a:t>kuesioner</a:t>
            </a:r>
            <a:r>
              <a:rPr lang="en-US" sz="9600" dirty="0" smtClean="0">
                <a:solidFill>
                  <a:schemeClr val="tx2">
                    <a:lumMod val="10000"/>
                  </a:schemeClr>
                </a:solidFill>
              </a:rPr>
              <a:t> </a:t>
            </a:r>
            <a:r>
              <a:rPr lang="en-US" sz="9600" dirty="0" err="1" smtClean="0">
                <a:solidFill>
                  <a:schemeClr val="tx2">
                    <a:lumMod val="10000"/>
                  </a:schemeClr>
                </a:solidFill>
              </a:rPr>
              <a:t>ini</a:t>
            </a:r>
            <a:r>
              <a:rPr lang="en-US" sz="9600" dirty="0" smtClean="0">
                <a:solidFill>
                  <a:schemeClr val="tx2">
                    <a:lumMod val="10000"/>
                  </a:schemeClr>
                </a:solidFill>
              </a:rPr>
              <a:t> </a:t>
            </a:r>
            <a:r>
              <a:rPr lang="en-US" sz="9600" dirty="0" err="1" smtClean="0">
                <a:solidFill>
                  <a:schemeClr val="tx2">
                    <a:lumMod val="10000"/>
                  </a:schemeClr>
                </a:solidFill>
              </a:rPr>
              <a:t>diberikan</a:t>
            </a:r>
            <a:r>
              <a:rPr lang="en-US" sz="9600" dirty="0" smtClean="0">
                <a:solidFill>
                  <a:schemeClr val="tx2">
                    <a:lumMod val="10000"/>
                  </a:schemeClr>
                </a:solidFill>
              </a:rPr>
              <a:t> </a:t>
            </a:r>
            <a:r>
              <a:rPr lang="en-US" sz="9600" dirty="0" err="1" smtClean="0">
                <a:solidFill>
                  <a:schemeClr val="tx2">
                    <a:lumMod val="10000"/>
                  </a:schemeClr>
                </a:solidFill>
              </a:rPr>
              <a:t>kepada</a:t>
            </a:r>
            <a:r>
              <a:rPr lang="en-US" sz="9600" dirty="0" smtClean="0">
                <a:solidFill>
                  <a:schemeClr val="tx2">
                    <a:lumMod val="10000"/>
                  </a:schemeClr>
                </a:solidFill>
              </a:rPr>
              <a:t> </a:t>
            </a:r>
            <a:r>
              <a:rPr lang="en-US" sz="9600" dirty="0" err="1" smtClean="0">
                <a:solidFill>
                  <a:schemeClr val="tx2">
                    <a:lumMod val="10000"/>
                  </a:schemeClr>
                </a:solidFill>
              </a:rPr>
              <a:t>konsumen</a:t>
            </a:r>
            <a:r>
              <a:rPr lang="en-US" sz="9600" dirty="0" smtClean="0">
                <a:solidFill>
                  <a:schemeClr val="tx2">
                    <a:lumMod val="10000"/>
                  </a:schemeClr>
                </a:solidFill>
              </a:rPr>
              <a:t> yang </a:t>
            </a:r>
            <a:r>
              <a:rPr lang="en-US" sz="9600" dirty="0" err="1" smtClean="0">
                <a:solidFill>
                  <a:schemeClr val="tx2">
                    <a:lumMod val="10000"/>
                  </a:schemeClr>
                </a:solidFill>
              </a:rPr>
              <a:t>pernah</a:t>
            </a:r>
            <a:r>
              <a:rPr lang="en-US" sz="9600" dirty="0" smtClean="0">
                <a:solidFill>
                  <a:schemeClr val="tx2">
                    <a:lumMod val="10000"/>
                  </a:schemeClr>
                </a:solidFill>
              </a:rPr>
              <a:t> </a:t>
            </a:r>
            <a:r>
              <a:rPr lang="en-US" sz="9600" dirty="0" err="1" smtClean="0">
                <a:solidFill>
                  <a:schemeClr val="tx2">
                    <a:lumMod val="10000"/>
                  </a:schemeClr>
                </a:solidFill>
              </a:rPr>
              <a:t>membeli</a:t>
            </a:r>
            <a:r>
              <a:rPr lang="en-US" sz="9600" dirty="0" smtClean="0">
                <a:solidFill>
                  <a:schemeClr val="tx2">
                    <a:lumMod val="10000"/>
                  </a:schemeClr>
                </a:solidFill>
              </a:rPr>
              <a:t> </a:t>
            </a:r>
            <a:r>
              <a:rPr lang="en-US" sz="9600" dirty="0" err="1" smtClean="0">
                <a:solidFill>
                  <a:schemeClr val="tx2">
                    <a:lumMod val="10000"/>
                  </a:schemeClr>
                </a:solidFill>
              </a:rPr>
              <a:t>produk</a:t>
            </a:r>
            <a:r>
              <a:rPr lang="en-US" sz="9600" dirty="0" smtClean="0">
                <a:solidFill>
                  <a:schemeClr val="tx2">
                    <a:lumMod val="10000"/>
                  </a:schemeClr>
                </a:solidFill>
              </a:rPr>
              <a:t> </a:t>
            </a:r>
            <a:r>
              <a:rPr lang="en-US" sz="9600" dirty="0" err="1" smtClean="0">
                <a:solidFill>
                  <a:schemeClr val="tx2">
                    <a:lumMod val="10000"/>
                  </a:schemeClr>
                </a:solidFill>
              </a:rPr>
              <a:t>Chitose</a:t>
            </a:r>
            <a:r>
              <a:rPr lang="en-US" sz="9600" dirty="0" smtClean="0">
                <a:solidFill>
                  <a:schemeClr val="tx2">
                    <a:lumMod val="10000"/>
                  </a:schemeClr>
                </a:solidFill>
              </a:rPr>
              <a:t> </a:t>
            </a:r>
            <a:r>
              <a:rPr lang="en-US" sz="9600" dirty="0" err="1" smtClean="0">
                <a:solidFill>
                  <a:schemeClr val="tx2">
                    <a:lumMod val="10000"/>
                  </a:schemeClr>
                </a:solidFill>
              </a:rPr>
              <a:t>dan</a:t>
            </a:r>
            <a:r>
              <a:rPr lang="en-US" sz="9600" dirty="0" smtClean="0">
                <a:solidFill>
                  <a:schemeClr val="tx2">
                    <a:lumMod val="10000"/>
                  </a:schemeClr>
                </a:solidFill>
              </a:rPr>
              <a:t> </a:t>
            </a:r>
            <a:r>
              <a:rPr lang="en-US" sz="9600" dirty="0" err="1" smtClean="0">
                <a:solidFill>
                  <a:schemeClr val="tx2">
                    <a:lumMod val="10000"/>
                  </a:schemeClr>
                </a:solidFill>
              </a:rPr>
              <a:t>terbagi</a:t>
            </a:r>
            <a:r>
              <a:rPr lang="en-US" sz="9600" dirty="0" smtClean="0">
                <a:solidFill>
                  <a:schemeClr val="tx2">
                    <a:lumMod val="10000"/>
                  </a:schemeClr>
                </a:solidFill>
              </a:rPr>
              <a:t> </a:t>
            </a:r>
            <a:r>
              <a:rPr lang="en-US" sz="9600" dirty="0" err="1" smtClean="0">
                <a:solidFill>
                  <a:schemeClr val="tx2">
                    <a:lumMod val="10000"/>
                  </a:schemeClr>
                </a:solidFill>
              </a:rPr>
              <a:t>menjadi</a:t>
            </a:r>
            <a:r>
              <a:rPr lang="en-US" sz="9600" dirty="0" smtClean="0">
                <a:solidFill>
                  <a:schemeClr val="tx2">
                    <a:lumMod val="10000"/>
                  </a:schemeClr>
                </a:solidFill>
              </a:rPr>
              <a:t> 2 </a:t>
            </a:r>
            <a:r>
              <a:rPr lang="en-US" sz="9600" dirty="0" err="1" smtClean="0">
                <a:solidFill>
                  <a:schemeClr val="tx2">
                    <a:lumMod val="10000"/>
                  </a:schemeClr>
                </a:solidFill>
              </a:rPr>
              <a:t>kategori</a:t>
            </a:r>
            <a:r>
              <a:rPr lang="en-US" sz="9600" dirty="0" smtClean="0">
                <a:solidFill>
                  <a:schemeClr val="tx2">
                    <a:lumMod val="10000"/>
                  </a:schemeClr>
                </a:solidFill>
              </a:rPr>
              <a:t>:</a:t>
            </a:r>
            <a:endParaRPr sz="9600" dirty="0">
              <a:solidFill>
                <a:schemeClr val="tx2">
                  <a:lumMod val="10000"/>
                </a:schemeClr>
              </a:solidFill>
            </a:endParaRPr>
          </a:p>
        </p:txBody>
      </p:sp>
      <p:sp>
        <p:nvSpPr>
          <p:cNvPr id="148" name="1 / One"/>
          <p:cNvSpPr txBox="1"/>
          <p:nvPr/>
        </p:nvSpPr>
        <p:spPr>
          <a:xfrm>
            <a:off x="6924153" y="6546410"/>
            <a:ext cx="4877991" cy="15799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100000"/>
              </a:lnSpc>
              <a:spcBef>
                <a:spcPts val="1500"/>
              </a:spcBef>
              <a:defRPr sz="4800">
                <a:solidFill>
                  <a:srgbClr val="D0CECF"/>
                </a:solidFill>
              </a:defRPr>
            </a:lvl1pPr>
          </a:lstStyle>
          <a:p>
            <a:r>
              <a:rPr sz="9600" dirty="0"/>
              <a:t>1 / </a:t>
            </a:r>
            <a:r>
              <a:rPr lang="en-US" sz="9600" dirty="0" smtClean="0"/>
              <a:t>B2G</a:t>
            </a:r>
            <a:endParaRPr sz="9600" dirty="0"/>
          </a:p>
        </p:txBody>
      </p:sp>
      <p:sp>
        <p:nvSpPr>
          <p:cNvPr id="149" name="2 / Two"/>
          <p:cNvSpPr txBox="1"/>
          <p:nvPr/>
        </p:nvSpPr>
        <p:spPr>
          <a:xfrm>
            <a:off x="11802144" y="8426290"/>
            <a:ext cx="4877991" cy="15799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100000"/>
              </a:lnSpc>
              <a:spcBef>
                <a:spcPts val="1500"/>
              </a:spcBef>
              <a:defRPr sz="4800">
                <a:solidFill>
                  <a:srgbClr val="D0CECF"/>
                </a:solidFill>
              </a:defRPr>
            </a:lvl1pPr>
          </a:lstStyle>
          <a:p>
            <a:r>
              <a:rPr sz="9600" dirty="0"/>
              <a:t>2 / </a:t>
            </a:r>
            <a:r>
              <a:rPr lang="en-US" sz="9600" dirty="0" smtClean="0"/>
              <a:t>B2B</a:t>
            </a:r>
            <a:endParaRPr sz="9600" dirty="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6D6D6"/>
        </a:solidFill>
        <a:effectLst/>
      </p:bgPr>
    </p:bg>
    <p:spTree>
      <p:nvGrpSpPr>
        <p:cNvPr id="1" name=""/>
        <p:cNvGrpSpPr/>
        <p:nvPr/>
      </p:nvGrpSpPr>
      <p:grpSpPr>
        <a:xfrm>
          <a:off x="0" y="0"/>
          <a:ext cx="0" cy="0"/>
          <a:chOff x="0" y="0"/>
          <a:chExt cx="0" cy="0"/>
        </a:xfrm>
      </p:grpSpPr>
      <p:sp>
        <p:nvSpPr>
          <p:cNvPr id="115" name="2016"/>
          <p:cNvSpPr txBox="1"/>
          <p:nvPr/>
        </p:nvSpPr>
        <p:spPr>
          <a:xfrm>
            <a:off x="9800739" y="3548477"/>
            <a:ext cx="10256198" cy="26557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8000" spc="-900">
                <a:solidFill>
                  <a:srgbClr val="000000"/>
                </a:solidFill>
              </a:defRPr>
            </a:lvl1pPr>
          </a:lstStyle>
          <a:p>
            <a:r>
              <a:rPr lang="en-US" dirty="0" smtClean="0"/>
              <a:t>60</a:t>
            </a:r>
            <a:endParaRPr dirty="0"/>
          </a:p>
        </p:txBody>
      </p:sp>
      <p:sp>
        <p:nvSpPr>
          <p:cNvPr id="116" name="63"/>
          <p:cNvSpPr txBox="1"/>
          <p:nvPr/>
        </p:nvSpPr>
        <p:spPr>
          <a:xfrm>
            <a:off x="9800739" y="6204191"/>
            <a:ext cx="10256198" cy="26557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8000" spc="-900">
                <a:solidFill>
                  <a:srgbClr val="000000"/>
                </a:solidFill>
              </a:defRPr>
            </a:lvl1pPr>
          </a:lstStyle>
          <a:p>
            <a:r>
              <a:rPr lang="en-US" dirty="0" smtClean="0"/>
              <a:t>3</a:t>
            </a:r>
            <a:r>
              <a:rPr dirty="0" smtClean="0"/>
              <a:t>3</a:t>
            </a:r>
            <a:endParaRPr dirty="0"/>
          </a:p>
        </p:txBody>
      </p:sp>
      <p:sp>
        <p:nvSpPr>
          <p:cNvPr id="117" name="781"/>
          <p:cNvSpPr txBox="1"/>
          <p:nvPr/>
        </p:nvSpPr>
        <p:spPr>
          <a:xfrm>
            <a:off x="9800739" y="8859905"/>
            <a:ext cx="10256198" cy="26557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8000" spc="-900">
                <a:solidFill>
                  <a:srgbClr val="000000"/>
                </a:solidFill>
              </a:defRPr>
            </a:lvl1pPr>
          </a:lstStyle>
          <a:p>
            <a:r>
              <a:rPr lang="en-US" dirty="0" smtClean="0">
                <a:solidFill>
                  <a:srgbClr val="FF0000"/>
                </a:solidFill>
              </a:rPr>
              <a:t>27</a:t>
            </a:r>
            <a:endParaRPr dirty="0">
              <a:solidFill>
                <a:srgbClr val="FF0000"/>
              </a:solidFill>
            </a:endParaRPr>
          </a:p>
        </p:txBody>
      </p:sp>
      <p:sp>
        <p:nvSpPr>
          <p:cNvPr id="119" name="Line"/>
          <p:cNvSpPr/>
          <p:nvPr/>
        </p:nvSpPr>
        <p:spPr>
          <a:xfrm>
            <a:off x="1175962" y="11886090"/>
            <a:ext cx="22032076" cy="1"/>
          </a:xfrm>
          <a:prstGeom prst="line">
            <a:avLst/>
          </a:prstGeom>
          <a:ln w="25400">
            <a:solidFill>
              <a:srgbClr val="BFBFBF"/>
            </a:solidFill>
            <a:miter lim="400000"/>
          </a:ln>
        </p:spPr>
        <p:txBody>
          <a:bodyPr lIns="50800" tIns="50800" rIns="50800" bIns="50800" anchor="ctr"/>
          <a:lstStyle/>
          <a:p>
            <a:endParaRPr/>
          </a:p>
        </p:txBody>
      </p:sp>
      <p:sp>
        <p:nvSpPr>
          <p:cNvPr id="120" name="Before delving into the specifics of your business proposal, make sure to provide a brief introduction about your company."/>
          <p:cNvSpPr txBox="1"/>
          <p:nvPr/>
        </p:nvSpPr>
        <p:spPr>
          <a:xfrm>
            <a:off x="9800738" y="1312168"/>
            <a:ext cx="12697312" cy="15799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nSpc>
                <a:spcPct val="100000"/>
              </a:lnSpc>
              <a:spcBef>
                <a:spcPts val="1500"/>
              </a:spcBef>
              <a:defRPr sz="4800">
                <a:solidFill>
                  <a:srgbClr val="000000"/>
                </a:solidFill>
              </a:defRPr>
            </a:lvl1pPr>
          </a:lstStyle>
          <a:p>
            <a:r>
              <a:rPr lang="en-US" dirty="0" smtClean="0"/>
              <a:t>Survey </a:t>
            </a:r>
            <a:r>
              <a:rPr lang="en-US" dirty="0" err="1" smtClean="0"/>
              <a:t>sendiri</a:t>
            </a:r>
            <a:r>
              <a:rPr lang="en-US" dirty="0" smtClean="0"/>
              <a:t> </a:t>
            </a:r>
            <a:r>
              <a:rPr lang="en-US" dirty="0" err="1" smtClean="0"/>
              <a:t>memiliki</a:t>
            </a:r>
            <a:r>
              <a:rPr lang="en-US" dirty="0" smtClean="0"/>
              <a:t> target </a:t>
            </a:r>
            <a:r>
              <a:rPr lang="en-US" dirty="0" err="1" smtClean="0"/>
              <a:t>jumlah</a:t>
            </a:r>
            <a:r>
              <a:rPr lang="en-US" dirty="0" smtClean="0"/>
              <a:t> </a:t>
            </a:r>
            <a:r>
              <a:rPr lang="en-US" dirty="0" err="1" smtClean="0"/>
              <a:t>responden</a:t>
            </a:r>
            <a:r>
              <a:rPr lang="en-US" dirty="0"/>
              <a:t> </a:t>
            </a:r>
            <a:r>
              <a:rPr lang="en-US" dirty="0" err="1" smtClean="0"/>
              <a:t>dengan</a:t>
            </a:r>
            <a:r>
              <a:rPr lang="en-US" dirty="0" smtClean="0"/>
              <a:t> </a:t>
            </a:r>
            <a:r>
              <a:rPr lang="en-US" dirty="0" err="1" smtClean="0"/>
              <a:t>realisasi</a:t>
            </a:r>
            <a:r>
              <a:rPr lang="en-US" dirty="0" smtClean="0"/>
              <a:t> </a:t>
            </a:r>
            <a:r>
              <a:rPr lang="en-US" dirty="0" err="1" smtClean="0"/>
              <a:t>sebagai</a:t>
            </a:r>
            <a:r>
              <a:rPr lang="en-US" dirty="0" smtClean="0"/>
              <a:t> </a:t>
            </a:r>
            <a:r>
              <a:rPr lang="en-US" dirty="0" err="1" smtClean="0"/>
              <a:t>berikut</a:t>
            </a:r>
            <a:r>
              <a:rPr lang="en-US" dirty="0" smtClean="0"/>
              <a:t>:</a:t>
            </a:r>
            <a:endParaRPr dirty="0"/>
          </a:p>
        </p:txBody>
      </p:sp>
      <p:sp>
        <p:nvSpPr>
          <p:cNvPr id="121" name="Your firm is founded"/>
          <p:cNvSpPr txBox="1"/>
          <p:nvPr/>
        </p:nvSpPr>
        <p:spPr>
          <a:xfrm>
            <a:off x="15146616" y="4556728"/>
            <a:ext cx="10256198" cy="6392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A9A9A9"/>
                </a:solidFill>
              </a:defRPr>
            </a:lvl1pPr>
          </a:lstStyle>
          <a:p>
            <a:r>
              <a:rPr lang="en-US" dirty="0" smtClean="0">
                <a:solidFill>
                  <a:schemeClr val="tx2">
                    <a:lumMod val="25000"/>
                  </a:schemeClr>
                </a:solidFill>
              </a:rPr>
              <a:t>Target Respondent</a:t>
            </a:r>
            <a:endParaRPr dirty="0">
              <a:solidFill>
                <a:schemeClr val="tx2">
                  <a:lumMod val="25000"/>
                </a:schemeClr>
              </a:solidFill>
            </a:endParaRPr>
          </a:p>
        </p:txBody>
      </p:sp>
      <p:sp>
        <p:nvSpPr>
          <p:cNvPr id="122" name="Employees"/>
          <p:cNvSpPr txBox="1"/>
          <p:nvPr/>
        </p:nvSpPr>
        <p:spPr>
          <a:xfrm>
            <a:off x="15146616" y="7212441"/>
            <a:ext cx="10256198" cy="6392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A9A9A9"/>
                </a:solidFill>
              </a:defRPr>
            </a:lvl1pPr>
          </a:lstStyle>
          <a:p>
            <a:r>
              <a:rPr lang="en-US" dirty="0" smtClean="0">
                <a:solidFill>
                  <a:schemeClr val="tx2">
                    <a:lumMod val="25000"/>
                  </a:schemeClr>
                </a:solidFill>
              </a:rPr>
              <a:t>Total Respondent</a:t>
            </a:r>
            <a:endParaRPr dirty="0">
              <a:solidFill>
                <a:schemeClr val="tx2">
                  <a:lumMod val="25000"/>
                </a:schemeClr>
              </a:solidFill>
            </a:endParaRPr>
          </a:p>
        </p:txBody>
      </p:sp>
      <p:sp>
        <p:nvSpPr>
          <p:cNvPr id="123" name="Happy Customers"/>
          <p:cNvSpPr txBox="1"/>
          <p:nvPr/>
        </p:nvSpPr>
        <p:spPr>
          <a:xfrm>
            <a:off x="15146616" y="9868156"/>
            <a:ext cx="10256198" cy="6392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solidFill>
                  <a:srgbClr val="A9A9A9"/>
                </a:solidFill>
              </a:defRPr>
            </a:lvl1pPr>
          </a:lstStyle>
          <a:p>
            <a:r>
              <a:rPr lang="en-US" dirty="0" smtClean="0">
                <a:solidFill>
                  <a:schemeClr val="tx2">
                    <a:lumMod val="25000"/>
                  </a:schemeClr>
                </a:solidFill>
              </a:rPr>
              <a:t>Missing Respondent</a:t>
            </a:r>
            <a:endParaRPr dirty="0">
              <a:solidFill>
                <a:schemeClr val="tx2">
                  <a:lumMod val="25000"/>
                </a:schemeClr>
              </a:solidFill>
            </a:endParaRPr>
          </a:p>
        </p:txBody>
      </p:sp>
      <p:pic>
        <p:nvPicPr>
          <p:cNvPr id="2" name="Picture Placeholder 1"/>
          <p:cNvPicPr>
            <a:picLocks noGrp="1" noChangeAspect="1"/>
          </p:cNvPicPr>
          <p:nvPr>
            <p:ph type="pic" sz="half" idx="21"/>
          </p:nvPr>
        </p:nvPicPr>
        <p:blipFill rotWithShape="1">
          <a:blip r:embed="rId2">
            <a:extLst>
              <a:ext uri="{28A0092B-C50C-407E-A947-70E740481C1C}">
                <a14:useLocalDpi xmlns:a14="http://schemas.microsoft.com/office/drawing/2010/main" val="0"/>
              </a:ext>
            </a:extLst>
          </a:blip>
          <a:srcRect l="12224" t="1084" r="49020" b="167"/>
          <a:stretch/>
        </p:blipFill>
        <p:spPr>
          <a:xfrm>
            <a:off x="1175962" y="1072662"/>
            <a:ext cx="7100746" cy="10245498"/>
          </a:xfrm>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26" name="Line"/>
          <p:cNvSpPr/>
          <p:nvPr/>
        </p:nvSpPr>
        <p:spPr>
          <a:xfrm>
            <a:off x="1175962" y="11886090"/>
            <a:ext cx="22032076" cy="1"/>
          </a:xfrm>
          <a:prstGeom prst="line">
            <a:avLst/>
          </a:prstGeom>
          <a:ln w="25400">
            <a:solidFill>
              <a:srgbClr val="424242"/>
            </a:solidFill>
            <a:miter lim="400000"/>
          </a:ln>
        </p:spPr>
        <p:txBody>
          <a:bodyPr lIns="50800" tIns="50800" rIns="50800" bIns="50800" anchor="ctr"/>
          <a:lstStyle/>
          <a:p>
            <a:endParaRPr/>
          </a:p>
        </p:txBody>
      </p:sp>
      <p:sp>
        <p:nvSpPr>
          <p:cNvPr id="127" name="Capture the problem you're aiming to solve for your potential client in a single, coherent sentence."/>
          <p:cNvSpPr txBox="1"/>
          <p:nvPr/>
        </p:nvSpPr>
        <p:spPr>
          <a:xfrm>
            <a:off x="1175962" y="2348637"/>
            <a:ext cx="17882305" cy="14875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lvl1pPr>
          </a:lstStyle>
          <a:p>
            <a:r>
              <a:rPr lang="en-US" dirty="0" err="1" smtClean="0"/>
              <a:t>Hambatan</a:t>
            </a:r>
            <a:r>
              <a:rPr lang="en-US" dirty="0" smtClean="0"/>
              <a:t>.</a:t>
            </a:r>
            <a:endParaRPr dirty="0"/>
          </a:p>
        </p:txBody>
      </p:sp>
      <p:sp>
        <p:nvSpPr>
          <p:cNvPr id="128" name="Lorem ipsum dolor sit amet, consectetur adipiscing elit, sed do eiusmod tempor incididunt ut labore et dolore magna aliqua. Ut enim ad minim veniam, quis nostrud exercitation ullamco laboris nisi ut aliquip ex ea commodo consequat."/>
          <p:cNvSpPr txBox="1"/>
          <p:nvPr/>
        </p:nvSpPr>
        <p:spPr>
          <a:xfrm>
            <a:off x="1175962" y="4959266"/>
            <a:ext cx="19150388" cy="54209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200">
                <a:solidFill>
                  <a:srgbClr val="919191"/>
                </a:solidFill>
              </a:defRPr>
            </a:lvl1pPr>
          </a:lstStyle>
          <a:p>
            <a:r>
              <a:rPr lang="en-US" sz="3600" dirty="0" err="1" smtClean="0"/>
              <a:t>Dalam</a:t>
            </a:r>
            <a:r>
              <a:rPr lang="en-US" sz="3600" dirty="0" smtClean="0"/>
              <a:t> </a:t>
            </a:r>
            <a:r>
              <a:rPr lang="en-US" sz="3600" dirty="0" err="1" smtClean="0"/>
              <a:t>melakukan</a:t>
            </a:r>
            <a:r>
              <a:rPr lang="en-US" sz="3600" dirty="0" smtClean="0"/>
              <a:t> survey </a:t>
            </a:r>
            <a:r>
              <a:rPr lang="en-US" sz="3600" dirty="0" err="1" smtClean="0"/>
              <a:t>kepuasan</a:t>
            </a:r>
            <a:r>
              <a:rPr lang="en-US" sz="3600" dirty="0" smtClean="0"/>
              <a:t> </a:t>
            </a:r>
            <a:r>
              <a:rPr lang="en-US" sz="3600" dirty="0" err="1" smtClean="0"/>
              <a:t>pelanggan</a:t>
            </a:r>
            <a:r>
              <a:rPr lang="en-US" sz="3600" dirty="0" smtClean="0"/>
              <a:t>, </a:t>
            </a:r>
            <a:r>
              <a:rPr lang="en-US" sz="3600" dirty="0" err="1" smtClean="0"/>
              <a:t>ditemukan</a:t>
            </a:r>
            <a:r>
              <a:rPr lang="en-US" sz="3600" dirty="0" smtClean="0"/>
              <a:t> </a:t>
            </a:r>
            <a:r>
              <a:rPr lang="en-US" sz="3600" dirty="0" err="1" smtClean="0"/>
              <a:t>beberapa</a:t>
            </a:r>
            <a:r>
              <a:rPr lang="en-US" sz="3600" dirty="0" smtClean="0"/>
              <a:t> </a:t>
            </a:r>
            <a:r>
              <a:rPr lang="en-US" sz="3600" dirty="0" err="1" smtClean="0"/>
              <a:t>hambatan</a:t>
            </a:r>
            <a:r>
              <a:rPr lang="en-US" sz="3600" dirty="0" smtClean="0"/>
              <a:t> </a:t>
            </a:r>
            <a:r>
              <a:rPr lang="en-US" sz="3600" dirty="0" err="1" smtClean="0"/>
              <a:t>atau</a:t>
            </a:r>
            <a:r>
              <a:rPr lang="en-US" sz="3600" dirty="0" smtClean="0"/>
              <a:t> </a:t>
            </a:r>
            <a:r>
              <a:rPr lang="en-US" sz="3600" dirty="0" err="1" smtClean="0"/>
              <a:t>kendala</a:t>
            </a:r>
            <a:r>
              <a:rPr lang="en-US" sz="3600" dirty="0" smtClean="0"/>
              <a:t> di </a:t>
            </a:r>
            <a:r>
              <a:rPr lang="en-US" sz="3600" dirty="0" err="1" smtClean="0"/>
              <a:t>dalam</a:t>
            </a:r>
            <a:r>
              <a:rPr lang="en-US" sz="3600" dirty="0" smtClean="0"/>
              <a:t> </a:t>
            </a:r>
            <a:r>
              <a:rPr lang="en-US" sz="3600" dirty="0" err="1" smtClean="0"/>
              <a:t>pengerjaannya</a:t>
            </a:r>
            <a:r>
              <a:rPr lang="en-US" sz="3600" dirty="0" smtClean="0"/>
              <a:t> </a:t>
            </a:r>
            <a:r>
              <a:rPr lang="en-US" sz="3600" dirty="0" err="1" smtClean="0"/>
              <a:t>seperti</a:t>
            </a:r>
            <a:r>
              <a:rPr lang="en-US" sz="3600" dirty="0" smtClean="0"/>
              <a:t>:</a:t>
            </a:r>
          </a:p>
          <a:p>
            <a:endParaRPr lang="en-US" sz="3600" dirty="0"/>
          </a:p>
          <a:p>
            <a:pPr marL="514350" indent="-514350">
              <a:buAutoNum type="arabicPeriod"/>
            </a:pPr>
            <a:r>
              <a:rPr lang="en-US" sz="3600" dirty="0" smtClean="0"/>
              <a:t>Data </a:t>
            </a:r>
            <a:r>
              <a:rPr lang="en-US" sz="3600" dirty="0" err="1" smtClean="0"/>
              <a:t>responden</a:t>
            </a:r>
            <a:r>
              <a:rPr lang="en-US" sz="3600" dirty="0" smtClean="0"/>
              <a:t> yang </a:t>
            </a:r>
            <a:r>
              <a:rPr lang="en-US" sz="3600" dirty="0" err="1" smtClean="0"/>
              <a:t>tidak</a:t>
            </a:r>
            <a:r>
              <a:rPr lang="en-US" sz="3600" dirty="0" smtClean="0"/>
              <a:t> </a:t>
            </a:r>
            <a:r>
              <a:rPr lang="en-US" sz="3600" dirty="0" err="1" smtClean="0"/>
              <a:t>banyak</a:t>
            </a:r>
            <a:endParaRPr lang="en-US" sz="3600" dirty="0" smtClean="0"/>
          </a:p>
          <a:p>
            <a:pPr marL="514350" indent="-514350">
              <a:buAutoNum type="arabicPeriod"/>
            </a:pPr>
            <a:r>
              <a:rPr lang="en-US" sz="3600" dirty="0" err="1" smtClean="0"/>
              <a:t>Tidak</a:t>
            </a:r>
            <a:r>
              <a:rPr lang="en-US" sz="3600" dirty="0" smtClean="0"/>
              <a:t> </a:t>
            </a:r>
            <a:r>
              <a:rPr lang="en-US" sz="3600" dirty="0" err="1" smtClean="0"/>
              <a:t>adanya</a:t>
            </a:r>
            <a:r>
              <a:rPr lang="en-US" sz="3600" dirty="0" smtClean="0"/>
              <a:t> </a:t>
            </a:r>
            <a:r>
              <a:rPr lang="en-US" sz="3600" dirty="0" err="1" smtClean="0"/>
              <a:t>respon</a:t>
            </a:r>
            <a:r>
              <a:rPr lang="en-US" sz="3600" dirty="0" smtClean="0"/>
              <a:t> </a:t>
            </a:r>
            <a:r>
              <a:rPr lang="en-US" sz="3600" dirty="0" err="1" smtClean="0"/>
              <a:t>dari</a:t>
            </a:r>
            <a:r>
              <a:rPr lang="en-US" sz="3600" dirty="0" smtClean="0"/>
              <a:t> </a:t>
            </a:r>
            <a:r>
              <a:rPr lang="en-US" sz="3600" dirty="0" err="1" smtClean="0"/>
              <a:t>responden</a:t>
            </a:r>
            <a:endParaRPr lang="en-US" sz="3600" dirty="0" smtClean="0"/>
          </a:p>
          <a:p>
            <a:pPr marL="514350" indent="-514350">
              <a:buAutoNum type="arabicPeriod"/>
            </a:pPr>
            <a:r>
              <a:rPr lang="en-US" sz="3600" dirty="0" err="1" smtClean="0"/>
              <a:t>Bantuan</a:t>
            </a:r>
            <a:r>
              <a:rPr lang="en-US" sz="3600" dirty="0" smtClean="0"/>
              <a:t> </a:t>
            </a:r>
            <a:r>
              <a:rPr lang="en-US" sz="3600" dirty="0" err="1" smtClean="0"/>
              <a:t>dari</a:t>
            </a:r>
            <a:r>
              <a:rPr lang="en-US" sz="3600" dirty="0" smtClean="0"/>
              <a:t> holding yang </a:t>
            </a:r>
            <a:r>
              <a:rPr lang="en-US" sz="3600" dirty="0" err="1" smtClean="0"/>
              <a:t>tidak</a:t>
            </a:r>
            <a:r>
              <a:rPr lang="en-US" sz="3600" dirty="0" smtClean="0"/>
              <a:t> </a:t>
            </a:r>
            <a:r>
              <a:rPr lang="en-US" sz="3600" dirty="0" err="1" smtClean="0"/>
              <a:t>maksimal</a:t>
            </a:r>
            <a:endParaRPr lang="en-US" sz="3600" dirty="0" smtClean="0"/>
          </a:p>
          <a:p>
            <a:pPr marL="514350" indent="-514350">
              <a:buAutoNum type="arabicPeriod"/>
            </a:pPr>
            <a:r>
              <a:rPr lang="en-US" sz="3600" dirty="0" err="1" smtClean="0"/>
              <a:t>Operasional</a:t>
            </a:r>
            <a:endParaRPr lang="en-US" sz="3600" dirty="0" smtClean="0"/>
          </a:p>
          <a:p>
            <a:pPr marL="514350" indent="-514350">
              <a:buAutoNum type="arabicPeriod"/>
            </a:pPr>
            <a:r>
              <a:rPr lang="en-US" sz="3600" dirty="0" err="1" smtClean="0"/>
              <a:t>Waktu</a:t>
            </a:r>
            <a:r>
              <a:rPr lang="en-US" sz="3600" dirty="0" smtClean="0"/>
              <a:t> </a:t>
            </a:r>
            <a:endParaRPr sz="3600" dirty="0"/>
          </a:p>
        </p:txBody>
      </p:sp>
    </p:spTree>
    <p:extLst>
      <p:ext uri="{BB962C8B-B14F-4D97-AF65-F5344CB8AC3E}">
        <p14:creationId xmlns:p14="http://schemas.microsoft.com/office/powerpoint/2010/main" val="1399606055"/>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sp>
        <p:nvSpPr>
          <p:cNvPr id="126" name="Line"/>
          <p:cNvSpPr/>
          <p:nvPr/>
        </p:nvSpPr>
        <p:spPr>
          <a:xfrm>
            <a:off x="1175962" y="11886090"/>
            <a:ext cx="22032076" cy="1"/>
          </a:xfrm>
          <a:prstGeom prst="line">
            <a:avLst/>
          </a:prstGeom>
          <a:ln w="25400">
            <a:solidFill>
              <a:srgbClr val="424242"/>
            </a:solidFill>
            <a:miter lim="400000"/>
          </a:ln>
        </p:spPr>
        <p:txBody>
          <a:bodyPr lIns="50800" tIns="50800" rIns="50800" bIns="50800" anchor="ctr"/>
          <a:lstStyle/>
          <a:p>
            <a:endParaRPr/>
          </a:p>
        </p:txBody>
      </p:sp>
      <p:sp>
        <p:nvSpPr>
          <p:cNvPr id="127" name="Capture the problem you're aiming to solve for your potential client in a single, coherent sentence."/>
          <p:cNvSpPr txBox="1"/>
          <p:nvPr/>
        </p:nvSpPr>
        <p:spPr>
          <a:xfrm>
            <a:off x="1175962" y="1656140"/>
            <a:ext cx="17882305" cy="28725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90000"/>
              </a:lnSpc>
              <a:defRPr sz="10000" spc="-500"/>
            </a:lvl1pPr>
          </a:lstStyle>
          <a:p>
            <a:r>
              <a:rPr lang="en-US" dirty="0" err="1" smtClean="0">
                <a:solidFill>
                  <a:schemeClr val="tx2">
                    <a:lumMod val="10000"/>
                  </a:schemeClr>
                </a:solidFill>
              </a:rPr>
              <a:t>Karakteristik</a:t>
            </a:r>
            <a:r>
              <a:rPr lang="en-US" dirty="0" smtClean="0">
                <a:solidFill>
                  <a:schemeClr val="tx2">
                    <a:lumMod val="10000"/>
                  </a:schemeClr>
                </a:solidFill>
              </a:rPr>
              <a:t> Survey </a:t>
            </a:r>
            <a:r>
              <a:rPr lang="en-US" dirty="0" err="1" smtClean="0">
                <a:solidFill>
                  <a:schemeClr val="tx2">
                    <a:lumMod val="10000"/>
                  </a:schemeClr>
                </a:solidFill>
              </a:rPr>
              <a:t>Kepuasan</a:t>
            </a:r>
            <a:r>
              <a:rPr lang="en-US" dirty="0" smtClean="0">
                <a:solidFill>
                  <a:schemeClr val="tx2">
                    <a:lumMod val="10000"/>
                  </a:schemeClr>
                </a:solidFill>
              </a:rPr>
              <a:t> </a:t>
            </a:r>
            <a:r>
              <a:rPr lang="en-US" dirty="0" err="1" smtClean="0">
                <a:solidFill>
                  <a:schemeClr val="tx2">
                    <a:lumMod val="10000"/>
                  </a:schemeClr>
                </a:solidFill>
              </a:rPr>
              <a:t>Pelanggan</a:t>
            </a:r>
            <a:endParaRPr dirty="0">
              <a:solidFill>
                <a:schemeClr val="tx2">
                  <a:lumMod val="10000"/>
                </a:schemeClr>
              </a:solidFill>
            </a:endParaRPr>
          </a:p>
        </p:txBody>
      </p:sp>
      <p:sp>
        <p:nvSpPr>
          <p:cNvPr id="128" name="Lorem ipsum dolor sit amet, consectetur adipiscing elit, sed do eiusmod tempor incididunt ut labore et dolore magna aliqua. Ut enim ad minim veniam, quis nostrud exercitation ullamco laboris nisi ut aliquip ex ea commodo consequat."/>
          <p:cNvSpPr txBox="1"/>
          <p:nvPr/>
        </p:nvSpPr>
        <p:spPr>
          <a:xfrm>
            <a:off x="1175962" y="6494119"/>
            <a:ext cx="22032076" cy="128445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200">
                <a:solidFill>
                  <a:srgbClr val="919191"/>
                </a:solidFill>
              </a:defRPr>
            </a:lvl1pPr>
          </a:lstStyle>
          <a:p>
            <a:r>
              <a:rPr lang="en-US" dirty="0" err="1" smtClean="0">
                <a:solidFill>
                  <a:schemeClr val="bg2">
                    <a:lumMod val="50000"/>
                  </a:schemeClr>
                </a:solidFill>
              </a:rPr>
              <a:t>Kuesioner</a:t>
            </a:r>
            <a:r>
              <a:rPr lang="en-US" dirty="0" smtClean="0">
                <a:solidFill>
                  <a:schemeClr val="bg2">
                    <a:lumMod val="50000"/>
                  </a:schemeClr>
                </a:solidFill>
              </a:rPr>
              <a:t> </a:t>
            </a:r>
            <a:r>
              <a:rPr lang="en-US" dirty="0" err="1" smtClean="0">
                <a:solidFill>
                  <a:schemeClr val="bg2">
                    <a:lumMod val="50000"/>
                  </a:schemeClr>
                </a:solidFill>
              </a:rPr>
              <a:t>disebar</a:t>
            </a:r>
            <a:r>
              <a:rPr lang="en-US" dirty="0">
                <a:solidFill>
                  <a:schemeClr val="bg2">
                    <a:lumMod val="50000"/>
                  </a:schemeClr>
                </a:solidFill>
              </a:rPr>
              <a:t> </a:t>
            </a:r>
            <a:r>
              <a:rPr lang="en-US" dirty="0" err="1" smtClean="0">
                <a:solidFill>
                  <a:schemeClr val="bg2">
                    <a:lumMod val="50000"/>
                  </a:schemeClr>
                </a:solidFill>
              </a:rPr>
              <a:t>dengan</a:t>
            </a:r>
            <a:r>
              <a:rPr lang="en-US" dirty="0" smtClean="0">
                <a:solidFill>
                  <a:schemeClr val="bg2">
                    <a:lumMod val="50000"/>
                  </a:schemeClr>
                </a:solidFill>
              </a:rPr>
              <a:t> target </a:t>
            </a:r>
            <a:r>
              <a:rPr lang="en-US" dirty="0" err="1" smtClean="0">
                <a:solidFill>
                  <a:schemeClr val="bg2">
                    <a:lumMod val="50000"/>
                  </a:schemeClr>
                </a:solidFill>
              </a:rPr>
              <a:t>kota-kota</a:t>
            </a:r>
            <a:r>
              <a:rPr lang="en-US" dirty="0" smtClean="0">
                <a:solidFill>
                  <a:schemeClr val="bg2">
                    <a:lumMod val="50000"/>
                  </a:schemeClr>
                </a:solidFill>
              </a:rPr>
              <a:t> </a:t>
            </a:r>
            <a:r>
              <a:rPr lang="en-US" dirty="0" err="1" smtClean="0">
                <a:solidFill>
                  <a:schemeClr val="bg2">
                    <a:lumMod val="50000"/>
                  </a:schemeClr>
                </a:solidFill>
              </a:rPr>
              <a:t>besar</a:t>
            </a:r>
            <a:r>
              <a:rPr lang="en-US" dirty="0" smtClean="0">
                <a:solidFill>
                  <a:schemeClr val="bg2">
                    <a:lumMod val="50000"/>
                  </a:schemeClr>
                </a:solidFill>
              </a:rPr>
              <a:t> di Indonesia. </a:t>
            </a:r>
            <a:r>
              <a:rPr lang="en-US" dirty="0" err="1" smtClean="0">
                <a:solidFill>
                  <a:schemeClr val="bg2">
                    <a:lumMod val="50000"/>
                  </a:schemeClr>
                </a:solidFill>
              </a:rPr>
              <a:t>Berikut</a:t>
            </a:r>
            <a:r>
              <a:rPr lang="en-US" dirty="0" smtClean="0">
                <a:solidFill>
                  <a:schemeClr val="bg2">
                    <a:lumMod val="50000"/>
                  </a:schemeClr>
                </a:solidFill>
              </a:rPr>
              <a:t> </a:t>
            </a:r>
            <a:r>
              <a:rPr lang="en-US" dirty="0" err="1" smtClean="0">
                <a:solidFill>
                  <a:schemeClr val="bg2">
                    <a:lumMod val="50000"/>
                  </a:schemeClr>
                </a:solidFill>
              </a:rPr>
              <a:t>adalah</a:t>
            </a:r>
            <a:r>
              <a:rPr lang="en-US" dirty="0">
                <a:solidFill>
                  <a:schemeClr val="bg2">
                    <a:lumMod val="50000"/>
                  </a:schemeClr>
                </a:solidFill>
              </a:rPr>
              <a:t> </a:t>
            </a:r>
            <a:r>
              <a:rPr lang="en-US" dirty="0" smtClean="0">
                <a:solidFill>
                  <a:schemeClr val="bg2">
                    <a:lumMod val="50000"/>
                  </a:schemeClr>
                </a:solidFill>
              </a:rPr>
              <a:t>data-data </a:t>
            </a:r>
            <a:r>
              <a:rPr lang="en-US" dirty="0" err="1" smtClean="0">
                <a:solidFill>
                  <a:schemeClr val="bg2">
                    <a:lumMod val="50000"/>
                  </a:schemeClr>
                </a:solidFill>
              </a:rPr>
              <a:t>hasil</a:t>
            </a:r>
            <a:r>
              <a:rPr lang="en-US" dirty="0" smtClean="0">
                <a:solidFill>
                  <a:schemeClr val="bg2">
                    <a:lumMod val="50000"/>
                  </a:schemeClr>
                </a:solidFill>
              </a:rPr>
              <a:t> survey </a:t>
            </a:r>
            <a:r>
              <a:rPr lang="en-US" dirty="0" err="1" smtClean="0">
                <a:solidFill>
                  <a:schemeClr val="bg2">
                    <a:lumMod val="50000"/>
                  </a:schemeClr>
                </a:solidFill>
              </a:rPr>
              <a:t>berdasarkan</a:t>
            </a:r>
            <a:r>
              <a:rPr lang="en-US" dirty="0" smtClean="0">
                <a:solidFill>
                  <a:schemeClr val="bg2">
                    <a:lumMod val="50000"/>
                  </a:schemeClr>
                </a:solidFill>
              </a:rPr>
              <a:t> </a:t>
            </a:r>
            <a:r>
              <a:rPr lang="en-US" dirty="0" err="1" smtClean="0">
                <a:solidFill>
                  <a:schemeClr val="bg2">
                    <a:lumMod val="50000"/>
                  </a:schemeClr>
                </a:solidFill>
              </a:rPr>
              <a:t>jenis</a:t>
            </a:r>
            <a:r>
              <a:rPr lang="en-US" dirty="0" smtClean="0">
                <a:solidFill>
                  <a:schemeClr val="bg2">
                    <a:lumMod val="50000"/>
                  </a:schemeClr>
                </a:solidFill>
              </a:rPr>
              <a:t> </a:t>
            </a:r>
            <a:r>
              <a:rPr lang="en-US" dirty="0" err="1" smtClean="0">
                <a:solidFill>
                  <a:schemeClr val="bg2">
                    <a:lumMod val="50000"/>
                  </a:schemeClr>
                </a:solidFill>
              </a:rPr>
              <a:t>kelamin</a:t>
            </a:r>
            <a:r>
              <a:rPr lang="en-US" dirty="0" smtClean="0">
                <a:solidFill>
                  <a:schemeClr val="bg2">
                    <a:lumMod val="50000"/>
                  </a:schemeClr>
                </a:solidFill>
              </a:rPr>
              <a:t>, </a:t>
            </a:r>
            <a:r>
              <a:rPr lang="en-US" dirty="0" err="1" smtClean="0">
                <a:solidFill>
                  <a:schemeClr val="bg2">
                    <a:lumMod val="50000"/>
                  </a:schemeClr>
                </a:solidFill>
              </a:rPr>
              <a:t>demografi</a:t>
            </a:r>
            <a:r>
              <a:rPr lang="en-US" dirty="0" smtClean="0">
                <a:solidFill>
                  <a:schemeClr val="bg2">
                    <a:lumMod val="50000"/>
                  </a:schemeClr>
                </a:solidFill>
              </a:rPr>
              <a:t> </a:t>
            </a:r>
            <a:r>
              <a:rPr lang="en-US" dirty="0" err="1" smtClean="0">
                <a:solidFill>
                  <a:schemeClr val="bg2">
                    <a:lumMod val="50000"/>
                  </a:schemeClr>
                </a:solidFill>
              </a:rPr>
              <a:t>dan</a:t>
            </a:r>
            <a:r>
              <a:rPr lang="en-US" dirty="0" smtClean="0">
                <a:solidFill>
                  <a:schemeClr val="bg2">
                    <a:lumMod val="50000"/>
                  </a:schemeClr>
                </a:solidFill>
              </a:rPr>
              <a:t> </a:t>
            </a:r>
            <a:r>
              <a:rPr lang="en-US" dirty="0" err="1" smtClean="0">
                <a:solidFill>
                  <a:schemeClr val="bg2">
                    <a:lumMod val="50000"/>
                  </a:schemeClr>
                </a:solidFill>
              </a:rPr>
              <a:t>instansi</a:t>
            </a:r>
            <a:r>
              <a:rPr lang="en-US" dirty="0" smtClean="0">
                <a:solidFill>
                  <a:schemeClr val="bg2">
                    <a:lumMod val="50000"/>
                  </a:schemeClr>
                </a:solidFill>
              </a:rPr>
              <a:t> </a:t>
            </a:r>
            <a:r>
              <a:rPr lang="en-US" dirty="0" err="1" smtClean="0">
                <a:solidFill>
                  <a:schemeClr val="bg2">
                    <a:lumMod val="50000"/>
                  </a:schemeClr>
                </a:solidFill>
              </a:rPr>
              <a:t>tempat</a:t>
            </a:r>
            <a:r>
              <a:rPr lang="en-US" dirty="0" smtClean="0">
                <a:solidFill>
                  <a:schemeClr val="bg2">
                    <a:lumMod val="50000"/>
                  </a:schemeClr>
                </a:solidFill>
              </a:rPr>
              <a:t> </a:t>
            </a:r>
            <a:r>
              <a:rPr lang="en-US" dirty="0" err="1" smtClean="0">
                <a:solidFill>
                  <a:schemeClr val="bg2">
                    <a:lumMod val="50000"/>
                  </a:schemeClr>
                </a:solidFill>
              </a:rPr>
              <a:t>responden</a:t>
            </a:r>
            <a:r>
              <a:rPr lang="en-US" dirty="0" smtClean="0">
                <a:solidFill>
                  <a:schemeClr val="bg2">
                    <a:lumMod val="50000"/>
                  </a:schemeClr>
                </a:solidFill>
              </a:rPr>
              <a:t> </a:t>
            </a:r>
            <a:r>
              <a:rPr lang="en-US" dirty="0" err="1" smtClean="0">
                <a:solidFill>
                  <a:schemeClr val="bg2">
                    <a:lumMod val="50000"/>
                  </a:schemeClr>
                </a:solidFill>
              </a:rPr>
              <a:t>bekerja</a:t>
            </a:r>
            <a:r>
              <a:rPr lang="en-US" dirty="0" smtClean="0">
                <a:solidFill>
                  <a:schemeClr val="bg2">
                    <a:lumMod val="50000"/>
                  </a:schemeClr>
                </a:solidFill>
              </a:rPr>
              <a:t>:</a:t>
            </a:r>
            <a:endParaRPr dirty="0">
              <a:solidFill>
                <a:schemeClr val="bg2">
                  <a:lumMod val="50000"/>
                </a:schemeClr>
              </a:solidFill>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1" name="Line"/>
          <p:cNvSpPr/>
          <p:nvPr/>
        </p:nvSpPr>
        <p:spPr>
          <a:xfrm>
            <a:off x="1175962" y="11886090"/>
            <a:ext cx="22032076" cy="1"/>
          </a:xfrm>
          <a:prstGeom prst="line">
            <a:avLst/>
          </a:prstGeom>
          <a:ln w="25400">
            <a:solidFill>
              <a:srgbClr val="E6E6E6"/>
            </a:solidFill>
            <a:miter lim="400000"/>
          </a:ln>
        </p:spPr>
        <p:txBody>
          <a:bodyPr lIns="50800" tIns="50800" rIns="50800" bIns="50800" anchor="ctr"/>
          <a:lstStyle/>
          <a:p>
            <a:endParaRPr/>
          </a:p>
        </p:txBody>
      </p:sp>
      <p:sp>
        <p:nvSpPr>
          <p:cNvPr id="135" name="Back the problem statement with data. How exactly does the problem impact your potential client’s company?"/>
          <p:cNvSpPr txBox="1"/>
          <p:nvPr/>
        </p:nvSpPr>
        <p:spPr>
          <a:xfrm>
            <a:off x="1175962" y="1511815"/>
            <a:ext cx="15675052" cy="13336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100000"/>
              </a:lnSpc>
              <a:spcBef>
                <a:spcPts val="1500"/>
              </a:spcBef>
              <a:defRPr sz="4800">
                <a:solidFill>
                  <a:srgbClr val="000000"/>
                </a:solidFill>
              </a:defRPr>
            </a:lvl1pPr>
          </a:lstStyle>
          <a:p>
            <a:r>
              <a:rPr lang="en-US" sz="8000" dirty="0" err="1" smtClean="0"/>
              <a:t>Jenis</a:t>
            </a:r>
            <a:r>
              <a:rPr lang="en-US" sz="8000" dirty="0" smtClean="0"/>
              <a:t> </a:t>
            </a:r>
            <a:r>
              <a:rPr lang="en-US" sz="8000" dirty="0" err="1" smtClean="0"/>
              <a:t>Kelamin</a:t>
            </a:r>
            <a:endParaRPr sz="8000" dirty="0"/>
          </a:p>
        </p:txBody>
      </p:sp>
      <p:sp>
        <p:nvSpPr>
          <p:cNvPr id="136" name="32%"/>
          <p:cNvSpPr txBox="1"/>
          <p:nvPr/>
        </p:nvSpPr>
        <p:spPr>
          <a:xfrm>
            <a:off x="4726259" y="9971838"/>
            <a:ext cx="2997486" cy="1520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lnSpc>
                <a:spcPct val="90000"/>
              </a:lnSpc>
              <a:defRPr sz="10000" spc="-500">
                <a:solidFill>
                  <a:srgbClr val="000000"/>
                </a:solidFill>
              </a:defRPr>
            </a:lvl1pPr>
          </a:lstStyle>
          <a:p>
            <a:r>
              <a:rPr lang="en-US" dirty="0"/>
              <a:t>4</a:t>
            </a:r>
            <a:r>
              <a:rPr lang="en-US" dirty="0" smtClean="0"/>
              <a:t>5</a:t>
            </a:r>
            <a:r>
              <a:rPr dirty="0" smtClean="0"/>
              <a:t>%</a:t>
            </a:r>
            <a:endParaRPr dirty="0"/>
          </a:p>
        </p:txBody>
      </p:sp>
      <p:sp>
        <p:nvSpPr>
          <p:cNvPr id="137" name="Revenue lost monthly"/>
          <p:cNvSpPr txBox="1"/>
          <p:nvPr/>
        </p:nvSpPr>
        <p:spPr>
          <a:xfrm>
            <a:off x="1175962" y="10446042"/>
            <a:ext cx="1616930" cy="5721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C0C0C0"/>
                </a:solidFill>
              </a:defRPr>
            </a:lvl1pPr>
          </a:lstStyle>
          <a:p>
            <a:r>
              <a:rPr lang="en-US" sz="2800" dirty="0" err="1" smtClean="0">
                <a:solidFill>
                  <a:schemeClr val="tx2">
                    <a:lumMod val="25000"/>
                  </a:schemeClr>
                </a:solidFill>
              </a:rPr>
              <a:t>Wanita</a:t>
            </a:r>
            <a:endParaRPr sz="2800" dirty="0">
              <a:solidFill>
                <a:schemeClr val="tx2">
                  <a:lumMod val="25000"/>
                </a:schemeClr>
              </a:solidFill>
            </a:endParaRPr>
          </a:p>
        </p:txBody>
      </p:sp>
      <p:sp>
        <p:nvSpPr>
          <p:cNvPr id="138" name="19%"/>
          <p:cNvSpPr txBox="1"/>
          <p:nvPr/>
        </p:nvSpPr>
        <p:spPr>
          <a:xfrm>
            <a:off x="16064778" y="9971838"/>
            <a:ext cx="2997486" cy="1520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lnSpc>
                <a:spcPct val="90000"/>
              </a:lnSpc>
              <a:defRPr sz="10000" spc="-500">
                <a:solidFill>
                  <a:srgbClr val="000000"/>
                </a:solidFill>
              </a:defRPr>
            </a:lvl1pPr>
          </a:lstStyle>
          <a:p>
            <a:r>
              <a:rPr lang="en-US" dirty="0"/>
              <a:t>5</a:t>
            </a:r>
            <a:r>
              <a:rPr lang="en-US" dirty="0" smtClean="0"/>
              <a:t>5</a:t>
            </a:r>
            <a:r>
              <a:rPr dirty="0" smtClean="0"/>
              <a:t>%</a:t>
            </a:r>
            <a:endParaRPr dirty="0"/>
          </a:p>
        </p:txBody>
      </p:sp>
      <p:sp>
        <p:nvSpPr>
          <p:cNvPr id="141" name="Hours a week spent on this"/>
          <p:cNvSpPr txBox="1"/>
          <p:nvPr/>
        </p:nvSpPr>
        <p:spPr>
          <a:xfrm>
            <a:off x="22494374" y="10446042"/>
            <a:ext cx="1889626" cy="5721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C0C0C0"/>
                </a:solidFill>
              </a:defRPr>
            </a:lvl1pPr>
          </a:lstStyle>
          <a:p>
            <a:r>
              <a:rPr lang="en-US" sz="2800" dirty="0" err="1" smtClean="0">
                <a:solidFill>
                  <a:schemeClr val="tx2">
                    <a:lumMod val="25000"/>
                  </a:schemeClr>
                </a:solidFill>
              </a:rPr>
              <a:t>Pria</a:t>
            </a:r>
            <a:endParaRPr sz="2800" dirty="0">
              <a:solidFill>
                <a:schemeClr val="tx2">
                  <a:lumMod val="25000"/>
                </a:schemeClr>
              </a:solidFill>
            </a:endParaRPr>
          </a:p>
        </p:txBody>
      </p:sp>
      <p:graphicFrame>
        <p:nvGraphicFramePr>
          <p:cNvPr id="7" name="Chart 6"/>
          <p:cNvGraphicFramePr/>
          <p:nvPr>
            <p:extLst>
              <p:ext uri="{D42A27DB-BD31-4B8C-83A1-F6EECF244321}">
                <p14:modId xmlns:p14="http://schemas.microsoft.com/office/powerpoint/2010/main" val="1251080331"/>
              </p:ext>
            </p:extLst>
          </p:nvPr>
        </p:nvGraphicFramePr>
        <p:xfrm>
          <a:off x="6563559" y="3363664"/>
          <a:ext cx="11256881" cy="58627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16158857"/>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1" name="Line"/>
          <p:cNvSpPr/>
          <p:nvPr/>
        </p:nvSpPr>
        <p:spPr>
          <a:xfrm>
            <a:off x="1175962" y="11886090"/>
            <a:ext cx="22032076" cy="1"/>
          </a:xfrm>
          <a:prstGeom prst="line">
            <a:avLst/>
          </a:prstGeom>
          <a:ln w="25400">
            <a:solidFill>
              <a:srgbClr val="E6E6E6"/>
            </a:solidFill>
            <a:miter lim="400000"/>
          </a:ln>
        </p:spPr>
        <p:txBody>
          <a:bodyPr lIns="50800" tIns="50800" rIns="50800" bIns="50800" anchor="ctr"/>
          <a:lstStyle/>
          <a:p>
            <a:endParaRPr/>
          </a:p>
        </p:txBody>
      </p:sp>
      <p:sp>
        <p:nvSpPr>
          <p:cNvPr id="135" name="Back the problem statement with data. How exactly does the problem impact your potential client’s company?"/>
          <p:cNvSpPr txBox="1"/>
          <p:nvPr/>
        </p:nvSpPr>
        <p:spPr>
          <a:xfrm>
            <a:off x="1376224" y="1536956"/>
            <a:ext cx="15675052" cy="13336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100000"/>
              </a:lnSpc>
              <a:spcBef>
                <a:spcPts val="1500"/>
              </a:spcBef>
              <a:defRPr sz="4800">
                <a:solidFill>
                  <a:srgbClr val="000000"/>
                </a:solidFill>
              </a:defRPr>
            </a:lvl1pPr>
          </a:lstStyle>
          <a:p>
            <a:r>
              <a:rPr lang="en-US" sz="8000" dirty="0" err="1" smtClean="0"/>
              <a:t>Demografi</a:t>
            </a:r>
            <a:endParaRPr sz="8000" dirty="0"/>
          </a:p>
        </p:txBody>
      </p:sp>
      <p:sp>
        <p:nvSpPr>
          <p:cNvPr id="136" name="32%"/>
          <p:cNvSpPr txBox="1"/>
          <p:nvPr/>
        </p:nvSpPr>
        <p:spPr>
          <a:xfrm>
            <a:off x="5376890" y="8748405"/>
            <a:ext cx="2997486" cy="1520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lnSpc>
                <a:spcPct val="90000"/>
              </a:lnSpc>
              <a:defRPr sz="10000" spc="-500">
                <a:solidFill>
                  <a:srgbClr val="000000"/>
                </a:solidFill>
              </a:defRPr>
            </a:lvl1pPr>
          </a:lstStyle>
          <a:p>
            <a:r>
              <a:rPr lang="en-US" dirty="0" smtClean="0"/>
              <a:t>52</a:t>
            </a:r>
            <a:r>
              <a:rPr dirty="0" smtClean="0"/>
              <a:t>%</a:t>
            </a:r>
            <a:endParaRPr dirty="0"/>
          </a:p>
        </p:txBody>
      </p:sp>
      <p:sp>
        <p:nvSpPr>
          <p:cNvPr id="137" name="Revenue lost monthly"/>
          <p:cNvSpPr txBox="1"/>
          <p:nvPr/>
        </p:nvSpPr>
        <p:spPr>
          <a:xfrm>
            <a:off x="12904899" y="5340607"/>
            <a:ext cx="3202607" cy="61965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a:solidFill>
                  <a:srgbClr val="C0C0C0"/>
                </a:solidFill>
              </a:defRPr>
            </a:lvl1pPr>
          </a:lstStyle>
          <a:p>
            <a:r>
              <a:rPr lang="en-US" sz="2800" dirty="0" smtClean="0">
                <a:solidFill>
                  <a:schemeClr val="tx2">
                    <a:lumMod val="25000"/>
                  </a:schemeClr>
                </a:solidFill>
              </a:rPr>
              <a:t>Jakarta &amp; </a:t>
            </a:r>
            <a:r>
              <a:rPr lang="en-US" sz="2800" dirty="0" err="1" smtClean="0">
                <a:solidFill>
                  <a:schemeClr val="tx2">
                    <a:lumMod val="25000"/>
                  </a:schemeClr>
                </a:solidFill>
              </a:rPr>
              <a:t>Banten</a:t>
            </a:r>
            <a:endParaRPr sz="2800" dirty="0">
              <a:solidFill>
                <a:schemeClr val="tx2">
                  <a:lumMod val="25000"/>
                </a:schemeClr>
              </a:solidFill>
            </a:endParaRPr>
          </a:p>
        </p:txBody>
      </p:sp>
      <p:sp>
        <p:nvSpPr>
          <p:cNvPr id="138" name="19%"/>
          <p:cNvSpPr txBox="1"/>
          <p:nvPr/>
        </p:nvSpPr>
        <p:spPr>
          <a:xfrm>
            <a:off x="18106421" y="7725948"/>
            <a:ext cx="2997486" cy="14321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lnSpc>
                <a:spcPct val="90000"/>
              </a:lnSpc>
              <a:defRPr sz="10000" spc="-500">
                <a:solidFill>
                  <a:srgbClr val="000000"/>
                </a:solidFill>
              </a:defRPr>
            </a:lvl1pPr>
          </a:lstStyle>
          <a:p>
            <a:r>
              <a:rPr lang="en-US" sz="9600" dirty="0" smtClean="0"/>
              <a:t>24</a:t>
            </a:r>
            <a:r>
              <a:rPr sz="9600" dirty="0" smtClean="0"/>
              <a:t>%</a:t>
            </a:r>
            <a:endParaRPr sz="9600" dirty="0"/>
          </a:p>
        </p:txBody>
      </p:sp>
      <p:sp>
        <p:nvSpPr>
          <p:cNvPr id="141" name="Hours a week spent on this"/>
          <p:cNvSpPr txBox="1"/>
          <p:nvPr/>
        </p:nvSpPr>
        <p:spPr>
          <a:xfrm>
            <a:off x="16295604" y="8155970"/>
            <a:ext cx="1889626" cy="5721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C0C0C0"/>
                </a:solidFill>
              </a:defRPr>
            </a:lvl1pPr>
          </a:lstStyle>
          <a:p>
            <a:r>
              <a:rPr lang="en-US" sz="2800" dirty="0" err="1" smtClean="0">
                <a:solidFill>
                  <a:schemeClr val="tx2">
                    <a:lumMod val="25000"/>
                  </a:schemeClr>
                </a:solidFill>
              </a:rPr>
              <a:t>Jawa</a:t>
            </a:r>
            <a:r>
              <a:rPr lang="en-US" sz="2800" dirty="0" smtClean="0">
                <a:solidFill>
                  <a:schemeClr val="tx2">
                    <a:lumMod val="25000"/>
                  </a:schemeClr>
                </a:solidFill>
              </a:rPr>
              <a:t> Barat</a:t>
            </a:r>
            <a:endParaRPr sz="2800" dirty="0">
              <a:solidFill>
                <a:schemeClr val="tx2">
                  <a:lumMod val="25000"/>
                </a:schemeClr>
              </a:solidFill>
            </a:endParaRPr>
          </a:p>
        </p:txBody>
      </p:sp>
      <p:graphicFrame>
        <p:nvGraphicFramePr>
          <p:cNvPr id="7" name="Chart 6"/>
          <p:cNvGraphicFramePr/>
          <p:nvPr>
            <p:extLst>
              <p:ext uri="{D42A27DB-BD31-4B8C-83A1-F6EECF244321}">
                <p14:modId xmlns:p14="http://schemas.microsoft.com/office/powerpoint/2010/main" val="3824453950"/>
              </p:ext>
            </p:extLst>
          </p:nvPr>
        </p:nvGraphicFramePr>
        <p:xfrm>
          <a:off x="6563559" y="5629656"/>
          <a:ext cx="11256881" cy="5862735"/>
        </p:xfrm>
        <a:graphic>
          <a:graphicData uri="http://schemas.openxmlformats.org/drawingml/2006/chart">
            <c:chart xmlns:c="http://schemas.openxmlformats.org/drawingml/2006/chart" xmlns:r="http://schemas.openxmlformats.org/officeDocument/2006/relationships" r:id="rId2"/>
          </a:graphicData>
        </a:graphic>
      </p:graphicFrame>
      <p:sp>
        <p:nvSpPr>
          <p:cNvPr id="10" name="Revenue lost monthly"/>
          <p:cNvSpPr txBox="1"/>
          <p:nvPr/>
        </p:nvSpPr>
        <p:spPr>
          <a:xfrm>
            <a:off x="2286000" y="9286898"/>
            <a:ext cx="3464169" cy="61965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a:solidFill>
                  <a:srgbClr val="C0C0C0"/>
                </a:solidFill>
              </a:defRPr>
            </a:lvl1pPr>
          </a:lstStyle>
          <a:p>
            <a:r>
              <a:rPr lang="en-US" sz="2800" dirty="0" err="1" smtClean="0">
                <a:solidFill>
                  <a:schemeClr val="tx2">
                    <a:lumMod val="25000"/>
                  </a:schemeClr>
                </a:solidFill>
              </a:rPr>
              <a:t>Jawa</a:t>
            </a:r>
            <a:r>
              <a:rPr lang="en-US" sz="2800" dirty="0" smtClean="0">
                <a:solidFill>
                  <a:schemeClr val="tx2">
                    <a:lumMod val="25000"/>
                  </a:schemeClr>
                </a:solidFill>
              </a:rPr>
              <a:t> Tengah &amp; DIY</a:t>
            </a:r>
            <a:endParaRPr sz="2800" dirty="0">
              <a:solidFill>
                <a:schemeClr val="tx2">
                  <a:lumMod val="25000"/>
                </a:schemeClr>
              </a:solidFill>
            </a:endParaRPr>
          </a:p>
        </p:txBody>
      </p:sp>
      <p:sp>
        <p:nvSpPr>
          <p:cNvPr id="11" name="Revenue lost monthly"/>
          <p:cNvSpPr txBox="1"/>
          <p:nvPr/>
        </p:nvSpPr>
        <p:spPr>
          <a:xfrm>
            <a:off x="8374376" y="4433736"/>
            <a:ext cx="2636923" cy="5721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a:solidFill>
                  <a:srgbClr val="C0C0C0"/>
                </a:solidFill>
              </a:defRPr>
            </a:lvl1pPr>
          </a:lstStyle>
          <a:p>
            <a:r>
              <a:rPr lang="en-US" sz="2800" dirty="0" smtClean="0">
                <a:solidFill>
                  <a:schemeClr val="tx2">
                    <a:lumMod val="25000"/>
                  </a:schemeClr>
                </a:solidFill>
              </a:rPr>
              <a:t>Sumatera Barat</a:t>
            </a:r>
            <a:endParaRPr sz="2800" dirty="0">
              <a:solidFill>
                <a:schemeClr val="tx2">
                  <a:lumMod val="25000"/>
                </a:schemeClr>
              </a:solidFill>
            </a:endParaRPr>
          </a:p>
        </p:txBody>
      </p:sp>
      <p:sp>
        <p:nvSpPr>
          <p:cNvPr id="12" name="Hours a week spent on this"/>
          <p:cNvSpPr txBox="1"/>
          <p:nvPr/>
        </p:nvSpPr>
        <p:spPr>
          <a:xfrm>
            <a:off x="6075584" y="5832092"/>
            <a:ext cx="2159902" cy="61965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a:solidFill>
                  <a:srgbClr val="C0C0C0"/>
                </a:solidFill>
              </a:defRPr>
            </a:lvl1pPr>
          </a:lstStyle>
          <a:p>
            <a:r>
              <a:rPr lang="en-US" sz="2800" dirty="0" err="1" smtClean="0">
                <a:solidFill>
                  <a:schemeClr val="tx2">
                    <a:lumMod val="25000"/>
                  </a:schemeClr>
                </a:solidFill>
              </a:rPr>
              <a:t>Jawa</a:t>
            </a:r>
            <a:r>
              <a:rPr lang="en-US" sz="2800" dirty="0" smtClean="0">
                <a:solidFill>
                  <a:schemeClr val="tx2">
                    <a:lumMod val="25000"/>
                  </a:schemeClr>
                </a:solidFill>
              </a:rPr>
              <a:t> </a:t>
            </a:r>
            <a:r>
              <a:rPr lang="en-US" sz="2800" dirty="0" err="1" smtClean="0">
                <a:solidFill>
                  <a:schemeClr val="tx2">
                    <a:lumMod val="25000"/>
                  </a:schemeClr>
                </a:solidFill>
              </a:rPr>
              <a:t>Timur</a:t>
            </a:r>
            <a:endParaRPr sz="2800" dirty="0">
              <a:solidFill>
                <a:schemeClr val="tx2">
                  <a:lumMod val="25000"/>
                </a:schemeClr>
              </a:solidFill>
            </a:endParaRPr>
          </a:p>
        </p:txBody>
      </p:sp>
      <p:sp>
        <p:nvSpPr>
          <p:cNvPr id="13" name="32%"/>
          <p:cNvSpPr txBox="1"/>
          <p:nvPr/>
        </p:nvSpPr>
        <p:spPr>
          <a:xfrm>
            <a:off x="15552533" y="4968962"/>
            <a:ext cx="2997486" cy="13213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lnSpc>
                <a:spcPct val="90000"/>
              </a:lnSpc>
              <a:defRPr sz="10000" spc="-500">
                <a:solidFill>
                  <a:srgbClr val="000000"/>
                </a:solidFill>
              </a:defRPr>
            </a:lvl1pPr>
          </a:lstStyle>
          <a:p>
            <a:r>
              <a:rPr lang="en-US" sz="8800" dirty="0" smtClean="0"/>
              <a:t>15</a:t>
            </a:r>
            <a:r>
              <a:rPr sz="8800" dirty="0" smtClean="0"/>
              <a:t>%</a:t>
            </a:r>
            <a:endParaRPr sz="8800" dirty="0"/>
          </a:p>
        </p:txBody>
      </p:sp>
      <p:sp>
        <p:nvSpPr>
          <p:cNvPr id="14" name="19%"/>
          <p:cNvSpPr txBox="1"/>
          <p:nvPr/>
        </p:nvSpPr>
        <p:spPr>
          <a:xfrm>
            <a:off x="6736743" y="5582654"/>
            <a:ext cx="2997486" cy="12105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lnSpc>
                <a:spcPct val="90000"/>
              </a:lnSpc>
              <a:defRPr sz="10000" spc="-500">
                <a:solidFill>
                  <a:srgbClr val="000000"/>
                </a:solidFill>
              </a:defRPr>
            </a:lvl1pPr>
          </a:lstStyle>
          <a:p>
            <a:r>
              <a:rPr lang="en-US" sz="8000" dirty="0"/>
              <a:t>6</a:t>
            </a:r>
            <a:r>
              <a:rPr sz="8000" dirty="0" smtClean="0"/>
              <a:t>%</a:t>
            </a:r>
            <a:endParaRPr sz="8000" dirty="0"/>
          </a:p>
        </p:txBody>
      </p:sp>
      <p:sp>
        <p:nvSpPr>
          <p:cNvPr id="15" name="19%"/>
          <p:cNvSpPr txBox="1"/>
          <p:nvPr/>
        </p:nvSpPr>
        <p:spPr>
          <a:xfrm>
            <a:off x="9512556" y="4169914"/>
            <a:ext cx="2997486" cy="10997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lnSpc>
                <a:spcPct val="90000"/>
              </a:lnSpc>
              <a:defRPr sz="10000" spc="-500">
                <a:solidFill>
                  <a:srgbClr val="000000"/>
                </a:solidFill>
              </a:defRPr>
            </a:lvl1pPr>
          </a:lstStyle>
          <a:p>
            <a:r>
              <a:rPr lang="en-US" sz="7200" dirty="0" smtClean="0"/>
              <a:t>3</a:t>
            </a:r>
            <a:r>
              <a:rPr sz="7200" dirty="0" smtClean="0"/>
              <a:t>%</a:t>
            </a:r>
            <a:endParaRPr sz="7200" dirty="0"/>
          </a:p>
        </p:txBody>
      </p:sp>
    </p:spTree>
    <p:extLst>
      <p:ext uri="{BB962C8B-B14F-4D97-AF65-F5344CB8AC3E}">
        <p14:creationId xmlns:p14="http://schemas.microsoft.com/office/powerpoint/2010/main" val="148498113"/>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1" name="Line"/>
          <p:cNvSpPr/>
          <p:nvPr/>
        </p:nvSpPr>
        <p:spPr>
          <a:xfrm>
            <a:off x="1175962" y="11886090"/>
            <a:ext cx="22032076" cy="1"/>
          </a:xfrm>
          <a:prstGeom prst="line">
            <a:avLst/>
          </a:prstGeom>
          <a:ln w="25400">
            <a:solidFill>
              <a:srgbClr val="E6E6E6"/>
            </a:solidFill>
            <a:miter lim="400000"/>
          </a:ln>
        </p:spPr>
        <p:txBody>
          <a:bodyPr lIns="50800" tIns="50800" rIns="50800" bIns="50800" anchor="ctr"/>
          <a:lstStyle/>
          <a:p>
            <a:endParaRPr/>
          </a:p>
        </p:txBody>
      </p:sp>
      <p:sp>
        <p:nvSpPr>
          <p:cNvPr id="135" name="Back the problem statement with data. How exactly does the problem impact your potential client’s company?"/>
          <p:cNvSpPr txBox="1"/>
          <p:nvPr/>
        </p:nvSpPr>
        <p:spPr>
          <a:xfrm>
            <a:off x="1175962" y="1511815"/>
            <a:ext cx="15675052" cy="13336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nSpc>
                <a:spcPct val="100000"/>
              </a:lnSpc>
              <a:spcBef>
                <a:spcPts val="1500"/>
              </a:spcBef>
              <a:defRPr sz="4800">
                <a:solidFill>
                  <a:srgbClr val="000000"/>
                </a:solidFill>
              </a:defRPr>
            </a:lvl1pPr>
          </a:lstStyle>
          <a:p>
            <a:r>
              <a:rPr lang="en-US" sz="8000" dirty="0" smtClean="0"/>
              <a:t>Market</a:t>
            </a:r>
            <a:endParaRPr sz="8000" dirty="0"/>
          </a:p>
        </p:txBody>
      </p:sp>
      <p:sp>
        <p:nvSpPr>
          <p:cNvPr id="136" name="32%"/>
          <p:cNvSpPr txBox="1"/>
          <p:nvPr/>
        </p:nvSpPr>
        <p:spPr>
          <a:xfrm>
            <a:off x="4726259" y="9971838"/>
            <a:ext cx="2997486" cy="1520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lnSpc>
                <a:spcPct val="90000"/>
              </a:lnSpc>
              <a:defRPr sz="10000" spc="-500">
                <a:solidFill>
                  <a:srgbClr val="000000"/>
                </a:solidFill>
              </a:defRPr>
            </a:lvl1pPr>
          </a:lstStyle>
          <a:p>
            <a:r>
              <a:rPr lang="en-US" dirty="0" smtClean="0"/>
              <a:t>62</a:t>
            </a:r>
            <a:r>
              <a:rPr dirty="0" smtClean="0"/>
              <a:t>%</a:t>
            </a:r>
            <a:endParaRPr dirty="0"/>
          </a:p>
        </p:txBody>
      </p:sp>
      <p:sp>
        <p:nvSpPr>
          <p:cNvPr id="137" name="Revenue lost monthly"/>
          <p:cNvSpPr txBox="1"/>
          <p:nvPr/>
        </p:nvSpPr>
        <p:spPr>
          <a:xfrm>
            <a:off x="1175962" y="10446042"/>
            <a:ext cx="1616930" cy="5721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C0C0C0"/>
                </a:solidFill>
              </a:defRPr>
            </a:lvl1pPr>
          </a:lstStyle>
          <a:p>
            <a:r>
              <a:rPr lang="en-US" sz="2800" dirty="0" smtClean="0">
                <a:solidFill>
                  <a:schemeClr val="tx2">
                    <a:lumMod val="25000"/>
                  </a:schemeClr>
                </a:solidFill>
              </a:rPr>
              <a:t>B2G</a:t>
            </a:r>
            <a:endParaRPr sz="2800" dirty="0">
              <a:solidFill>
                <a:schemeClr val="tx2">
                  <a:lumMod val="25000"/>
                </a:schemeClr>
              </a:solidFill>
            </a:endParaRPr>
          </a:p>
        </p:txBody>
      </p:sp>
      <p:sp>
        <p:nvSpPr>
          <p:cNvPr id="138" name="19%"/>
          <p:cNvSpPr txBox="1"/>
          <p:nvPr/>
        </p:nvSpPr>
        <p:spPr>
          <a:xfrm>
            <a:off x="15833629" y="9931585"/>
            <a:ext cx="2997486" cy="1520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r">
              <a:lnSpc>
                <a:spcPct val="90000"/>
              </a:lnSpc>
              <a:defRPr sz="10000" spc="-500">
                <a:solidFill>
                  <a:srgbClr val="000000"/>
                </a:solidFill>
              </a:defRPr>
            </a:lvl1pPr>
          </a:lstStyle>
          <a:p>
            <a:r>
              <a:rPr lang="en-US" dirty="0" smtClean="0"/>
              <a:t>38</a:t>
            </a:r>
            <a:r>
              <a:rPr dirty="0" smtClean="0"/>
              <a:t>%</a:t>
            </a:r>
            <a:endParaRPr dirty="0"/>
          </a:p>
        </p:txBody>
      </p:sp>
      <p:sp>
        <p:nvSpPr>
          <p:cNvPr id="141" name="Hours a week spent on this"/>
          <p:cNvSpPr txBox="1"/>
          <p:nvPr/>
        </p:nvSpPr>
        <p:spPr>
          <a:xfrm>
            <a:off x="22263225" y="10446042"/>
            <a:ext cx="1889626" cy="5721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C0C0C0"/>
                </a:solidFill>
              </a:defRPr>
            </a:lvl1pPr>
          </a:lstStyle>
          <a:p>
            <a:r>
              <a:rPr lang="en-US" sz="2800" dirty="0" smtClean="0">
                <a:solidFill>
                  <a:schemeClr val="tx2">
                    <a:lumMod val="25000"/>
                  </a:schemeClr>
                </a:solidFill>
              </a:rPr>
              <a:t>B2B</a:t>
            </a:r>
            <a:endParaRPr sz="2800" dirty="0">
              <a:solidFill>
                <a:schemeClr val="tx2">
                  <a:lumMod val="25000"/>
                </a:schemeClr>
              </a:solidFill>
            </a:endParaRPr>
          </a:p>
        </p:txBody>
      </p:sp>
      <p:graphicFrame>
        <p:nvGraphicFramePr>
          <p:cNvPr id="7" name="Chart 6"/>
          <p:cNvGraphicFramePr/>
          <p:nvPr>
            <p:extLst>
              <p:ext uri="{D42A27DB-BD31-4B8C-83A1-F6EECF244321}">
                <p14:modId xmlns:p14="http://schemas.microsoft.com/office/powerpoint/2010/main" val="4163032372"/>
              </p:ext>
            </p:extLst>
          </p:nvPr>
        </p:nvGraphicFramePr>
        <p:xfrm>
          <a:off x="6563559" y="3363664"/>
          <a:ext cx="11256881" cy="58627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97685542"/>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21_BasicWhite">
  <a:themeElements>
    <a:clrScheme name="21_BasicWhite">
      <a:dk1>
        <a:srgbClr val="BA00FF"/>
      </a:dk1>
      <a:lt1>
        <a:srgbClr val="FFFFFF"/>
      </a:lt1>
      <a:dk2>
        <a:srgbClr val="C0C0C0"/>
      </a:dk2>
      <a:lt2>
        <a:srgbClr val="E6E6E6"/>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Arial"/>
        <a:ea typeface="Arial"/>
        <a:cs typeface="Arial"/>
      </a:majorFont>
      <a:minorFont>
        <a:latin typeface="Arial"/>
        <a:ea typeface="Arial"/>
        <a:cs typeface="Arial"/>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1144413"/>
            <a:satOff val="-32799"/>
            <a:lumOff val="-1012"/>
          </a:schemeClr>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2000" b="1" i="0" u="none" strike="noStrike" cap="none" spc="0" normalizeH="0" baseline="0">
            <a:ln>
              <a:noFill/>
            </a:ln>
            <a:solidFill>
              <a:srgbClr val="FDFDFD"/>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C0C0C0"/>
      </a:dk2>
      <a:lt2>
        <a:srgbClr val="E6E6E6"/>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Arial"/>
        <a:ea typeface="Arial"/>
        <a:cs typeface="Arial"/>
      </a:majorFont>
      <a:minorFont>
        <a:latin typeface="Arial"/>
        <a:ea typeface="Arial"/>
        <a:cs typeface="Arial"/>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1144413"/>
            <a:satOff val="-32799"/>
            <a:lumOff val="-1012"/>
          </a:schemeClr>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2000" b="1" i="0" u="none" strike="noStrike" cap="none" spc="0" normalizeH="0" baseline="0">
            <a:ln>
              <a:noFill/>
            </a:ln>
            <a:solidFill>
              <a:srgbClr val="FDFDFD"/>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251118" rtl="0" fontAlgn="auto" latinLnBrk="0" hangingPunct="0">
          <a:lnSpc>
            <a:spcPct val="12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345</TotalTime>
  <Words>555</Words>
  <Application>Microsoft Office PowerPoint</Application>
  <PresentationFormat>Custom</PresentationFormat>
  <Paragraphs>110</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Helvetica Neue</vt:lpstr>
      <vt:lpstr>Inconsolata Regular</vt:lpstr>
      <vt:lpstr>Poppins ExtraBold</vt:lpstr>
      <vt:lpstr>Poppins Regular</vt:lpstr>
      <vt:lpstr>21_BasicWhite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Taufik</dc:creator>
  <cp:lastModifiedBy>Taufik</cp:lastModifiedBy>
  <cp:revision>19</cp:revision>
  <dcterms:modified xsi:type="dcterms:W3CDTF">2023-10-30T08:37:56Z</dcterms:modified>
</cp:coreProperties>
</file>