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C9-4DB5-966A-5EEC5EA66A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C9-4DB5-966A-5EEC5EA66A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C9-4DB5-966A-5EEC5EA66A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C9-4DB5-966A-5EEC5EA66A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C9-4DB5-966A-5EEC5EA66A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product</c:v>
                </c:pt>
                <c:pt idx="1">
                  <c:v>price</c:v>
                </c:pt>
                <c:pt idx="2">
                  <c:v>personal</c:v>
                </c:pt>
                <c:pt idx="3">
                  <c:v>distribution</c:v>
                </c:pt>
                <c:pt idx="4">
                  <c:v>competitor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3.5</c:v>
                </c:pt>
                <c:pt idx="1">
                  <c:v>3.5</c:v>
                </c:pt>
                <c:pt idx="2">
                  <c:v>3.91</c:v>
                </c:pt>
                <c:pt idx="3">
                  <c:v>3.66</c:v>
                </c:pt>
                <c:pt idx="4">
                  <c:v>3.66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6-436F-A26C-E22CEB3F8C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91071178957001"/>
          <c:y val="0.25769805029396781"/>
          <c:w val="0.14078895120298832"/>
          <c:h val="0.4970558117225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4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06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5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0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6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3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1BFC85-8F8B-4C74-B2F9-62A4BD9BE16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D705-9AFA-43AA-B9BB-89A9B024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2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854"/>
            <a:ext cx="5584874" cy="554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15" y="3631474"/>
            <a:ext cx="5448885" cy="32265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922498"/>
            <a:ext cx="8595360" cy="95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9916" y="6046203"/>
            <a:ext cx="713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PT </a:t>
            </a:r>
            <a:r>
              <a:rPr lang="en-US" sz="4000" b="1" dirty="0" err="1" smtClean="0">
                <a:solidFill>
                  <a:srgbClr val="002060"/>
                </a:solidFill>
              </a:rPr>
              <a:t>Chitose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Internasional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Tbk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6829"/>
            <a:ext cx="12192000" cy="1360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811" y="33661"/>
            <a:ext cx="3087189" cy="3599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875" y="1337853"/>
            <a:ext cx="3519936" cy="22936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916" y="96598"/>
            <a:ext cx="1012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Survey </a:t>
            </a:r>
            <a:r>
              <a:rPr lang="en-US" sz="5400" b="1" dirty="0" err="1" smtClean="0">
                <a:solidFill>
                  <a:srgbClr val="002060"/>
                </a:solidFill>
              </a:rPr>
              <a:t>Kepuasan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Pelanggan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5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82" y="1027484"/>
            <a:ext cx="9404723" cy="140053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Skala</a:t>
            </a:r>
            <a:r>
              <a:rPr lang="en-US" sz="3600" dirty="0" smtClean="0">
                <a:solidFill>
                  <a:srgbClr val="002060"/>
                </a:solidFill>
              </a:rPr>
              <a:t> yang </a:t>
            </a:r>
            <a:r>
              <a:rPr lang="en-US" sz="3600" dirty="0" err="1" smtClean="0">
                <a:solidFill>
                  <a:srgbClr val="002060"/>
                </a:solidFill>
              </a:rPr>
              <a:t>digunakan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dalam</a:t>
            </a:r>
            <a:r>
              <a:rPr lang="en-US" sz="3600" dirty="0" smtClean="0">
                <a:solidFill>
                  <a:srgbClr val="002060"/>
                </a:solidFill>
              </a:rPr>
              <a:t> survey </a:t>
            </a:r>
            <a:r>
              <a:rPr lang="en-US" sz="3600" dirty="0" err="1" smtClean="0">
                <a:solidFill>
                  <a:srgbClr val="002060"/>
                </a:solidFill>
              </a:rPr>
              <a:t>kepuasan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pelanggan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682" y="2706060"/>
            <a:ext cx="8946541" cy="31199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 → </a:t>
            </a:r>
            <a:r>
              <a:rPr lang="en-US" sz="3200" dirty="0" err="1" smtClean="0">
                <a:solidFill>
                  <a:srgbClr val="002060"/>
                </a:solidFill>
              </a:rPr>
              <a:t>Sangat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Tidak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Setuju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2 → </a:t>
            </a:r>
            <a:r>
              <a:rPr lang="en-US" sz="3200" dirty="0" err="1" smtClean="0">
                <a:solidFill>
                  <a:srgbClr val="002060"/>
                </a:solidFill>
              </a:rPr>
              <a:t>Tidak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Setuju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3 → </a:t>
            </a:r>
            <a:r>
              <a:rPr lang="en-US" sz="3200" dirty="0" err="1" smtClean="0">
                <a:solidFill>
                  <a:srgbClr val="002060"/>
                </a:solidFill>
              </a:rPr>
              <a:t>Setuju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4 → </a:t>
            </a:r>
            <a:r>
              <a:rPr lang="en-US" sz="3200" dirty="0" err="1" smtClean="0">
                <a:solidFill>
                  <a:srgbClr val="002060"/>
                </a:solidFill>
              </a:rPr>
              <a:t>Sangat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Setuju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7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49" y="1155097"/>
            <a:ext cx="11214964" cy="16002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Survey </a:t>
            </a:r>
            <a:r>
              <a:rPr lang="en-US" sz="3200" dirty="0" err="1" smtClean="0">
                <a:solidFill>
                  <a:srgbClr val="002060"/>
                </a:solidFill>
              </a:rPr>
              <a:t>dilakukan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terhadap</a:t>
            </a:r>
            <a:r>
              <a:rPr lang="en-US" sz="3200" dirty="0" smtClean="0">
                <a:solidFill>
                  <a:srgbClr val="002060"/>
                </a:solidFill>
              </a:rPr>
              <a:t> 3 customer yang </a:t>
            </a:r>
            <a:r>
              <a:rPr lang="en-US" sz="3200" dirty="0" err="1" smtClean="0">
                <a:solidFill>
                  <a:srgbClr val="002060"/>
                </a:solidFill>
              </a:rPr>
              <a:t>saat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dipegang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oleh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departemen</a:t>
            </a:r>
            <a:r>
              <a:rPr lang="en-US" sz="3200" dirty="0" smtClean="0">
                <a:solidFill>
                  <a:srgbClr val="002060"/>
                </a:solidFill>
              </a:rPr>
              <a:t> Business Development </a:t>
            </a:r>
            <a:r>
              <a:rPr lang="en-US" sz="3200" dirty="0" err="1" smtClean="0">
                <a:solidFill>
                  <a:srgbClr val="002060"/>
                </a:solidFill>
              </a:rPr>
              <a:t>dengan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menggunakan</a:t>
            </a:r>
            <a:r>
              <a:rPr lang="en-US" sz="3200" dirty="0" smtClean="0">
                <a:solidFill>
                  <a:srgbClr val="002060"/>
                </a:solidFill>
              </a:rPr>
              <a:t> 5 </a:t>
            </a:r>
            <a:r>
              <a:rPr lang="en-US" sz="3200" dirty="0" err="1" smtClean="0">
                <a:solidFill>
                  <a:srgbClr val="002060"/>
                </a:solidFill>
              </a:rPr>
              <a:t>variabel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56" y="2899954"/>
            <a:ext cx="8946541" cy="3126376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Product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Price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Personal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Distribution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Competitor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002060"/>
                </a:solidFill>
              </a:rPr>
              <a:t>Berikut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adalah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hasil</a:t>
            </a:r>
            <a:r>
              <a:rPr lang="en-US" sz="2800" dirty="0">
                <a:solidFill>
                  <a:srgbClr val="002060"/>
                </a:solidFill>
              </a:rPr>
              <a:t> survey </a:t>
            </a:r>
            <a:r>
              <a:rPr lang="en-US" sz="2800" dirty="0" err="1">
                <a:solidFill>
                  <a:srgbClr val="002060"/>
                </a:solidFill>
              </a:rPr>
              <a:t>kepuasan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pelanggan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dengan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menggunakan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skala</a:t>
            </a:r>
            <a:r>
              <a:rPr lang="en-US" sz="2800" dirty="0">
                <a:solidFill>
                  <a:srgbClr val="002060"/>
                </a:solidFill>
              </a:rPr>
              <a:t> 1-4 </a:t>
            </a:r>
            <a:r>
              <a:rPr lang="en-US" sz="2800" dirty="0" err="1">
                <a:solidFill>
                  <a:srgbClr val="002060"/>
                </a:solidFill>
              </a:rPr>
              <a:t>secara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keseluruhan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42094"/>
              </p:ext>
            </p:extLst>
          </p:nvPr>
        </p:nvGraphicFramePr>
        <p:xfrm>
          <a:off x="1103312" y="1554480"/>
          <a:ext cx="9419322" cy="464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87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09" y="1406244"/>
            <a:ext cx="9404723" cy="905819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● </a:t>
            </a:r>
            <a:r>
              <a:rPr lang="en-US" sz="3600" dirty="0" err="1" smtClean="0">
                <a:solidFill>
                  <a:srgbClr val="002060"/>
                </a:solidFill>
              </a:rPr>
              <a:t>Nilai</a:t>
            </a:r>
            <a:r>
              <a:rPr lang="en-US" sz="3600" dirty="0" smtClean="0">
                <a:solidFill>
                  <a:srgbClr val="002060"/>
                </a:solidFill>
              </a:rPr>
              <a:t> variable </a:t>
            </a:r>
            <a:r>
              <a:rPr lang="en-US" sz="3600" dirty="0" err="1" smtClean="0">
                <a:solidFill>
                  <a:srgbClr val="002060"/>
                </a:solidFill>
              </a:rPr>
              <a:t>tertinggi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91" y="2405363"/>
            <a:ext cx="8946541" cy="781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3.91      </a:t>
            </a:r>
            <a:r>
              <a:rPr lang="en-US" sz="3600" dirty="0" smtClean="0">
                <a:solidFill>
                  <a:srgbClr val="002060"/>
                </a:solidFill>
              </a:rPr>
              <a:t>Personal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9" y="3536703"/>
            <a:ext cx="9404723" cy="905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rgbClr val="002060"/>
                </a:solidFill>
              </a:rPr>
              <a:t>● </a:t>
            </a:r>
            <a:r>
              <a:rPr lang="en-US" sz="3600" dirty="0" err="1" smtClean="0">
                <a:solidFill>
                  <a:srgbClr val="002060"/>
                </a:solidFill>
              </a:rPr>
              <a:t>Nilai</a:t>
            </a:r>
            <a:r>
              <a:rPr lang="en-US" sz="3600" dirty="0" smtClean="0">
                <a:solidFill>
                  <a:srgbClr val="002060"/>
                </a:solidFill>
              </a:rPr>
              <a:t> variable </a:t>
            </a:r>
            <a:r>
              <a:rPr lang="en-US" sz="3600" dirty="0" err="1" smtClean="0">
                <a:solidFill>
                  <a:srgbClr val="002060"/>
                </a:solidFill>
              </a:rPr>
              <a:t>terendah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090" y="4442522"/>
            <a:ext cx="8946541" cy="78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3.50     Product &amp; Price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0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90" y="679810"/>
            <a:ext cx="9404723" cy="981222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Kesimpulan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90" y="2050910"/>
            <a:ext cx="10769820" cy="2926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Secara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keseluruhan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hasil</a:t>
            </a:r>
            <a:r>
              <a:rPr lang="en-US" sz="2400" dirty="0" smtClean="0">
                <a:solidFill>
                  <a:srgbClr val="002060"/>
                </a:solidFill>
              </a:rPr>
              <a:t> survey </a:t>
            </a:r>
            <a:r>
              <a:rPr lang="en-US" sz="2400" dirty="0" err="1" smtClean="0">
                <a:solidFill>
                  <a:srgbClr val="002060"/>
                </a:solidFill>
              </a:rPr>
              <a:t>dari</a:t>
            </a:r>
            <a:r>
              <a:rPr lang="en-US" sz="2400" dirty="0" smtClean="0">
                <a:solidFill>
                  <a:srgbClr val="002060"/>
                </a:solidFill>
              </a:rPr>
              <a:t> 3 customer </a:t>
            </a:r>
            <a:r>
              <a:rPr lang="en-US" sz="2400" dirty="0" err="1" smtClean="0">
                <a:solidFill>
                  <a:srgbClr val="002060"/>
                </a:solidFill>
              </a:rPr>
              <a:t>merasa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sangat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puas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pendekatan</a:t>
            </a:r>
            <a:r>
              <a:rPr lang="en-US" sz="2400" dirty="0" smtClean="0">
                <a:solidFill>
                  <a:srgbClr val="002060"/>
                </a:solidFill>
              </a:rPr>
              <a:t> personal yang </a:t>
            </a:r>
            <a:r>
              <a:rPr lang="en-US" sz="2400" dirty="0" err="1" smtClean="0">
                <a:solidFill>
                  <a:srgbClr val="002060"/>
                </a:solidFill>
              </a:rPr>
              <a:t>dilakukan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oleh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Chitose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baik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dalam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komunikasi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penyampaian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informasi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maupun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merespon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membantu</a:t>
            </a:r>
            <a:r>
              <a:rPr lang="en-US" sz="2400" dirty="0" smtClean="0">
                <a:solidFill>
                  <a:srgbClr val="002060"/>
                </a:solidFill>
              </a:rPr>
              <a:t> customer </a:t>
            </a:r>
            <a:r>
              <a:rPr lang="en-US" sz="2400" dirty="0" err="1" smtClean="0">
                <a:solidFill>
                  <a:srgbClr val="002060"/>
                </a:solidFill>
              </a:rPr>
              <a:t>ketika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keluhan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skor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tertinggi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3.91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Sedangkan</a:t>
            </a:r>
            <a:r>
              <a:rPr lang="en-US" sz="2400" dirty="0" smtClean="0">
                <a:solidFill>
                  <a:srgbClr val="002060"/>
                </a:solidFill>
              </a:rPr>
              <a:t> customer </a:t>
            </a:r>
            <a:r>
              <a:rPr lang="en-US" sz="2400" dirty="0" err="1" smtClean="0">
                <a:solidFill>
                  <a:srgbClr val="002060"/>
                </a:solidFill>
              </a:rPr>
              <a:t>merasa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puas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kualitas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produk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harga</a:t>
            </a:r>
            <a:r>
              <a:rPr lang="en-US" sz="2400" dirty="0" smtClean="0">
                <a:solidFill>
                  <a:srgbClr val="002060"/>
                </a:solidFill>
              </a:rPr>
              <a:t> yang </a:t>
            </a:r>
            <a:r>
              <a:rPr lang="en-US" sz="2400" dirty="0" err="1" smtClean="0">
                <a:solidFill>
                  <a:srgbClr val="002060"/>
                </a:solidFill>
              </a:rPr>
              <a:t>diberikan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oleh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Chitose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skor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terendah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3,50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7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1625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Lampiran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98172"/>
            <a:ext cx="3217300" cy="432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30" y="1698172"/>
            <a:ext cx="3241722" cy="43250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87" y="1698172"/>
            <a:ext cx="3307375" cy="43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84874" cy="6878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15" y="3631474"/>
            <a:ext cx="5448885" cy="32265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51313" y="2272478"/>
            <a:ext cx="6753497" cy="13270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811" y="0"/>
            <a:ext cx="3087189" cy="3599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875" y="1"/>
            <a:ext cx="3519936" cy="22724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0642" y="2516134"/>
            <a:ext cx="1012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           </a:t>
            </a:r>
            <a:r>
              <a:rPr lang="en-US" sz="5400" b="1" dirty="0" err="1" smtClean="0">
                <a:solidFill>
                  <a:srgbClr val="002060"/>
                </a:solidFill>
              </a:rPr>
              <a:t>Terima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Kasih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6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135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 Presentation</vt:lpstr>
      <vt:lpstr>Skala yang digunakan dalam survey kepuasan pelanggan</vt:lpstr>
      <vt:lpstr>Survey dilakukan terhadap 3 customer yang saat ini dipegang oleh departemen Business Development dengan menggunakan 5 variabel </vt:lpstr>
      <vt:lpstr>Berikut adalah hasil survey kepuasan pelanggan dengan menggunakan skala 1-4 secara keseluruhan</vt:lpstr>
      <vt:lpstr>● Nilai variable tertinggi </vt:lpstr>
      <vt:lpstr>Kesimpulan</vt:lpstr>
      <vt:lpstr>Lampiran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EVALUATION</dc:title>
  <dc:creator>Busdev</dc:creator>
  <cp:lastModifiedBy>Busdev</cp:lastModifiedBy>
  <cp:revision>95</cp:revision>
  <dcterms:created xsi:type="dcterms:W3CDTF">2025-04-23T01:31:46Z</dcterms:created>
  <dcterms:modified xsi:type="dcterms:W3CDTF">2025-07-23T09:29:12Z</dcterms:modified>
</cp:coreProperties>
</file>