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7" d="100"/>
          <a:sy n="87" d="100"/>
        </p:scale>
        <p:origin x="-8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_7\Prosedur%20ISO\Audit%20mutu%20Internal\2020\Semester%20ke-1\AMI\Hasil%20AMI%20Maret%20-%20April%20%20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0" vertOverflow="ellipsis" vert="horz" wrap="square" anchor="ctr" anchorCtr="1"/>
          <a:lstStyle/>
          <a:p>
            <a:pPr>
              <a:defRPr lang="id-ID"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/>
              <a:t>DISTRIBUSI TEMUAN AMI SEMESTER KE-1 TAHUN 2020 </a:t>
            </a:r>
          </a:p>
          <a:p>
            <a:pPr>
              <a:defRPr lang="id-ID"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/>
              <a:t>BERDASAR AREA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Dist!$C$4:$C$5</c:f>
              <c:strCache>
                <c:ptCount val="1"/>
                <c:pt idx="0">
                  <c:v>Mayor</c:v>
                </c:pt>
              </c:strCache>
            </c:strRef>
          </c:tx>
          <c:cat>
            <c:strRef>
              <c:f>Dist!$B$6:$B$18</c:f>
              <c:strCache>
                <c:ptCount val="13"/>
                <c:pt idx="0">
                  <c:v>R&amp;D</c:v>
                </c:pt>
                <c:pt idx="1">
                  <c:v>Sales &amp; Marketing</c:v>
                </c:pt>
                <c:pt idx="2">
                  <c:v>PPIC</c:v>
                </c:pt>
                <c:pt idx="3">
                  <c:v>QC</c:v>
                </c:pt>
                <c:pt idx="4">
                  <c:v>Produksi Steel</c:v>
                </c:pt>
                <c:pt idx="5">
                  <c:v>Produksi NSB</c:v>
                </c:pt>
                <c:pt idx="6">
                  <c:v>Produksi WoodLine</c:v>
                </c:pt>
                <c:pt idx="7">
                  <c:v>IT</c:v>
                </c:pt>
                <c:pt idx="8">
                  <c:v>ENGINEERING</c:v>
                </c:pt>
                <c:pt idx="9">
                  <c:v>HC&amp;GA</c:v>
                </c:pt>
                <c:pt idx="10">
                  <c:v>MR &amp; ISO Tim</c:v>
                </c:pt>
                <c:pt idx="11">
                  <c:v>Purchasing</c:v>
                </c:pt>
                <c:pt idx="12">
                  <c:v>Finance</c:v>
                </c:pt>
              </c:strCache>
            </c:strRef>
          </c:cat>
          <c:val>
            <c:numRef>
              <c:f>Dist!$C$6:$C$18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</c:ser>
        <c:ser>
          <c:idx val="1"/>
          <c:order val="1"/>
          <c:tx>
            <c:strRef>
              <c:f>Dist!$D$4:$D$5</c:f>
              <c:strCache>
                <c:ptCount val="1"/>
                <c:pt idx="0">
                  <c:v>Minor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id-ID" sz="1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Dist!$B$6:$B$18</c:f>
              <c:strCache>
                <c:ptCount val="13"/>
                <c:pt idx="0">
                  <c:v>R&amp;D</c:v>
                </c:pt>
                <c:pt idx="1">
                  <c:v>Sales &amp; Marketing</c:v>
                </c:pt>
                <c:pt idx="2">
                  <c:v>PPIC</c:v>
                </c:pt>
                <c:pt idx="3">
                  <c:v>QC</c:v>
                </c:pt>
                <c:pt idx="4">
                  <c:v>Produksi Steel</c:v>
                </c:pt>
                <c:pt idx="5">
                  <c:v>Produksi NSB</c:v>
                </c:pt>
                <c:pt idx="6">
                  <c:v>Produksi WoodLine</c:v>
                </c:pt>
                <c:pt idx="7">
                  <c:v>IT</c:v>
                </c:pt>
                <c:pt idx="8">
                  <c:v>ENGINEERING</c:v>
                </c:pt>
                <c:pt idx="9">
                  <c:v>HC&amp;GA</c:v>
                </c:pt>
                <c:pt idx="10">
                  <c:v>MR &amp; ISO Tim</c:v>
                </c:pt>
                <c:pt idx="11">
                  <c:v>Purchasing</c:v>
                </c:pt>
                <c:pt idx="12">
                  <c:v>Finance</c:v>
                </c:pt>
              </c:strCache>
            </c:strRef>
          </c:cat>
          <c:val>
            <c:numRef>
              <c:f>Dist!$D$6:$D$18</c:f>
              <c:numCache>
                <c:formatCode>General</c:formatCode>
                <c:ptCount val="13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</c:numCache>
            </c:numRef>
          </c:val>
        </c:ser>
        <c:ser>
          <c:idx val="2"/>
          <c:order val="2"/>
          <c:tx>
            <c:strRef>
              <c:f>Dist!$E$4:$E$5</c:f>
              <c:strCache>
                <c:ptCount val="1"/>
                <c:pt idx="0">
                  <c:v>Perlu Perhatian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id-ID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Dist!$B$6:$B$18</c:f>
              <c:strCache>
                <c:ptCount val="13"/>
                <c:pt idx="0">
                  <c:v>R&amp;D</c:v>
                </c:pt>
                <c:pt idx="1">
                  <c:v>Sales &amp; Marketing</c:v>
                </c:pt>
                <c:pt idx="2">
                  <c:v>PPIC</c:v>
                </c:pt>
                <c:pt idx="3">
                  <c:v>QC</c:v>
                </c:pt>
                <c:pt idx="4">
                  <c:v>Produksi Steel</c:v>
                </c:pt>
                <c:pt idx="5">
                  <c:v>Produksi NSB</c:v>
                </c:pt>
                <c:pt idx="6">
                  <c:v>Produksi WoodLine</c:v>
                </c:pt>
                <c:pt idx="7">
                  <c:v>IT</c:v>
                </c:pt>
                <c:pt idx="8">
                  <c:v>ENGINEERING</c:v>
                </c:pt>
                <c:pt idx="9">
                  <c:v>HC&amp;GA</c:v>
                </c:pt>
                <c:pt idx="10">
                  <c:v>MR &amp; ISO Tim</c:v>
                </c:pt>
                <c:pt idx="11">
                  <c:v>Purchasing</c:v>
                </c:pt>
                <c:pt idx="12">
                  <c:v>Finance</c:v>
                </c:pt>
              </c:strCache>
            </c:strRef>
          </c:cat>
          <c:val>
            <c:numRef>
              <c:f>Dist!$E$6:$E$18</c:f>
              <c:numCache>
                <c:formatCode>General</c:formatCode>
                <c:ptCount val="13"/>
                <c:pt idx="0">
                  <c:v>4</c:v>
                </c:pt>
                <c:pt idx="1">
                  <c:v>6</c:v>
                </c:pt>
                <c:pt idx="2">
                  <c:v>7</c:v>
                </c:pt>
                <c:pt idx="3">
                  <c:v>9</c:v>
                </c:pt>
                <c:pt idx="4">
                  <c:v>8</c:v>
                </c:pt>
                <c:pt idx="5">
                  <c:v>3</c:v>
                </c:pt>
                <c:pt idx="6">
                  <c:v>5</c:v>
                </c:pt>
                <c:pt idx="7">
                  <c:v>0</c:v>
                </c:pt>
                <c:pt idx="8">
                  <c:v>3</c:v>
                </c:pt>
                <c:pt idx="9">
                  <c:v>1</c:v>
                </c:pt>
                <c:pt idx="10">
                  <c:v>0</c:v>
                </c:pt>
                <c:pt idx="11">
                  <c:v>2</c:v>
                </c:pt>
                <c:pt idx="12">
                  <c:v>2</c:v>
                </c:pt>
              </c:numCache>
            </c:numRef>
          </c:val>
        </c:ser>
        <c:axId val="63608704"/>
        <c:axId val="63631360"/>
      </c:barChart>
      <c:catAx>
        <c:axId val="63608704"/>
        <c:scaling>
          <c:orientation val="minMax"/>
        </c:scaling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>
                  <a:defRPr lang="id-ID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AREA</a:t>
                </a:r>
                <a:r>
                  <a:rPr lang="en-US" baseline="0"/>
                  <a:t> AUDIT</a:t>
                </a:r>
                <a:endParaRPr lang="en-US"/>
              </a:p>
            </c:rich>
          </c:tx>
          <c:layout/>
        </c:title>
        <c:maj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id-ID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31360"/>
        <c:crosses val="autoZero"/>
        <c:auto val="1"/>
        <c:lblAlgn val="ctr"/>
        <c:lblOffset val="100"/>
      </c:catAx>
      <c:valAx>
        <c:axId val="63631360"/>
        <c:scaling>
          <c:orientation val="minMax"/>
        </c:scaling>
        <c:axPos val="l"/>
        <c:majorGridlines/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id-ID"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aseline="0"/>
                  <a:t>JUMLAH TEMUAN</a:t>
                </a:r>
              </a:p>
            </c:rich>
          </c:tx>
          <c:layout/>
        </c:title>
        <c:numFmt formatCode="General" sourceLinked="1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id-ID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60870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/>
      <c:txPr>
        <a:bodyPr rot="0" spcFirstLastPara="0" vertOverflow="ellipsis" vert="horz" wrap="square" anchor="ctr" anchorCtr="1"/>
        <a:lstStyle/>
        <a:p>
          <a:pPr>
            <a:defRPr lang="id-ID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lang="id-ID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B307A-57BB-43E0-9214-C618490F5B41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40DAF-8560-41FC-880E-82F227B49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9" name="Rectangle 955"/>
          <p:cNvSpPr>
            <a:spLocks noChangeArrowheads="1"/>
          </p:cNvSpPr>
          <p:nvPr/>
        </p:nvSpPr>
        <p:spPr bwMode="auto">
          <a:xfrm>
            <a:off x="1219200" y="1066800"/>
            <a:ext cx="6248400" cy="19697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MANAGEMENT REVIEW MEETING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2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QUALITY SYSTEM MANAJEMEN MUTU ISO 9001:2015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PT. CHITOSE INTERNASIONAL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Tbk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 : Mei 18,2020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Form: CINT/QA/F-001/ MGT Review /Mei 2020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03" name="Rectangle 579"/>
          <p:cNvSpPr>
            <a:spLocks noChangeArrowheads="1"/>
          </p:cNvSpPr>
          <p:nvPr/>
        </p:nvSpPr>
        <p:spPr bwMode="auto">
          <a:xfrm>
            <a:off x="1383339" y="3281364"/>
            <a:ext cx="6096000" cy="1892902"/>
          </a:xfrm>
          <a:prstGeom prst="rect">
            <a:avLst/>
          </a:prstGeom>
          <a:solidFill>
            <a:srgbClr val="FFFFFF"/>
          </a:solidFill>
          <a:ln w="76200" cmpd="tri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grpSp>
        <p:nvGrpSpPr>
          <p:cNvPr id="1604" name="Group 580"/>
          <p:cNvGrpSpPr>
            <a:grpSpLocks noChangeAspect="1"/>
          </p:cNvGrpSpPr>
          <p:nvPr/>
        </p:nvGrpSpPr>
        <p:grpSpPr bwMode="auto">
          <a:xfrm>
            <a:off x="457200" y="381000"/>
            <a:ext cx="8305800" cy="5971442"/>
            <a:chOff x="851" y="632"/>
            <a:chExt cx="14170" cy="10187"/>
          </a:xfrm>
        </p:grpSpPr>
        <p:sp>
          <p:nvSpPr>
            <p:cNvPr id="1605" name="AutoShape 581"/>
            <p:cNvSpPr>
              <a:spLocks noChangeAspect="1" noChangeArrowheads="1"/>
            </p:cNvSpPr>
            <p:nvPr/>
          </p:nvSpPr>
          <p:spPr bwMode="auto">
            <a:xfrm>
              <a:off x="851" y="632"/>
              <a:ext cx="14170" cy="10187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grpSp>
          <p:nvGrpSpPr>
            <p:cNvPr id="1606" name="Group 582"/>
            <p:cNvGrpSpPr/>
            <p:nvPr/>
          </p:nvGrpSpPr>
          <p:grpSpPr bwMode="auto">
            <a:xfrm>
              <a:off x="888" y="665"/>
              <a:ext cx="14096" cy="7011"/>
              <a:chOff x="888" y="665"/>
              <a:chExt cx="14096" cy="7011"/>
            </a:xfrm>
          </p:grpSpPr>
          <p:sp>
            <p:nvSpPr>
              <p:cNvPr id="1607" name="Line 583"/>
              <p:cNvSpPr>
                <a:spLocks noChangeShapeType="1"/>
              </p:cNvSpPr>
              <p:nvPr/>
            </p:nvSpPr>
            <p:spPr bwMode="auto">
              <a:xfrm flipH="1">
                <a:off x="1509" y="1011"/>
                <a:ext cx="1439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08" name="Freeform 584"/>
              <p:cNvSpPr/>
              <p:nvPr/>
            </p:nvSpPr>
            <p:spPr bwMode="auto">
              <a:xfrm>
                <a:off x="1434" y="677"/>
                <a:ext cx="236" cy="618"/>
              </a:xfrm>
              <a:custGeom>
                <a:avLst/>
                <a:gdLst/>
                <a:ahLst/>
                <a:cxnLst>
                  <a:cxn ang="0">
                    <a:pos x="168" y="540"/>
                  </a:cxn>
                  <a:cxn ang="0">
                    <a:pos x="137" y="484"/>
                  </a:cxn>
                  <a:cxn ang="0">
                    <a:pos x="75" y="351"/>
                  </a:cxn>
                  <a:cxn ang="0">
                    <a:pos x="44" y="267"/>
                  </a:cxn>
                  <a:cxn ang="0">
                    <a:pos x="19" y="189"/>
                  </a:cxn>
                  <a:cxn ang="0">
                    <a:pos x="6" y="156"/>
                  </a:cxn>
                  <a:cxn ang="0">
                    <a:pos x="6" y="122"/>
                  </a:cxn>
                  <a:cxn ang="0">
                    <a:pos x="0" y="89"/>
                  </a:cxn>
                  <a:cxn ang="0">
                    <a:pos x="6" y="66"/>
                  </a:cxn>
                  <a:cxn ang="0">
                    <a:pos x="19" y="44"/>
                  </a:cxn>
                  <a:cxn ang="0">
                    <a:pos x="25" y="27"/>
                  </a:cxn>
                  <a:cxn ang="0">
                    <a:pos x="37" y="16"/>
                  </a:cxn>
                  <a:cxn ang="0">
                    <a:pos x="50" y="5"/>
                  </a:cxn>
                  <a:cxn ang="0">
                    <a:pos x="81" y="0"/>
                  </a:cxn>
                  <a:cxn ang="0">
                    <a:pos x="106" y="5"/>
                  </a:cxn>
                  <a:cxn ang="0">
                    <a:pos x="130" y="16"/>
                  </a:cxn>
                  <a:cxn ang="0">
                    <a:pos x="149" y="33"/>
                  </a:cxn>
                  <a:cxn ang="0">
                    <a:pos x="168" y="55"/>
                  </a:cxn>
                  <a:cxn ang="0">
                    <a:pos x="168" y="72"/>
                  </a:cxn>
                  <a:cxn ang="0">
                    <a:pos x="161" y="105"/>
                  </a:cxn>
                  <a:cxn ang="0">
                    <a:pos x="155" y="122"/>
                  </a:cxn>
                  <a:cxn ang="0">
                    <a:pos x="143" y="122"/>
                  </a:cxn>
                  <a:cxn ang="0">
                    <a:pos x="130" y="122"/>
                  </a:cxn>
                  <a:cxn ang="0">
                    <a:pos x="118" y="122"/>
                  </a:cxn>
                  <a:cxn ang="0">
                    <a:pos x="118" y="128"/>
                  </a:cxn>
                  <a:cxn ang="0">
                    <a:pos x="112" y="144"/>
                  </a:cxn>
                  <a:cxn ang="0">
                    <a:pos x="112" y="167"/>
                  </a:cxn>
                  <a:cxn ang="0">
                    <a:pos x="112" y="206"/>
                  </a:cxn>
                  <a:cxn ang="0">
                    <a:pos x="124" y="278"/>
                  </a:cxn>
                  <a:cxn ang="0">
                    <a:pos x="149" y="384"/>
                  </a:cxn>
                  <a:cxn ang="0">
                    <a:pos x="205" y="518"/>
                  </a:cxn>
                  <a:cxn ang="0">
                    <a:pos x="230" y="579"/>
                  </a:cxn>
                  <a:cxn ang="0">
                    <a:pos x="236" y="613"/>
                  </a:cxn>
                  <a:cxn ang="0">
                    <a:pos x="236" y="618"/>
                  </a:cxn>
                  <a:cxn ang="0">
                    <a:pos x="230" y="618"/>
                  </a:cxn>
                  <a:cxn ang="0">
                    <a:pos x="224" y="618"/>
                  </a:cxn>
                  <a:cxn ang="0">
                    <a:pos x="217" y="607"/>
                  </a:cxn>
                  <a:cxn ang="0">
                    <a:pos x="186" y="568"/>
                  </a:cxn>
                  <a:cxn ang="0">
                    <a:pos x="168" y="540"/>
                  </a:cxn>
                </a:cxnLst>
                <a:rect l="0" t="0" r="r" b="b"/>
                <a:pathLst>
                  <a:path w="236" h="618">
                    <a:moveTo>
                      <a:pt x="168" y="540"/>
                    </a:moveTo>
                    <a:lnTo>
                      <a:pt x="137" y="484"/>
                    </a:lnTo>
                    <a:lnTo>
                      <a:pt x="75" y="351"/>
                    </a:lnTo>
                    <a:lnTo>
                      <a:pt x="44" y="267"/>
                    </a:lnTo>
                    <a:lnTo>
                      <a:pt x="19" y="189"/>
                    </a:lnTo>
                    <a:lnTo>
                      <a:pt x="6" y="156"/>
                    </a:lnTo>
                    <a:lnTo>
                      <a:pt x="6" y="122"/>
                    </a:lnTo>
                    <a:lnTo>
                      <a:pt x="0" y="89"/>
                    </a:lnTo>
                    <a:lnTo>
                      <a:pt x="6" y="66"/>
                    </a:lnTo>
                    <a:lnTo>
                      <a:pt x="19" y="44"/>
                    </a:lnTo>
                    <a:lnTo>
                      <a:pt x="25" y="27"/>
                    </a:lnTo>
                    <a:lnTo>
                      <a:pt x="37" y="16"/>
                    </a:lnTo>
                    <a:lnTo>
                      <a:pt x="50" y="5"/>
                    </a:lnTo>
                    <a:lnTo>
                      <a:pt x="81" y="0"/>
                    </a:lnTo>
                    <a:lnTo>
                      <a:pt x="106" y="5"/>
                    </a:lnTo>
                    <a:lnTo>
                      <a:pt x="130" y="16"/>
                    </a:lnTo>
                    <a:lnTo>
                      <a:pt x="149" y="33"/>
                    </a:lnTo>
                    <a:lnTo>
                      <a:pt x="168" y="55"/>
                    </a:lnTo>
                    <a:lnTo>
                      <a:pt x="168" y="72"/>
                    </a:lnTo>
                    <a:lnTo>
                      <a:pt x="161" y="105"/>
                    </a:lnTo>
                    <a:lnTo>
                      <a:pt x="155" y="122"/>
                    </a:lnTo>
                    <a:lnTo>
                      <a:pt x="143" y="122"/>
                    </a:lnTo>
                    <a:lnTo>
                      <a:pt x="130" y="122"/>
                    </a:lnTo>
                    <a:lnTo>
                      <a:pt x="118" y="122"/>
                    </a:lnTo>
                    <a:lnTo>
                      <a:pt x="118" y="128"/>
                    </a:lnTo>
                    <a:lnTo>
                      <a:pt x="112" y="144"/>
                    </a:lnTo>
                    <a:lnTo>
                      <a:pt x="112" y="167"/>
                    </a:lnTo>
                    <a:lnTo>
                      <a:pt x="112" y="206"/>
                    </a:lnTo>
                    <a:lnTo>
                      <a:pt x="124" y="278"/>
                    </a:lnTo>
                    <a:lnTo>
                      <a:pt x="149" y="384"/>
                    </a:lnTo>
                    <a:lnTo>
                      <a:pt x="205" y="518"/>
                    </a:lnTo>
                    <a:lnTo>
                      <a:pt x="230" y="579"/>
                    </a:lnTo>
                    <a:lnTo>
                      <a:pt x="236" y="613"/>
                    </a:lnTo>
                    <a:lnTo>
                      <a:pt x="236" y="618"/>
                    </a:lnTo>
                    <a:lnTo>
                      <a:pt x="230" y="618"/>
                    </a:lnTo>
                    <a:lnTo>
                      <a:pt x="224" y="618"/>
                    </a:lnTo>
                    <a:lnTo>
                      <a:pt x="217" y="607"/>
                    </a:lnTo>
                    <a:lnTo>
                      <a:pt x="186" y="568"/>
                    </a:lnTo>
                    <a:lnTo>
                      <a:pt x="168" y="54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09" name="Freeform 585"/>
              <p:cNvSpPr/>
              <p:nvPr/>
            </p:nvSpPr>
            <p:spPr bwMode="auto">
              <a:xfrm>
                <a:off x="1434" y="677"/>
                <a:ext cx="236" cy="618"/>
              </a:xfrm>
              <a:custGeom>
                <a:avLst/>
                <a:gdLst/>
                <a:ahLst/>
                <a:cxnLst>
                  <a:cxn ang="0">
                    <a:pos x="168" y="540"/>
                  </a:cxn>
                  <a:cxn ang="0">
                    <a:pos x="137" y="484"/>
                  </a:cxn>
                  <a:cxn ang="0">
                    <a:pos x="75" y="351"/>
                  </a:cxn>
                  <a:cxn ang="0">
                    <a:pos x="44" y="267"/>
                  </a:cxn>
                  <a:cxn ang="0">
                    <a:pos x="19" y="189"/>
                  </a:cxn>
                  <a:cxn ang="0">
                    <a:pos x="6" y="156"/>
                  </a:cxn>
                  <a:cxn ang="0">
                    <a:pos x="6" y="122"/>
                  </a:cxn>
                  <a:cxn ang="0">
                    <a:pos x="0" y="89"/>
                  </a:cxn>
                  <a:cxn ang="0">
                    <a:pos x="6" y="66"/>
                  </a:cxn>
                  <a:cxn ang="0">
                    <a:pos x="19" y="44"/>
                  </a:cxn>
                  <a:cxn ang="0">
                    <a:pos x="25" y="27"/>
                  </a:cxn>
                  <a:cxn ang="0">
                    <a:pos x="37" y="16"/>
                  </a:cxn>
                  <a:cxn ang="0">
                    <a:pos x="50" y="5"/>
                  </a:cxn>
                  <a:cxn ang="0">
                    <a:pos x="81" y="0"/>
                  </a:cxn>
                  <a:cxn ang="0">
                    <a:pos x="106" y="5"/>
                  </a:cxn>
                  <a:cxn ang="0">
                    <a:pos x="130" y="16"/>
                  </a:cxn>
                  <a:cxn ang="0">
                    <a:pos x="149" y="33"/>
                  </a:cxn>
                  <a:cxn ang="0">
                    <a:pos x="168" y="55"/>
                  </a:cxn>
                  <a:cxn ang="0">
                    <a:pos x="168" y="72"/>
                  </a:cxn>
                  <a:cxn ang="0">
                    <a:pos x="161" y="105"/>
                  </a:cxn>
                  <a:cxn ang="0">
                    <a:pos x="155" y="122"/>
                  </a:cxn>
                  <a:cxn ang="0">
                    <a:pos x="143" y="122"/>
                  </a:cxn>
                  <a:cxn ang="0">
                    <a:pos x="130" y="122"/>
                  </a:cxn>
                  <a:cxn ang="0">
                    <a:pos x="118" y="122"/>
                  </a:cxn>
                  <a:cxn ang="0">
                    <a:pos x="118" y="128"/>
                  </a:cxn>
                  <a:cxn ang="0">
                    <a:pos x="112" y="144"/>
                  </a:cxn>
                  <a:cxn ang="0">
                    <a:pos x="112" y="167"/>
                  </a:cxn>
                  <a:cxn ang="0">
                    <a:pos x="112" y="206"/>
                  </a:cxn>
                  <a:cxn ang="0">
                    <a:pos x="124" y="278"/>
                  </a:cxn>
                  <a:cxn ang="0">
                    <a:pos x="149" y="384"/>
                  </a:cxn>
                  <a:cxn ang="0">
                    <a:pos x="205" y="518"/>
                  </a:cxn>
                  <a:cxn ang="0">
                    <a:pos x="230" y="579"/>
                  </a:cxn>
                  <a:cxn ang="0">
                    <a:pos x="236" y="613"/>
                  </a:cxn>
                  <a:cxn ang="0">
                    <a:pos x="236" y="618"/>
                  </a:cxn>
                  <a:cxn ang="0">
                    <a:pos x="230" y="618"/>
                  </a:cxn>
                  <a:cxn ang="0">
                    <a:pos x="224" y="618"/>
                  </a:cxn>
                  <a:cxn ang="0">
                    <a:pos x="217" y="607"/>
                  </a:cxn>
                  <a:cxn ang="0">
                    <a:pos x="186" y="568"/>
                  </a:cxn>
                  <a:cxn ang="0">
                    <a:pos x="168" y="540"/>
                  </a:cxn>
                </a:cxnLst>
                <a:rect l="0" t="0" r="r" b="b"/>
                <a:pathLst>
                  <a:path w="236" h="618">
                    <a:moveTo>
                      <a:pt x="168" y="540"/>
                    </a:moveTo>
                    <a:lnTo>
                      <a:pt x="137" y="484"/>
                    </a:lnTo>
                    <a:lnTo>
                      <a:pt x="75" y="351"/>
                    </a:lnTo>
                    <a:lnTo>
                      <a:pt x="44" y="267"/>
                    </a:lnTo>
                    <a:lnTo>
                      <a:pt x="19" y="189"/>
                    </a:lnTo>
                    <a:lnTo>
                      <a:pt x="6" y="156"/>
                    </a:lnTo>
                    <a:lnTo>
                      <a:pt x="6" y="122"/>
                    </a:lnTo>
                    <a:lnTo>
                      <a:pt x="0" y="89"/>
                    </a:lnTo>
                    <a:lnTo>
                      <a:pt x="6" y="66"/>
                    </a:lnTo>
                    <a:lnTo>
                      <a:pt x="19" y="44"/>
                    </a:lnTo>
                    <a:lnTo>
                      <a:pt x="25" y="27"/>
                    </a:lnTo>
                    <a:lnTo>
                      <a:pt x="37" y="16"/>
                    </a:lnTo>
                    <a:lnTo>
                      <a:pt x="50" y="5"/>
                    </a:lnTo>
                    <a:lnTo>
                      <a:pt x="81" y="0"/>
                    </a:lnTo>
                    <a:lnTo>
                      <a:pt x="106" y="5"/>
                    </a:lnTo>
                    <a:lnTo>
                      <a:pt x="130" y="16"/>
                    </a:lnTo>
                    <a:lnTo>
                      <a:pt x="149" y="33"/>
                    </a:lnTo>
                    <a:lnTo>
                      <a:pt x="168" y="55"/>
                    </a:lnTo>
                    <a:lnTo>
                      <a:pt x="168" y="72"/>
                    </a:lnTo>
                    <a:lnTo>
                      <a:pt x="161" y="105"/>
                    </a:lnTo>
                    <a:lnTo>
                      <a:pt x="155" y="122"/>
                    </a:lnTo>
                    <a:lnTo>
                      <a:pt x="143" y="122"/>
                    </a:lnTo>
                    <a:lnTo>
                      <a:pt x="130" y="122"/>
                    </a:lnTo>
                    <a:lnTo>
                      <a:pt x="118" y="122"/>
                    </a:lnTo>
                    <a:lnTo>
                      <a:pt x="118" y="128"/>
                    </a:lnTo>
                    <a:lnTo>
                      <a:pt x="112" y="144"/>
                    </a:lnTo>
                    <a:lnTo>
                      <a:pt x="112" y="167"/>
                    </a:lnTo>
                    <a:lnTo>
                      <a:pt x="112" y="206"/>
                    </a:lnTo>
                    <a:lnTo>
                      <a:pt x="124" y="278"/>
                    </a:lnTo>
                    <a:lnTo>
                      <a:pt x="149" y="384"/>
                    </a:lnTo>
                    <a:lnTo>
                      <a:pt x="205" y="518"/>
                    </a:lnTo>
                    <a:lnTo>
                      <a:pt x="230" y="579"/>
                    </a:lnTo>
                    <a:lnTo>
                      <a:pt x="236" y="613"/>
                    </a:lnTo>
                    <a:lnTo>
                      <a:pt x="236" y="618"/>
                    </a:lnTo>
                    <a:lnTo>
                      <a:pt x="230" y="618"/>
                    </a:lnTo>
                    <a:lnTo>
                      <a:pt x="224" y="618"/>
                    </a:lnTo>
                    <a:lnTo>
                      <a:pt x="217" y="607"/>
                    </a:lnTo>
                    <a:lnTo>
                      <a:pt x="186" y="568"/>
                    </a:lnTo>
                    <a:lnTo>
                      <a:pt x="168" y="540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0" name="Freeform 586"/>
              <p:cNvSpPr/>
              <p:nvPr/>
            </p:nvSpPr>
            <p:spPr bwMode="auto">
              <a:xfrm>
                <a:off x="2948" y="788"/>
                <a:ext cx="633" cy="518"/>
              </a:xfrm>
              <a:custGeom>
                <a:avLst/>
                <a:gdLst/>
                <a:ahLst/>
                <a:cxnLst>
                  <a:cxn ang="0">
                    <a:pos x="0" y="518"/>
                  </a:cxn>
                  <a:cxn ang="0">
                    <a:pos x="43" y="479"/>
                  </a:cxn>
                  <a:cxn ang="0">
                    <a:pos x="99" y="429"/>
                  </a:cxn>
                  <a:cxn ang="0">
                    <a:pos x="167" y="368"/>
                  </a:cxn>
                  <a:cxn ang="0">
                    <a:pos x="248" y="295"/>
                  </a:cxn>
                  <a:cxn ang="0">
                    <a:pos x="292" y="256"/>
                  </a:cxn>
                  <a:cxn ang="0">
                    <a:pos x="385" y="173"/>
                  </a:cxn>
                  <a:cxn ang="0">
                    <a:pos x="484" y="84"/>
                  </a:cxn>
                  <a:cxn ang="0">
                    <a:pos x="546" y="28"/>
                  </a:cxn>
                  <a:cxn ang="0">
                    <a:pos x="571" y="11"/>
                  </a:cxn>
                  <a:cxn ang="0">
                    <a:pos x="602" y="6"/>
                  </a:cxn>
                  <a:cxn ang="0">
                    <a:pos x="620" y="0"/>
                  </a:cxn>
                  <a:cxn ang="0">
                    <a:pos x="633" y="0"/>
                  </a:cxn>
                  <a:cxn ang="0">
                    <a:pos x="565" y="0"/>
                  </a:cxn>
                  <a:cxn ang="0">
                    <a:pos x="422" y="0"/>
                  </a:cxn>
                  <a:cxn ang="0">
                    <a:pos x="273" y="0"/>
                  </a:cxn>
                  <a:cxn ang="0">
                    <a:pos x="205" y="0"/>
                  </a:cxn>
                  <a:cxn ang="0">
                    <a:pos x="192" y="0"/>
                  </a:cxn>
                  <a:cxn ang="0">
                    <a:pos x="167" y="6"/>
                  </a:cxn>
                  <a:cxn ang="0">
                    <a:pos x="136" y="11"/>
                  </a:cxn>
                  <a:cxn ang="0">
                    <a:pos x="105" y="33"/>
                  </a:cxn>
                  <a:cxn ang="0">
                    <a:pos x="62" y="72"/>
                  </a:cxn>
                  <a:cxn ang="0">
                    <a:pos x="6" y="128"/>
                  </a:cxn>
                  <a:cxn ang="0">
                    <a:pos x="0" y="518"/>
                  </a:cxn>
                </a:cxnLst>
                <a:rect l="0" t="0" r="r" b="b"/>
                <a:pathLst>
                  <a:path w="633" h="518">
                    <a:moveTo>
                      <a:pt x="0" y="518"/>
                    </a:moveTo>
                    <a:lnTo>
                      <a:pt x="43" y="479"/>
                    </a:lnTo>
                    <a:lnTo>
                      <a:pt x="99" y="429"/>
                    </a:lnTo>
                    <a:lnTo>
                      <a:pt x="167" y="368"/>
                    </a:lnTo>
                    <a:lnTo>
                      <a:pt x="248" y="295"/>
                    </a:lnTo>
                    <a:lnTo>
                      <a:pt x="292" y="256"/>
                    </a:lnTo>
                    <a:lnTo>
                      <a:pt x="385" y="173"/>
                    </a:lnTo>
                    <a:lnTo>
                      <a:pt x="484" y="84"/>
                    </a:lnTo>
                    <a:lnTo>
                      <a:pt x="546" y="28"/>
                    </a:lnTo>
                    <a:lnTo>
                      <a:pt x="571" y="11"/>
                    </a:lnTo>
                    <a:lnTo>
                      <a:pt x="602" y="6"/>
                    </a:lnTo>
                    <a:lnTo>
                      <a:pt x="620" y="0"/>
                    </a:lnTo>
                    <a:lnTo>
                      <a:pt x="633" y="0"/>
                    </a:lnTo>
                    <a:lnTo>
                      <a:pt x="565" y="0"/>
                    </a:lnTo>
                    <a:lnTo>
                      <a:pt x="422" y="0"/>
                    </a:lnTo>
                    <a:lnTo>
                      <a:pt x="273" y="0"/>
                    </a:lnTo>
                    <a:lnTo>
                      <a:pt x="205" y="0"/>
                    </a:lnTo>
                    <a:lnTo>
                      <a:pt x="192" y="0"/>
                    </a:lnTo>
                    <a:lnTo>
                      <a:pt x="167" y="6"/>
                    </a:lnTo>
                    <a:lnTo>
                      <a:pt x="136" y="11"/>
                    </a:lnTo>
                    <a:lnTo>
                      <a:pt x="105" y="33"/>
                    </a:lnTo>
                    <a:lnTo>
                      <a:pt x="62" y="72"/>
                    </a:lnTo>
                    <a:lnTo>
                      <a:pt x="6" y="128"/>
                    </a:lnTo>
                    <a:lnTo>
                      <a:pt x="0" y="5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1" name="Freeform 587"/>
              <p:cNvSpPr/>
              <p:nvPr/>
            </p:nvSpPr>
            <p:spPr bwMode="auto">
              <a:xfrm>
                <a:off x="2954" y="788"/>
                <a:ext cx="422" cy="323"/>
              </a:xfrm>
              <a:custGeom>
                <a:avLst/>
                <a:gdLst/>
                <a:ahLst/>
                <a:cxnLst>
                  <a:cxn ang="0">
                    <a:pos x="0" y="323"/>
                  </a:cxn>
                  <a:cxn ang="0">
                    <a:pos x="75" y="256"/>
                  </a:cxn>
                  <a:cxn ang="0">
                    <a:pos x="174" y="162"/>
                  </a:cxn>
                  <a:cxn ang="0">
                    <a:pos x="273" y="72"/>
                  </a:cxn>
                  <a:cxn ang="0">
                    <a:pos x="317" y="33"/>
                  </a:cxn>
                  <a:cxn ang="0">
                    <a:pos x="329" y="22"/>
                  </a:cxn>
                  <a:cxn ang="0">
                    <a:pos x="348" y="11"/>
                  </a:cxn>
                  <a:cxn ang="0">
                    <a:pos x="379" y="6"/>
                  </a:cxn>
                  <a:cxn ang="0">
                    <a:pos x="422" y="0"/>
                  </a:cxn>
                </a:cxnLst>
                <a:rect l="0" t="0" r="r" b="b"/>
                <a:pathLst>
                  <a:path w="422" h="323">
                    <a:moveTo>
                      <a:pt x="0" y="323"/>
                    </a:moveTo>
                    <a:lnTo>
                      <a:pt x="75" y="256"/>
                    </a:lnTo>
                    <a:lnTo>
                      <a:pt x="174" y="162"/>
                    </a:lnTo>
                    <a:lnTo>
                      <a:pt x="273" y="72"/>
                    </a:lnTo>
                    <a:lnTo>
                      <a:pt x="317" y="33"/>
                    </a:lnTo>
                    <a:lnTo>
                      <a:pt x="329" y="22"/>
                    </a:lnTo>
                    <a:lnTo>
                      <a:pt x="348" y="11"/>
                    </a:lnTo>
                    <a:lnTo>
                      <a:pt x="379" y="6"/>
                    </a:lnTo>
                    <a:lnTo>
                      <a:pt x="422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2" name="Freeform 588"/>
              <p:cNvSpPr/>
              <p:nvPr/>
            </p:nvSpPr>
            <p:spPr bwMode="auto">
              <a:xfrm>
                <a:off x="3841" y="916"/>
                <a:ext cx="534" cy="424"/>
              </a:xfrm>
              <a:custGeom>
                <a:avLst/>
                <a:gdLst/>
                <a:ahLst/>
                <a:cxnLst>
                  <a:cxn ang="0">
                    <a:pos x="534" y="390"/>
                  </a:cxn>
                  <a:cxn ang="0">
                    <a:pos x="528" y="396"/>
                  </a:cxn>
                  <a:cxn ang="0">
                    <a:pos x="515" y="401"/>
                  </a:cxn>
                  <a:cxn ang="0">
                    <a:pos x="503" y="413"/>
                  </a:cxn>
                  <a:cxn ang="0">
                    <a:pos x="484" y="418"/>
                  </a:cxn>
                  <a:cxn ang="0">
                    <a:pos x="466" y="424"/>
                  </a:cxn>
                  <a:cxn ang="0">
                    <a:pos x="441" y="424"/>
                  </a:cxn>
                  <a:cxn ang="0">
                    <a:pos x="410" y="424"/>
                  </a:cxn>
                  <a:cxn ang="0">
                    <a:pos x="391" y="424"/>
                  </a:cxn>
                  <a:cxn ang="0">
                    <a:pos x="329" y="424"/>
                  </a:cxn>
                  <a:cxn ang="0">
                    <a:pos x="199" y="424"/>
                  </a:cxn>
                  <a:cxn ang="0">
                    <a:pos x="62" y="424"/>
                  </a:cxn>
                  <a:cxn ang="0">
                    <a:pos x="0" y="424"/>
                  </a:cxn>
                  <a:cxn ang="0">
                    <a:pos x="13" y="424"/>
                  </a:cxn>
                  <a:cxn ang="0">
                    <a:pos x="31" y="424"/>
                  </a:cxn>
                  <a:cxn ang="0">
                    <a:pos x="56" y="413"/>
                  </a:cxn>
                  <a:cxn ang="0">
                    <a:pos x="87" y="396"/>
                  </a:cxn>
                  <a:cxn ang="0">
                    <a:pos x="149" y="346"/>
                  </a:cxn>
                  <a:cxn ang="0">
                    <a:pos x="249" y="257"/>
                  </a:cxn>
                  <a:cxn ang="0">
                    <a:pos x="342" y="173"/>
                  </a:cxn>
                  <a:cxn ang="0">
                    <a:pos x="385" y="134"/>
                  </a:cxn>
                  <a:cxn ang="0">
                    <a:pos x="466" y="62"/>
                  </a:cxn>
                  <a:cxn ang="0">
                    <a:pos x="534" y="0"/>
                  </a:cxn>
                  <a:cxn ang="0">
                    <a:pos x="534" y="390"/>
                  </a:cxn>
                </a:cxnLst>
                <a:rect l="0" t="0" r="r" b="b"/>
                <a:pathLst>
                  <a:path w="534" h="424">
                    <a:moveTo>
                      <a:pt x="534" y="390"/>
                    </a:moveTo>
                    <a:lnTo>
                      <a:pt x="528" y="396"/>
                    </a:lnTo>
                    <a:lnTo>
                      <a:pt x="515" y="401"/>
                    </a:lnTo>
                    <a:lnTo>
                      <a:pt x="503" y="413"/>
                    </a:lnTo>
                    <a:lnTo>
                      <a:pt x="484" y="418"/>
                    </a:lnTo>
                    <a:lnTo>
                      <a:pt x="466" y="424"/>
                    </a:lnTo>
                    <a:lnTo>
                      <a:pt x="441" y="424"/>
                    </a:lnTo>
                    <a:lnTo>
                      <a:pt x="410" y="424"/>
                    </a:lnTo>
                    <a:lnTo>
                      <a:pt x="391" y="424"/>
                    </a:lnTo>
                    <a:lnTo>
                      <a:pt x="329" y="424"/>
                    </a:lnTo>
                    <a:lnTo>
                      <a:pt x="199" y="424"/>
                    </a:lnTo>
                    <a:lnTo>
                      <a:pt x="62" y="424"/>
                    </a:lnTo>
                    <a:lnTo>
                      <a:pt x="0" y="424"/>
                    </a:lnTo>
                    <a:lnTo>
                      <a:pt x="13" y="424"/>
                    </a:lnTo>
                    <a:lnTo>
                      <a:pt x="31" y="424"/>
                    </a:lnTo>
                    <a:lnTo>
                      <a:pt x="56" y="413"/>
                    </a:lnTo>
                    <a:lnTo>
                      <a:pt x="87" y="396"/>
                    </a:lnTo>
                    <a:lnTo>
                      <a:pt x="149" y="346"/>
                    </a:lnTo>
                    <a:lnTo>
                      <a:pt x="249" y="257"/>
                    </a:lnTo>
                    <a:lnTo>
                      <a:pt x="342" y="173"/>
                    </a:lnTo>
                    <a:lnTo>
                      <a:pt x="385" y="134"/>
                    </a:lnTo>
                    <a:lnTo>
                      <a:pt x="466" y="62"/>
                    </a:lnTo>
                    <a:lnTo>
                      <a:pt x="534" y="0"/>
                    </a:lnTo>
                    <a:lnTo>
                      <a:pt x="534" y="39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3" name="Freeform 589"/>
              <p:cNvSpPr/>
              <p:nvPr/>
            </p:nvSpPr>
            <p:spPr bwMode="auto">
              <a:xfrm>
                <a:off x="4052" y="1122"/>
                <a:ext cx="310" cy="218"/>
              </a:xfrm>
              <a:custGeom>
                <a:avLst/>
                <a:gdLst/>
                <a:ahLst/>
                <a:cxnLst>
                  <a:cxn ang="0">
                    <a:pos x="0" y="218"/>
                  </a:cxn>
                  <a:cxn ang="0">
                    <a:pos x="25" y="218"/>
                  </a:cxn>
                  <a:cxn ang="0">
                    <a:pos x="50" y="212"/>
                  </a:cxn>
                  <a:cxn ang="0">
                    <a:pos x="75" y="207"/>
                  </a:cxn>
                  <a:cxn ang="0">
                    <a:pos x="100" y="190"/>
                  </a:cxn>
                  <a:cxn ang="0">
                    <a:pos x="124" y="168"/>
                  </a:cxn>
                  <a:cxn ang="0">
                    <a:pos x="174" y="123"/>
                  </a:cxn>
                  <a:cxn ang="0">
                    <a:pos x="236" y="67"/>
                  </a:cxn>
                  <a:cxn ang="0">
                    <a:pos x="310" y="0"/>
                  </a:cxn>
                </a:cxnLst>
                <a:rect l="0" t="0" r="r" b="b"/>
                <a:pathLst>
                  <a:path w="310" h="218">
                    <a:moveTo>
                      <a:pt x="0" y="218"/>
                    </a:moveTo>
                    <a:lnTo>
                      <a:pt x="25" y="218"/>
                    </a:lnTo>
                    <a:lnTo>
                      <a:pt x="50" y="212"/>
                    </a:lnTo>
                    <a:lnTo>
                      <a:pt x="75" y="207"/>
                    </a:lnTo>
                    <a:lnTo>
                      <a:pt x="100" y="190"/>
                    </a:lnTo>
                    <a:lnTo>
                      <a:pt x="124" y="168"/>
                    </a:lnTo>
                    <a:lnTo>
                      <a:pt x="174" y="123"/>
                    </a:lnTo>
                    <a:lnTo>
                      <a:pt x="236" y="67"/>
                    </a:lnTo>
                    <a:lnTo>
                      <a:pt x="31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4" name="Freeform 590"/>
              <p:cNvSpPr/>
              <p:nvPr/>
            </p:nvSpPr>
            <p:spPr bwMode="auto">
              <a:xfrm>
                <a:off x="2905" y="1011"/>
                <a:ext cx="1470" cy="111"/>
              </a:xfrm>
              <a:custGeom>
                <a:avLst/>
                <a:gdLst/>
                <a:ahLst/>
                <a:cxnLst>
                  <a:cxn ang="0">
                    <a:pos x="1470" y="0"/>
                  </a:cxn>
                  <a:cxn ang="0">
                    <a:pos x="0" y="0"/>
                  </a:cxn>
                  <a:cxn ang="0">
                    <a:pos x="18" y="111"/>
                  </a:cxn>
                  <a:cxn ang="0">
                    <a:pos x="1470" y="111"/>
                  </a:cxn>
                  <a:cxn ang="0">
                    <a:pos x="1470" y="0"/>
                  </a:cxn>
                </a:cxnLst>
                <a:rect l="0" t="0" r="r" b="b"/>
                <a:pathLst>
                  <a:path w="1470" h="111">
                    <a:moveTo>
                      <a:pt x="1470" y="0"/>
                    </a:moveTo>
                    <a:lnTo>
                      <a:pt x="0" y="0"/>
                    </a:lnTo>
                    <a:lnTo>
                      <a:pt x="18" y="111"/>
                    </a:lnTo>
                    <a:lnTo>
                      <a:pt x="1470" y="111"/>
                    </a:lnTo>
                    <a:lnTo>
                      <a:pt x="1470" y="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5" name="Line 591"/>
              <p:cNvSpPr>
                <a:spLocks noChangeShapeType="1"/>
              </p:cNvSpPr>
              <p:nvPr/>
            </p:nvSpPr>
            <p:spPr bwMode="auto">
              <a:xfrm flipH="1">
                <a:off x="2929" y="1011"/>
                <a:ext cx="1446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6" name="Line 592"/>
              <p:cNvSpPr>
                <a:spLocks noChangeShapeType="1"/>
              </p:cNvSpPr>
              <p:nvPr/>
            </p:nvSpPr>
            <p:spPr bwMode="auto">
              <a:xfrm>
                <a:off x="2923" y="1122"/>
                <a:ext cx="1452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7" name="Freeform 593"/>
              <p:cNvSpPr/>
              <p:nvPr/>
            </p:nvSpPr>
            <p:spPr bwMode="auto">
              <a:xfrm>
                <a:off x="3128" y="788"/>
                <a:ext cx="1154" cy="552"/>
              </a:xfrm>
              <a:custGeom>
                <a:avLst/>
                <a:gdLst/>
                <a:ahLst/>
                <a:cxnLst>
                  <a:cxn ang="0">
                    <a:pos x="775" y="262"/>
                  </a:cxn>
                  <a:cxn ang="0">
                    <a:pos x="813" y="301"/>
                  </a:cxn>
                  <a:cxn ang="0">
                    <a:pos x="912" y="385"/>
                  </a:cxn>
                  <a:cxn ang="0">
                    <a:pos x="1011" y="474"/>
                  </a:cxn>
                  <a:cxn ang="0">
                    <a:pos x="1067" y="524"/>
                  </a:cxn>
                  <a:cxn ang="0">
                    <a:pos x="1092" y="541"/>
                  </a:cxn>
                  <a:cxn ang="0">
                    <a:pos x="1123" y="552"/>
                  </a:cxn>
                  <a:cxn ang="0">
                    <a:pos x="1141" y="552"/>
                  </a:cxn>
                  <a:cxn ang="0">
                    <a:pos x="1154" y="552"/>
                  </a:cxn>
                  <a:cxn ang="0">
                    <a:pos x="1086" y="552"/>
                  </a:cxn>
                  <a:cxn ang="0">
                    <a:pos x="943" y="552"/>
                  </a:cxn>
                  <a:cxn ang="0">
                    <a:pos x="800" y="552"/>
                  </a:cxn>
                  <a:cxn ang="0">
                    <a:pos x="726" y="552"/>
                  </a:cxn>
                  <a:cxn ang="0">
                    <a:pos x="720" y="552"/>
                  </a:cxn>
                  <a:cxn ang="0">
                    <a:pos x="695" y="552"/>
                  </a:cxn>
                  <a:cxn ang="0">
                    <a:pos x="658" y="541"/>
                  </a:cxn>
                  <a:cxn ang="0">
                    <a:pos x="633" y="524"/>
                  </a:cxn>
                  <a:cxn ang="0">
                    <a:pos x="589" y="485"/>
                  </a:cxn>
                  <a:cxn ang="0">
                    <a:pos x="533" y="435"/>
                  </a:cxn>
                  <a:cxn ang="0">
                    <a:pos x="465" y="368"/>
                  </a:cxn>
                  <a:cxn ang="0">
                    <a:pos x="378" y="295"/>
                  </a:cxn>
                  <a:cxn ang="0">
                    <a:pos x="341" y="256"/>
                  </a:cxn>
                  <a:cxn ang="0">
                    <a:pos x="248" y="173"/>
                  </a:cxn>
                  <a:cxn ang="0">
                    <a:pos x="149" y="84"/>
                  </a:cxn>
                  <a:cxn ang="0">
                    <a:pos x="81" y="28"/>
                  </a:cxn>
                  <a:cxn ang="0">
                    <a:pos x="50" y="11"/>
                  </a:cxn>
                  <a:cxn ang="0">
                    <a:pos x="25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56" y="0"/>
                  </a:cxn>
                  <a:cxn ang="0">
                    <a:pos x="192" y="0"/>
                  </a:cxn>
                  <a:cxn ang="0">
                    <a:pos x="322" y="0"/>
                  </a:cxn>
                  <a:cxn ang="0">
                    <a:pos x="391" y="0"/>
                  </a:cxn>
                  <a:cxn ang="0">
                    <a:pos x="403" y="0"/>
                  </a:cxn>
                  <a:cxn ang="0">
                    <a:pos x="440" y="0"/>
                  </a:cxn>
                  <a:cxn ang="0">
                    <a:pos x="459" y="6"/>
                  </a:cxn>
                  <a:cxn ang="0">
                    <a:pos x="478" y="6"/>
                  </a:cxn>
                  <a:cxn ang="0">
                    <a:pos x="496" y="17"/>
                  </a:cxn>
                  <a:cxn ang="0">
                    <a:pos x="515" y="28"/>
                  </a:cxn>
                  <a:cxn ang="0">
                    <a:pos x="552" y="67"/>
                  </a:cxn>
                  <a:cxn ang="0">
                    <a:pos x="614" y="117"/>
                  </a:cxn>
                  <a:cxn ang="0">
                    <a:pos x="682" y="184"/>
                  </a:cxn>
                  <a:cxn ang="0">
                    <a:pos x="775" y="262"/>
                  </a:cxn>
                </a:cxnLst>
                <a:rect l="0" t="0" r="r" b="b"/>
                <a:pathLst>
                  <a:path w="1154" h="552">
                    <a:moveTo>
                      <a:pt x="775" y="262"/>
                    </a:moveTo>
                    <a:lnTo>
                      <a:pt x="813" y="301"/>
                    </a:lnTo>
                    <a:lnTo>
                      <a:pt x="912" y="385"/>
                    </a:lnTo>
                    <a:lnTo>
                      <a:pt x="1011" y="474"/>
                    </a:lnTo>
                    <a:lnTo>
                      <a:pt x="1067" y="524"/>
                    </a:lnTo>
                    <a:lnTo>
                      <a:pt x="1092" y="541"/>
                    </a:lnTo>
                    <a:lnTo>
                      <a:pt x="1123" y="552"/>
                    </a:lnTo>
                    <a:lnTo>
                      <a:pt x="1141" y="552"/>
                    </a:lnTo>
                    <a:lnTo>
                      <a:pt x="1154" y="552"/>
                    </a:lnTo>
                    <a:lnTo>
                      <a:pt x="1086" y="552"/>
                    </a:lnTo>
                    <a:lnTo>
                      <a:pt x="943" y="552"/>
                    </a:lnTo>
                    <a:lnTo>
                      <a:pt x="800" y="552"/>
                    </a:lnTo>
                    <a:lnTo>
                      <a:pt x="726" y="552"/>
                    </a:lnTo>
                    <a:lnTo>
                      <a:pt x="720" y="552"/>
                    </a:lnTo>
                    <a:lnTo>
                      <a:pt x="695" y="552"/>
                    </a:lnTo>
                    <a:lnTo>
                      <a:pt x="658" y="541"/>
                    </a:lnTo>
                    <a:lnTo>
                      <a:pt x="633" y="524"/>
                    </a:lnTo>
                    <a:lnTo>
                      <a:pt x="589" y="485"/>
                    </a:lnTo>
                    <a:lnTo>
                      <a:pt x="533" y="435"/>
                    </a:lnTo>
                    <a:lnTo>
                      <a:pt x="465" y="368"/>
                    </a:lnTo>
                    <a:lnTo>
                      <a:pt x="378" y="295"/>
                    </a:lnTo>
                    <a:lnTo>
                      <a:pt x="341" y="256"/>
                    </a:lnTo>
                    <a:lnTo>
                      <a:pt x="248" y="173"/>
                    </a:lnTo>
                    <a:lnTo>
                      <a:pt x="149" y="84"/>
                    </a:lnTo>
                    <a:lnTo>
                      <a:pt x="81" y="28"/>
                    </a:lnTo>
                    <a:lnTo>
                      <a:pt x="50" y="11"/>
                    </a:lnTo>
                    <a:lnTo>
                      <a:pt x="25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56" y="0"/>
                    </a:lnTo>
                    <a:lnTo>
                      <a:pt x="192" y="0"/>
                    </a:lnTo>
                    <a:lnTo>
                      <a:pt x="322" y="0"/>
                    </a:lnTo>
                    <a:lnTo>
                      <a:pt x="391" y="0"/>
                    </a:lnTo>
                    <a:lnTo>
                      <a:pt x="403" y="0"/>
                    </a:lnTo>
                    <a:lnTo>
                      <a:pt x="440" y="0"/>
                    </a:lnTo>
                    <a:lnTo>
                      <a:pt x="459" y="6"/>
                    </a:lnTo>
                    <a:lnTo>
                      <a:pt x="478" y="6"/>
                    </a:lnTo>
                    <a:lnTo>
                      <a:pt x="496" y="17"/>
                    </a:lnTo>
                    <a:lnTo>
                      <a:pt x="515" y="28"/>
                    </a:lnTo>
                    <a:lnTo>
                      <a:pt x="552" y="67"/>
                    </a:lnTo>
                    <a:lnTo>
                      <a:pt x="614" y="117"/>
                    </a:lnTo>
                    <a:lnTo>
                      <a:pt x="682" y="184"/>
                    </a:lnTo>
                    <a:lnTo>
                      <a:pt x="775" y="262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8" name="Freeform 594"/>
              <p:cNvSpPr/>
              <p:nvPr/>
            </p:nvSpPr>
            <p:spPr bwMode="auto">
              <a:xfrm>
                <a:off x="3128" y="788"/>
                <a:ext cx="1154" cy="552"/>
              </a:xfrm>
              <a:custGeom>
                <a:avLst/>
                <a:gdLst/>
                <a:ahLst/>
                <a:cxnLst>
                  <a:cxn ang="0">
                    <a:pos x="775" y="262"/>
                  </a:cxn>
                  <a:cxn ang="0">
                    <a:pos x="813" y="301"/>
                  </a:cxn>
                  <a:cxn ang="0">
                    <a:pos x="912" y="385"/>
                  </a:cxn>
                  <a:cxn ang="0">
                    <a:pos x="1011" y="474"/>
                  </a:cxn>
                  <a:cxn ang="0">
                    <a:pos x="1067" y="524"/>
                  </a:cxn>
                  <a:cxn ang="0">
                    <a:pos x="1092" y="541"/>
                  </a:cxn>
                  <a:cxn ang="0">
                    <a:pos x="1123" y="552"/>
                  </a:cxn>
                  <a:cxn ang="0">
                    <a:pos x="1141" y="552"/>
                  </a:cxn>
                  <a:cxn ang="0">
                    <a:pos x="1154" y="552"/>
                  </a:cxn>
                  <a:cxn ang="0">
                    <a:pos x="1086" y="552"/>
                  </a:cxn>
                  <a:cxn ang="0">
                    <a:pos x="943" y="552"/>
                  </a:cxn>
                  <a:cxn ang="0">
                    <a:pos x="800" y="552"/>
                  </a:cxn>
                  <a:cxn ang="0">
                    <a:pos x="726" y="552"/>
                  </a:cxn>
                  <a:cxn ang="0">
                    <a:pos x="720" y="552"/>
                  </a:cxn>
                  <a:cxn ang="0">
                    <a:pos x="695" y="552"/>
                  </a:cxn>
                  <a:cxn ang="0">
                    <a:pos x="658" y="541"/>
                  </a:cxn>
                  <a:cxn ang="0">
                    <a:pos x="633" y="524"/>
                  </a:cxn>
                  <a:cxn ang="0">
                    <a:pos x="589" y="485"/>
                  </a:cxn>
                  <a:cxn ang="0">
                    <a:pos x="533" y="435"/>
                  </a:cxn>
                  <a:cxn ang="0">
                    <a:pos x="465" y="368"/>
                  </a:cxn>
                  <a:cxn ang="0">
                    <a:pos x="378" y="295"/>
                  </a:cxn>
                  <a:cxn ang="0">
                    <a:pos x="341" y="256"/>
                  </a:cxn>
                  <a:cxn ang="0">
                    <a:pos x="248" y="173"/>
                  </a:cxn>
                  <a:cxn ang="0">
                    <a:pos x="149" y="84"/>
                  </a:cxn>
                  <a:cxn ang="0">
                    <a:pos x="81" y="28"/>
                  </a:cxn>
                  <a:cxn ang="0">
                    <a:pos x="50" y="11"/>
                  </a:cxn>
                  <a:cxn ang="0">
                    <a:pos x="25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56" y="0"/>
                  </a:cxn>
                  <a:cxn ang="0">
                    <a:pos x="192" y="0"/>
                  </a:cxn>
                  <a:cxn ang="0">
                    <a:pos x="322" y="0"/>
                  </a:cxn>
                  <a:cxn ang="0">
                    <a:pos x="391" y="0"/>
                  </a:cxn>
                  <a:cxn ang="0">
                    <a:pos x="403" y="0"/>
                  </a:cxn>
                  <a:cxn ang="0">
                    <a:pos x="440" y="0"/>
                  </a:cxn>
                  <a:cxn ang="0">
                    <a:pos x="459" y="6"/>
                  </a:cxn>
                  <a:cxn ang="0">
                    <a:pos x="478" y="6"/>
                  </a:cxn>
                  <a:cxn ang="0">
                    <a:pos x="496" y="17"/>
                  </a:cxn>
                  <a:cxn ang="0">
                    <a:pos x="515" y="28"/>
                  </a:cxn>
                  <a:cxn ang="0">
                    <a:pos x="552" y="67"/>
                  </a:cxn>
                  <a:cxn ang="0">
                    <a:pos x="614" y="117"/>
                  </a:cxn>
                  <a:cxn ang="0">
                    <a:pos x="682" y="184"/>
                  </a:cxn>
                  <a:cxn ang="0">
                    <a:pos x="775" y="262"/>
                  </a:cxn>
                </a:cxnLst>
                <a:rect l="0" t="0" r="r" b="b"/>
                <a:pathLst>
                  <a:path w="1154" h="552">
                    <a:moveTo>
                      <a:pt x="775" y="262"/>
                    </a:moveTo>
                    <a:lnTo>
                      <a:pt x="813" y="301"/>
                    </a:lnTo>
                    <a:lnTo>
                      <a:pt x="912" y="385"/>
                    </a:lnTo>
                    <a:lnTo>
                      <a:pt x="1011" y="474"/>
                    </a:lnTo>
                    <a:lnTo>
                      <a:pt x="1067" y="524"/>
                    </a:lnTo>
                    <a:lnTo>
                      <a:pt x="1092" y="541"/>
                    </a:lnTo>
                    <a:lnTo>
                      <a:pt x="1123" y="552"/>
                    </a:lnTo>
                    <a:lnTo>
                      <a:pt x="1141" y="552"/>
                    </a:lnTo>
                    <a:lnTo>
                      <a:pt x="1154" y="552"/>
                    </a:lnTo>
                    <a:lnTo>
                      <a:pt x="1086" y="552"/>
                    </a:lnTo>
                    <a:lnTo>
                      <a:pt x="943" y="552"/>
                    </a:lnTo>
                    <a:lnTo>
                      <a:pt x="800" y="552"/>
                    </a:lnTo>
                    <a:lnTo>
                      <a:pt x="726" y="552"/>
                    </a:lnTo>
                    <a:lnTo>
                      <a:pt x="720" y="552"/>
                    </a:lnTo>
                    <a:lnTo>
                      <a:pt x="695" y="552"/>
                    </a:lnTo>
                    <a:lnTo>
                      <a:pt x="658" y="541"/>
                    </a:lnTo>
                    <a:lnTo>
                      <a:pt x="633" y="524"/>
                    </a:lnTo>
                    <a:lnTo>
                      <a:pt x="589" y="485"/>
                    </a:lnTo>
                    <a:lnTo>
                      <a:pt x="533" y="435"/>
                    </a:lnTo>
                    <a:lnTo>
                      <a:pt x="465" y="368"/>
                    </a:lnTo>
                    <a:lnTo>
                      <a:pt x="378" y="295"/>
                    </a:lnTo>
                    <a:lnTo>
                      <a:pt x="341" y="256"/>
                    </a:lnTo>
                    <a:lnTo>
                      <a:pt x="248" y="173"/>
                    </a:lnTo>
                    <a:lnTo>
                      <a:pt x="149" y="84"/>
                    </a:lnTo>
                    <a:lnTo>
                      <a:pt x="81" y="28"/>
                    </a:lnTo>
                    <a:lnTo>
                      <a:pt x="50" y="11"/>
                    </a:lnTo>
                    <a:lnTo>
                      <a:pt x="25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56" y="0"/>
                    </a:lnTo>
                    <a:lnTo>
                      <a:pt x="192" y="0"/>
                    </a:lnTo>
                    <a:lnTo>
                      <a:pt x="322" y="0"/>
                    </a:lnTo>
                    <a:lnTo>
                      <a:pt x="391" y="0"/>
                    </a:lnTo>
                    <a:lnTo>
                      <a:pt x="403" y="0"/>
                    </a:lnTo>
                    <a:lnTo>
                      <a:pt x="440" y="0"/>
                    </a:lnTo>
                    <a:lnTo>
                      <a:pt x="459" y="6"/>
                    </a:lnTo>
                    <a:lnTo>
                      <a:pt x="478" y="6"/>
                    </a:lnTo>
                    <a:lnTo>
                      <a:pt x="496" y="17"/>
                    </a:lnTo>
                    <a:lnTo>
                      <a:pt x="515" y="28"/>
                    </a:lnTo>
                    <a:lnTo>
                      <a:pt x="552" y="67"/>
                    </a:lnTo>
                    <a:lnTo>
                      <a:pt x="614" y="117"/>
                    </a:lnTo>
                    <a:lnTo>
                      <a:pt x="682" y="184"/>
                    </a:lnTo>
                    <a:lnTo>
                      <a:pt x="775" y="262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19" name="Freeform 595"/>
              <p:cNvSpPr/>
              <p:nvPr/>
            </p:nvSpPr>
            <p:spPr bwMode="auto">
              <a:xfrm>
                <a:off x="3351" y="788"/>
                <a:ext cx="726" cy="552"/>
              </a:xfrm>
              <a:custGeom>
                <a:avLst/>
                <a:gdLst/>
                <a:ahLst/>
                <a:cxnLst>
                  <a:cxn ang="0">
                    <a:pos x="726" y="552"/>
                  </a:cxn>
                  <a:cxn ang="0">
                    <a:pos x="701" y="552"/>
                  </a:cxn>
                  <a:cxn ang="0">
                    <a:pos x="676" y="546"/>
                  </a:cxn>
                  <a:cxn ang="0">
                    <a:pos x="652" y="541"/>
                  </a:cxn>
                  <a:cxn ang="0">
                    <a:pos x="627" y="524"/>
                  </a:cxn>
                  <a:cxn ang="0">
                    <a:pos x="534" y="440"/>
                  </a:cxn>
                  <a:cxn ang="0">
                    <a:pos x="360" y="284"/>
                  </a:cxn>
                  <a:cxn ang="0">
                    <a:pos x="186" y="128"/>
                  </a:cxn>
                  <a:cxn ang="0">
                    <a:pos x="93" y="45"/>
                  </a:cxn>
                  <a:cxn ang="0">
                    <a:pos x="68" y="22"/>
                  </a:cxn>
                  <a:cxn ang="0">
                    <a:pos x="50" y="11"/>
                  </a:cxn>
                  <a:cxn ang="0">
                    <a:pos x="25" y="6"/>
                  </a:cxn>
                  <a:cxn ang="0">
                    <a:pos x="0" y="0"/>
                  </a:cxn>
                </a:cxnLst>
                <a:rect l="0" t="0" r="r" b="b"/>
                <a:pathLst>
                  <a:path w="726" h="552">
                    <a:moveTo>
                      <a:pt x="726" y="552"/>
                    </a:moveTo>
                    <a:lnTo>
                      <a:pt x="701" y="552"/>
                    </a:lnTo>
                    <a:lnTo>
                      <a:pt x="676" y="546"/>
                    </a:lnTo>
                    <a:lnTo>
                      <a:pt x="652" y="541"/>
                    </a:lnTo>
                    <a:lnTo>
                      <a:pt x="627" y="524"/>
                    </a:lnTo>
                    <a:lnTo>
                      <a:pt x="534" y="440"/>
                    </a:lnTo>
                    <a:lnTo>
                      <a:pt x="360" y="284"/>
                    </a:lnTo>
                    <a:lnTo>
                      <a:pt x="186" y="128"/>
                    </a:lnTo>
                    <a:lnTo>
                      <a:pt x="93" y="45"/>
                    </a:lnTo>
                    <a:lnTo>
                      <a:pt x="68" y="22"/>
                    </a:lnTo>
                    <a:lnTo>
                      <a:pt x="50" y="11"/>
                    </a:lnTo>
                    <a:lnTo>
                      <a:pt x="25" y="6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0" name="Freeform 596"/>
              <p:cNvSpPr/>
              <p:nvPr/>
            </p:nvSpPr>
            <p:spPr bwMode="auto">
              <a:xfrm>
                <a:off x="4375" y="788"/>
                <a:ext cx="626" cy="518"/>
              </a:xfrm>
              <a:custGeom>
                <a:avLst/>
                <a:gdLst/>
                <a:ahLst/>
                <a:cxnLst>
                  <a:cxn ang="0">
                    <a:pos x="0" y="518"/>
                  </a:cxn>
                  <a:cxn ang="0">
                    <a:pos x="37" y="479"/>
                  </a:cxn>
                  <a:cxn ang="0">
                    <a:pos x="93" y="429"/>
                  </a:cxn>
                  <a:cxn ang="0">
                    <a:pos x="161" y="368"/>
                  </a:cxn>
                  <a:cxn ang="0">
                    <a:pos x="248" y="295"/>
                  </a:cxn>
                  <a:cxn ang="0">
                    <a:pos x="285" y="256"/>
                  </a:cxn>
                  <a:cxn ang="0">
                    <a:pos x="378" y="173"/>
                  </a:cxn>
                  <a:cxn ang="0">
                    <a:pos x="478" y="84"/>
                  </a:cxn>
                  <a:cxn ang="0">
                    <a:pos x="540" y="28"/>
                  </a:cxn>
                  <a:cxn ang="0">
                    <a:pos x="564" y="11"/>
                  </a:cxn>
                  <a:cxn ang="0">
                    <a:pos x="595" y="6"/>
                  </a:cxn>
                  <a:cxn ang="0">
                    <a:pos x="620" y="0"/>
                  </a:cxn>
                  <a:cxn ang="0">
                    <a:pos x="626" y="0"/>
                  </a:cxn>
                  <a:cxn ang="0">
                    <a:pos x="558" y="0"/>
                  </a:cxn>
                  <a:cxn ang="0">
                    <a:pos x="416" y="0"/>
                  </a:cxn>
                  <a:cxn ang="0">
                    <a:pos x="267" y="0"/>
                  </a:cxn>
                  <a:cxn ang="0">
                    <a:pos x="198" y="0"/>
                  </a:cxn>
                  <a:cxn ang="0">
                    <a:pos x="186" y="0"/>
                  </a:cxn>
                  <a:cxn ang="0">
                    <a:pos x="161" y="6"/>
                  </a:cxn>
                  <a:cxn ang="0">
                    <a:pos x="130" y="11"/>
                  </a:cxn>
                  <a:cxn ang="0">
                    <a:pos x="99" y="33"/>
                  </a:cxn>
                  <a:cxn ang="0">
                    <a:pos x="56" y="72"/>
                  </a:cxn>
                  <a:cxn ang="0">
                    <a:pos x="0" y="128"/>
                  </a:cxn>
                  <a:cxn ang="0">
                    <a:pos x="0" y="518"/>
                  </a:cxn>
                </a:cxnLst>
                <a:rect l="0" t="0" r="r" b="b"/>
                <a:pathLst>
                  <a:path w="626" h="518">
                    <a:moveTo>
                      <a:pt x="0" y="518"/>
                    </a:moveTo>
                    <a:lnTo>
                      <a:pt x="37" y="479"/>
                    </a:lnTo>
                    <a:lnTo>
                      <a:pt x="93" y="429"/>
                    </a:lnTo>
                    <a:lnTo>
                      <a:pt x="161" y="368"/>
                    </a:lnTo>
                    <a:lnTo>
                      <a:pt x="248" y="295"/>
                    </a:lnTo>
                    <a:lnTo>
                      <a:pt x="285" y="256"/>
                    </a:lnTo>
                    <a:lnTo>
                      <a:pt x="378" y="173"/>
                    </a:lnTo>
                    <a:lnTo>
                      <a:pt x="478" y="84"/>
                    </a:lnTo>
                    <a:lnTo>
                      <a:pt x="540" y="28"/>
                    </a:lnTo>
                    <a:lnTo>
                      <a:pt x="564" y="11"/>
                    </a:lnTo>
                    <a:lnTo>
                      <a:pt x="595" y="6"/>
                    </a:lnTo>
                    <a:lnTo>
                      <a:pt x="620" y="0"/>
                    </a:lnTo>
                    <a:lnTo>
                      <a:pt x="626" y="0"/>
                    </a:lnTo>
                    <a:lnTo>
                      <a:pt x="558" y="0"/>
                    </a:lnTo>
                    <a:lnTo>
                      <a:pt x="416" y="0"/>
                    </a:lnTo>
                    <a:lnTo>
                      <a:pt x="267" y="0"/>
                    </a:lnTo>
                    <a:lnTo>
                      <a:pt x="198" y="0"/>
                    </a:lnTo>
                    <a:lnTo>
                      <a:pt x="186" y="0"/>
                    </a:lnTo>
                    <a:lnTo>
                      <a:pt x="161" y="6"/>
                    </a:lnTo>
                    <a:lnTo>
                      <a:pt x="130" y="11"/>
                    </a:lnTo>
                    <a:lnTo>
                      <a:pt x="99" y="33"/>
                    </a:lnTo>
                    <a:lnTo>
                      <a:pt x="56" y="72"/>
                    </a:lnTo>
                    <a:lnTo>
                      <a:pt x="0" y="128"/>
                    </a:lnTo>
                    <a:lnTo>
                      <a:pt x="0" y="5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1" name="Freeform 597"/>
              <p:cNvSpPr/>
              <p:nvPr/>
            </p:nvSpPr>
            <p:spPr bwMode="auto">
              <a:xfrm>
                <a:off x="4375" y="788"/>
                <a:ext cx="428" cy="323"/>
              </a:xfrm>
              <a:custGeom>
                <a:avLst/>
                <a:gdLst/>
                <a:ahLst/>
                <a:cxnLst>
                  <a:cxn ang="0">
                    <a:pos x="0" y="323"/>
                  </a:cxn>
                  <a:cxn ang="0">
                    <a:pos x="74" y="256"/>
                  </a:cxn>
                  <a:cxn ang="0">
                    <a:pos x="180" y="162"/>
                  </a:cxn>
                  <a:cxn ang="0">
                    <a:pos x="273" y="72"/>
                  </a:cxn>
                  <a:cxn ang="0">
                    <a:pos x="322" y="33"/>
                  </a:cxn>
                  <a:cxn ang="0">
                    <a:pos x="329" y="22"/>
                  </a:cxn>
                  <a:cxn ang="0">
                    <a:pos x="354" y="11"/>
                  </a:cxn>
                  <a:cxn ang="0">
                    <a:pos x="385" y="6"/>
                  </a:cxn>
                  <a:cxn ang="0">
                    <a:pos x="428" y="0"/>
                  </a:cxn>
                </a:cxnLst>
                <a:rect l="0" t="0" r="r" b="b"/>
                <a:pathLst>
                  <a:path w="428" h="323">
                    <a:moveTo>
                      <a:pt x="0" y="323"/>
                    </a:moveTo>
                    <a:lnTo>
                      <a:pt x="74" y="256"/>
                    </a:lnTo>
                    <a:lnTo>
                      <a:pt x="180" y="162"/>
                    </a:lnTo>
                    <a:lnTo>
                      <a:pt x="273" y="72"/>
                    </a:lnTo>
                    <a:lnTo>
                      <a:pt x="322" y="33"/>
                    </a:lnTo>
                    <a:lnTo>
                      <a:pt x="329" y="22"/>
                    </a:lnTo>
                    <a:lnTo>
                      <a:pt x="354" y="11"/>
                    </a:lnTo>
                    <a:lnTo>
                      <a:pt x="385" y="6"/>
                    </a:lnTo>
                    <a:lnTo>
                      <a:pt x="428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2" name="Freeform 598"/>
              <p:cNvSpPr/>
              <p:nvPr/>
            </p:nvSpPr>
            <p:spPr bwMode="auto">
              <a:xfrm>
                <a:off x="5268" y="916"/>
                <a:ext cx="528" cy="424"/>
              </a:xfrm>
              <a:custGeom>
                <a:avLst/>
                <a:gdLst/>
                <a:ahLst/>
                <a:cxnLst>
                  <a:cxn ang="0">
                    <a:pos x="528" y="390"/>
                  </a:cxn>
                  <a:cxn ang="0">
                    <a:pos x="521" y="396"/>
                  </a:cxn>
                  <a:cxn ang="0">
                    <a:pos x="509" y="401"/>
                  </a:cxn>
                  <a:cxn ang="0">
                    <a:pos x="497" y="413"/>
                  </a:cxn>
                  <a:cxn ang="0">
                    <a:pos x="478" y="418"/>
                  </a:cxn>
                  <a:cxn ang="0">
                    <a:pos x="459" y="424"/>
                  </a:cxn>
                  <a:cxn ang="0">
                    <a:pos x="441" y="424"/>
                  </a:cxn>
                  <a:cxn ang="0">
                    <a:pos x="404" y="424"/>
                  </a:cxn>
                  <a:cxn ang="0">
                    <a:pos x="391" y="424"/>
                  </a:cxn>
                  <a:cxn ang="0">
                    <a:pos x="323" y="424"/>
                  </a:cxn>
                  <a:cxn ang="0">
                    <a:pos x="193" y="424"/>
                  </a:cxn>
                  <a:cxn ang="0">
                    <a:pos x="56" y="424"/>
                  </a:cxn>
                  <a:cxn ang="0">
                    <a:pos x="0" y="424"/>
                  </a:cxn>
                  <a:cxn ang="0">
                    <a:pos x="6" y="424"/>
                  </a:cxn>
                  <a:cxn ang="0">
                    <a:pos x="25" y="424"/>
                  </a:cxn>
                  <a:cxn ang="0">
                    <a:pos x="56" y="413"/>
                  </a:cxn>
                  <a:cxn ang="0">
                    <a:pos x="81" y="396"/>
                  </a:cxn>
                  <a:cxn ang="0">
                    <a:pos x="149" y="346"/>
                  </a:cxn>
                  <a:cxn ang="0">
                    <a:pos x="248" y="257"/>
                  </a:cxn>
                  <a:cxn ang="0">
                    <a:pos x="335" y="173"/>
                  </a:cxn>
                  <a:cxn ang="0">
                    <a:pos x="379" y="134"/>
                  </a:cxn>
                  <a:cxn ang="0">
                    <a:pos x="459" y="62"/>
                  </a:cxn>
                  <a:cxn ang="0">
                    <a:pos x="528" y="0"/>
                  </a:cxn>
                  <a:cxn ang="0">
                    <a:pos x="528" y="390"/>
                  </a:cxn>
                </a:cxnLst>
                <a:rect l="0" t="0" r="r" b="b"/>
                <a:pathLst>
                  <a:path w="528" h="424">
                    <a:moveTo>
                      <a:pt x="528" y="390"/>
                    </a:moveTo>
                    <a:lnTo>
                      <a:pt x="521" y="396"/>
                    </a:lnTo>
                    <a:lnTo>
                      <a:pt x="509" y="401"/>
                    </a:lnTo>
                    <a:lnTo>
                      <a:pt x="497" y="413"/>
                    </a:lnTo>
                    <a:lnTo>
                      <a:pt x="478" y="418"/>
                    </a:lnTo>
                    <a:lnTo>
                      <a:pt x="459" y="424"/>
                    </a:lnTo>
                    <a:lnTo>
                      <a:pt x="441" y="424"/>
                    </a:lnTo>
                    <a:lnTo>
                      <a:pt x="404" y="424"/>
                    </a:lnTo>
                    <a:lnTo>
                      <a:pt x="391" y="424"/>
                    </a:lnTo>
                    <a:lnTo>
                      <a:pt x="323" y="424"/>
                    </a:lnTo>
                    <a:lnTo>
                      <a:pt x="193" y="424"/>
                    </a:lnTo>
                    <a:lnTo>
                      <a:pt x="56" y="424"/>
                    </a:lnTo>
                    <a:lnTo>
                      <a:pt x="0" y="424"/>
                    </a:lnTo>
                    <a:lnTo>
                      <a:pt x="6" y="424"/>
                    </a:lnTo>
                    <a:lnTo>
                      <a:pt x="25" y="424"/>
                    </a:lnTo>
                    <a:lnTo>
                      <a:pt x="56" y="413"/>
                    </a:lnTo>
                    <a:lnTo>
                      <a:pt x="81" y="396"/>
                    </a:lnTo>
                    <a:lnTo>
                      <a:pt x="149" y="346"/>
                    </a:lnTo>
                    <a:lnTo>
                      <a:pt x="248" y="257"/>
                    </a:lnTo>
                    <a:lnTo>
                      <a:pt x="335" y="173"/>
                    </a:lnTo>
                    <a:lnTo>
                      <a:pt x="379" y="134"/>
                    </a:lnTo>
                    <a:lnTo>
                      <a:pt x="459" y="62"/>
                    </a:lnTo>
                    <a:lnTo>
                      <a:pt x="528" y="0"/>
                    </a:lnTo>
                    <a:lnTo>
                      <a:pt x="528" y="39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3" name="Freeform 599"/>
              <p:cNvSpPr/>
              <p:nvPr/>
            </p:nvSpPr>
            <p:spPr bwMode="auto">
              <a:xfrm>
                <a:off x="5479" y="1122"/>
                <a:ext cx="304" cy="218"/>
              </a:xfrm>
              <a:custGeom>
                <a:avLst/>
                <a:gdLst/>
                <a:ahLst/>
                <a:cxnLst>
                  <a:cxn ang="0">
                    <a:pos x="0" y="218"/>
                  </a:cxn>
                  <a:cxn ang="0">
                    <a:pos x="19" y="218"/>
                  </a:cxn>
                  <a:cxn ang="0">
                    <a:pos x="44" y="212"/>
                  </a:cxn>
                  <a:cxn ang="0">
                    <a:pos x="68" y="207"/>
                  </a:cxn>
                  <a:cxn ang="0">
                    <a:pos x="93" y="190"/>
                  </a:cxn>
                  <a:cxn ang="0">
                    <a:pos x="118" y="168"/>
                  </a:cxn>
                  <a:cxn ang="0">
                    <a:pos x="168" y="123"/>
                  </a:cxn>
                  <a:cxn ang="0">
                    <a:pos x="236" y="67"/>
                  </a:cxn>
                  <a:cxn ang="0">
                    <a:pos x="304" y="0"/>
                  </a:cxn>
                </a:cxnLst>
                <a:rect l="0" t="0" r="r" b="b"/>
                <a:pathLst>
                  <a:path w="304" h="218">
                    <a:moveTo>
                      <a:pt x="0" y="218"/>
                    </a:moveTo>
                    <a:lnTo>
                      <a:pt x="19" y="218"/>
                    </a:lnTo>
                    <a:lnTo>
                      <a:pt x="44" y="212"/>
                    </a:lnTo>
                    <a:lnTo>
                      <a:pt x="68" y="207"/>
                    </a:lnTo>
                    <a:lnTo>
                      <a:pt x="93" y="190"/>
                    </a:lnTo>
                    <a:lnTo>
                      <a:pt x="118" y="168"/>
                    </a:lnTo>
                    <a:lnTo>
                      <a:pt x="168" y="123"/>
                    </a:lnTo>
                    <a:lnTo>
                      <a:pt x="236" y="67"/>
                    </a:lnTo>
                    <a:lnTo>
                      <a:pt x="304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4" name="Freeform 600"/>
              <p:cNvSpPr/>
              <p:nvPr/>
            </p:nvSpPr>
            <p:spPr bwMode="auto">
              <a:xfrm>
                <a:off x="4319" y="1011"/>
                <a:ext cx="1477" cy="111"/>
              </a:xfrm>
              <a:custGeom>
                <a:avLst/>
                <a:gdLst/>
                <a:ahLst/>
                <a:cxnLst>
                  <a:cxn ang="0">
                    <a:pos x="1477" y="0"/>
                  </a:cxn>
                  <a:cxn ang="0">
                    <a:pos x="0" y="0"/>
                  </a:cxn>
                  <a:cxn ang="0">
                    <a:pos x="25" y="111"/>
                  </a:cxn>
                  <a:cxn ang="0">
                    <a:pos x="1477" y="111"/>
                  </a:cxn>
                  <a:cxn ang="0">
                    <a:pos x="1477" y="0"/>
                  </a:cxn>
                </a:cxnLst>
                <a:rect l="0" t="0" r="r" b="b"/>
                <a:pathLst>
                  <a:path w="1477" h="111">
                    <a:moveTo>
                      <a:pt x="1477" y="0"/>
                    </a:moveTo>
                    <a:lnTo>
                      <a:pt x="0" y="0"/>
                    </a:lnTo>
                    <a:lnTo>
                      <a:pt x="25" y="111"/>
                    </a:lnTo>
                    <a:lnTo>
                      <a:pt x="1477" y="111"/>
                    </a:lnTo>
                    <a:lnTo>
                      <a:pt x="1477" y="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5" name="Line 601"/>
              <p:cNvSpPr>
                <a:spLocks noChangeShapeType="1"/>
              </p:cNvSpPr>
              <p:nvPr/>
            </p:nvSpPr>
            <p:spPr bwMode="auto">
              <a:xfrm flipH="1">
                <a:off x="4307" y="1011"/>
                <a:ext cx="1489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6" name="Line 602"/>
              <p:cNvSpPr>
                <a:spLocks noChangeShapeType="1"/>
              </p:cNvSpPr>
              <p:nvPr/>
            </p:nvSpPr>
            <p:spPr bwMode="auto">
              <a:xfrm>
                <a:off x="4344" y="1122"/>
                <a:ext cx="1452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7" name="Freeform 603"/>
              <p:cNvSpPr/>
              <p:nvPr/>
            </p:nvSpPr>
            <p:spPr bwMode="auto">
              <a:xfrm>
                <a:off x="4549" y="788"/>
                <a:ext cx="1154" cy="552"/>
              </a:xfrm>
              <a:custGeom>
                <a:avLst/>
                <a:gdLst/>
                <a:ahLst/>
                <a:cxnLst>
                  <a:cxn ang="0">
                    <a:pos x="775" y="262"/>
                  </a:cxn>
                  <a:cxn ang="0">
                    <a:pos x="819" y="301"/>
                  </a:cxn>
                  <a:cxn ang="0">
                    <a:pos x="912" y="385"/>
                  </a:cxn>
                  <a:cxn ang="0">
                    <a:pos x="1011" y="474"/>
                  </a:cxn>
                  <a:cxn ang="0">
                    <a:pos x="1067" y="524"/>
                  </a:cxn>
                  <a:cxn ang="0">
                    <a:pos x="1098" y="541"/>
                  </a:cxn>
                  <a:cxn ang="0">
                    <a:pos x="1123" y="552"/>
                  </a:cxn>
                  <a:cxn ang="0">
                    <a:pos x="1147" y="552"/>
                  </a:cxn>
                  <a:cxn ang="0">
                    <a:pos x="1154" y="552"/>
                  </a:cxn>
                  <a:cxn ang="0">
                    <a:pos x="1092" y="552"/>
                  </a:cxn>
                  <a:cxn ang="0">
                    <a:pos x="943" y="552"/>
                  </a:cxn>
                  <a:cxn ang="0">
                    <a:pos x="800" y="552"/>
                  </a:cxn>
                  <a:cxn ang="0">
                    <a:pos x="732" y="552"/>
                  </a:cxn>
                  <a:cxn ang="0">
                    <a:pos x="719" y="552"/>
                  </a:cxn>
                  <a:cxn ang="0">
                    <a:pos x="694" y="552"/>
                  </a:cxn>
                  <a:cxn ang="0">
                    <a:pos x="663" y="541"/>
                  </a:cxn>
                  <a:cxn ang="0">
                    <a:pos x="632" y="524"/>
                  </a:cxn>
                  <a:cxn ang="0">
                    <a:pos x="589" y="485"/>
                  </a:cxn>
                  <a:cxn ang="0">
                    <a:pos x="533" y="435"/>
                  </a:cxn>
                  <a:cxn ang="0">
                    <a:pos x="465" y="368"/>
                  </a:cxn>
                  <a:cxn ang="0">
                    <a:pos x="378" y="295"/>
                  </a:cxn>
                  <a:cxn ang="0">
                    <a:pos x="341" y="256"/>
                  </a:cxn>
                  <a:cxn ang="0">
                    <a:pos x="248" y="173"/>
                  </a:cxn>
                  <a:cxn ang="0">
                    <a:pos x="148" y="84"/>
                  </a:cxn>
                  <a:cxn ang="0">
                    <a:pos x="86" y="28"/>
                  </a:cxn>
                  <a:cxn ang="0">
                    <a:pos x="55" y="11"/>
                  </a:cxn>
                  <a:cxn ang="0">
                    <a:pos x="24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62" y="0"/>
                  </a:cxn>
                  <a:cxn ang="0">
                    <a:pos x="192" y="0"/>
                  </a:cxn>
                  <a:cxn ang="0">
                    <a:pos x="328" y="0"/>
                  </a:cxn>
                  <a:cxn ang="0">
                    <a:pos x="390" y="0"/>
                  </a:cxn>
                  <a:cxn ang="0">
                    <a:pos x="403" y="0"/>
                  </a:cxn>
                  <a:cxn ang="0">
                    <a:pos x="440" y="0"/>
                  </a:cxn>
                  <a:cxn ang="0">
                    <a:pos x="459" y="6"/>
                  </a:cxn>
                  <a:cxn ang="0">
                    <a:pos x="477" y="6"/>
                  </a:cxn>
                  <a:cxn ang="0">
                    <a:pos x="496" y="17"/>
                  </a:cxn>
                  <a:cxn ang="0">
                    <a:pos x="515" y="28"/>
                  </a:cxn>
                  <a:cxn ang="0">
                    <a:pos x="558" y="67"/>
                  </a:cxn>
                  <a:cxn ang="0">
                    <a:pos x="614" y="117"/>
                  </a:cxn>
                  <a:cxn ang="0">
                    <a:pos x="688" y="184"/>
                  </a:cxn>
                  <a:cxn ang="0">
                    <a:pos x="775" y="262"/>
                  </a:cxn>
                </a:cxnLst>
                <a:rect l="0" t="0" r="r" b="b"/>
                <a:pathLst>
                  <a:path w="1154" h="552">
                    <a:moveTo>
                      <a:pt x="775" y="262"/>
                    </a:moveTo>
                    <a:lnTo>
                      <a:pt x="819" y="301"/>
                    </a:lnTo>
                    <a:lnTo>
                      <a:pt x="912" y="385"/>
                    </a:lnTo>
                    <a:lnTo>
                      <a:pt x="1011" y="474"/>
                    </a:lnTo>
                    <a:lnTo>
                      <a:pt x="1067" y="524"/>
                    </a:lnTo>
                    <a:lnTo>
                      <a:pt x="1098" y="541"/>
                    </a:lnTo>
                    <a:lnTo>
                      <a:pt x="1123" y="552"/>
                    </a:lnTo>
                    <a:lnTo>
                      <a:pt x="1147" y="552"/>
                    </a:lnTo>
                    <a:lnTo>
                      <a:pt x="1154" y="552"/>
                    </a:lnTo>
                    <a:lnTo>
                      <a:pt x="1092" y="552"/>
                    </a:lnTo>
                    <a:lnTo>
                      <a:pt x="943" y="552"/>
                    </a:lnTo>
                    <a:lnTo>
                      <a:pt x="800" y="552"/>
                    </a:lnTo>
                    <a:lnTo>
                      <a:pt x="732" y="552"/>
                    </a:lnTo>
                    <a:lnTo>
                      <a:pt x="719" y="552"/>
                    </a:lnTo>
                    <a:lnTo>
                      <a:pt x="694" y="552"/>
                    </a:lnTo>
                    <a:lnTo>
                      <a:pt x="663" y="541"/>
                    </a:lnTo>
                    <a:lnTo>
                      <a:pt x="632" y="524"/>
                    </a:lnTo>
                    <a:lnTo>
                      <a:pt x="589" y="485"/>
                    </a:lnTo>
                    <a:lnTo>
                      <a:pt x="533" y="435"/>
                    </a:lnTo>
                    <a:lnTo>
                      <a:pt x="465" y="368"/>
                    </a:lnTo>
                    <a:lnTo>
                      <a:pt x="378" y="295"/>
                    </a:lnTo>
                    <a:lnTo>
                      <a:pt x="341" y="256"/>
                    </a:lnTo>
                    <a:lnTo>
                      <a:pt x="248" y="173"/>
                    </a:lnTo>
                    <a:lnTo>
                      <a:pt x="148" y="84"/>
                    </a:lnTo>
                    <a:lnTo>
                      <a:pt x="86" y="28"/>
                    </a:lnTo>
                    <a:lnTo>
                      <a:pt x="55" y="11"/>
                    </a:lnTo>
                    <a:lnTo>
                      <a:pt x="24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2" y="0"/>
                    </a:lnTo>
                    <a:lnTo>
                      <a:pt x="192" y="0"/>
                    </a:lnTo>
                    <a:lnTo>
                      <a:pt x="328" y="0"/>
                    </a:lnTo>
                    <a:lnTo>
                      <a:pt x="390" y="0"/>
                    </a:lnTo>
                    <a:lnTo>
                      <a:pt x="403" y="0"/>
                    </a:lnTo>
                    <a:lnTo>
                      <a:pt x="440" y="0"/>
                    </a:lnTo>
                    <a:lnTo>
                      <a:pt x="459" y="6"/>
                    </a:lnTo>
                    <a:lnTo>
                      <a:pt x="477" y="6"/>
                    </a:lnTo>
                    <a:lnTo>
                      <a:pt x="496" y="17"/>
                    </a:lnTo>
                    <a:lnTo>
                      <a:pt x="515" y="28"/>
                    </a:lnTo>
                    <a:lnTo>
                      <a:pt x="558" y="67"/>
                    </a:lnTo>
                    <a:lnTo>
                      <a:pt x="614" y="117"/>
                    </a:lnTo>
                    <a:lnTo>
                      <a:pt x="688" y="184"/>
                    </a:lnTo>
                    <a:lnTo>
                      <a:pt x="775" y="262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8" name="Freeform 604"/>
              <p:cNvSpPr/>
              <p:nvPr/>
            </p:nvSpPr>
            <p:spPr bwMode="auto">
              <a:xfrm>
                <a:off x="4549" y="788"/>
                <a:ext cx="1154" cy="552"/>
              </a:xfrm>
              <a:custGeom>
                <a:avLst/>
                <a:gdLst/>
                <a:ahLst/>
                <a:cxnLst>
                  <a:cxn ang="0">
                    <a:pos x="775" y="262"/>
                  </a:cxn>
                  <a:cxn ang="0">
                    <a:pos x="819" y="301"/>
                  </a:cxn>
                  <a:cxn ang="0">
                    <a:pos x="912" y="385"/>
                  </a:cxn>
                  <a:cxn ang="0">
                    <a:pos x="1011" y="474"/>
                  </a:cxn>
                  <a:cxn ang="0">
                    <a:pos x="1067" y="524"/>
                  </a:cxn>
                  <a:cxn ang="0">
                    <a:pos x="1098" y="541"/>
                  </a:cxn>
                  <a:cxn ang="0">
                    <a:pos x="1123" y="552"/>
                  </a:cxn>
                  <a:cxn ang="0">
                    <a:pos x="1147" y="552"/>
                  </a:cxn>
                  <a:cxn ang="0">
                    <a:pos x="1154" y="552"/>
                  </a:cxn>
                  <a:cxn ang="0">
                    <a:pos x="1092" y="552"/>
                  </a:cxn>
                  <a:cxn ang="0">
                    <a:pos x="943" y="552"/>
                  </a:cxn>
                  <a:cxn ang="0">
                    <a:pos x="800" y="552"/>
                  </a:cxn>
                  <a:cxn ang="0">
                    <a:pos x="732" y="552"/>
                  </a:cxn>
                  <a:cxn ang="0">
                    <a:pos x="719" y="552"/>
                  </a:cxn>
                  <a:cxn ang="0">
                    <a:pos x="694" y="552"/>
                  </a:cxn>
                  <a:cxn ang="0">
                    <a:pos x="663" y="541"/>
                  </a:cxn>
                  <a:cxn ang="0">
                    <a:pos x="632" y="524"/>
                  </a:cxn>
                  <a:cxn ang="0">
                    <a:pos x="589" y="485"/>
                  </a:cxn>
                  <a:cxn ang="0">
                    <a:pos x="533" y="435"/>
                  </a:cxn>
                  <a:cxn ang="0">
                    <a:pos x="465" y="368"/>
                  </a:cxn>
                  <a:cxn ang="0">
                    <a:pos x="378" y="295"/>
                  </a:cxn>
                  <a:cxn ang="0">
                    <a:pos x="341" y="256"/>
                  </a:cxn>
                  <a:cxn ang="0">
                    <a:pos x="248" y="173"/>
                  </a:cxn>
                  <a:cxn ang="0">
                    <a:pos x="148" y="84"/>
                  </a:cxn>
                  <a:cxn ang="0">
                    <a:pos x="86" y="28"/>
                  </a:cxn>
                  <a:cxn ang="0">
                    <a:pos x="55" y="11"/>
                  </a:cxn>
                  <a:cxn ang="0">
                    <a:pos x="24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62" y="0"/>
                  </a:cxn>
                  <a:cxn ang="0">
                    <a:pos x="192" y="0"/>
                  </a:cxn>
                  <a:cxn ang="0">
                    <a:pos x="328" y="0"/>
                  </a:cxn>
                  <a:cxn ang="0">
                    <a:pos x="390" y="0"/>
                  </a:cxn>
                  <a:cxn ang="0">
                    <a:pos x="403" y="0"/>
                  </a:cxn>
                  <a:cxn ang="0">
                    <a:pos x="440" y="0"/>
                  </a:cxn>
                  <a:cxn ang="0">
                    <a:pos x="459" y="6"/>
                  </a:cxn>
                  <a:cxn ang="0">
                    <a:pos x="477" y="6"/>
                  </a:cxn>
                  <a:cxn ang="0">
                    <a:pos x="496" y="17"/>
                  </a:cxn>
                  <a:cxn ang="0">
                    <a:pos x="515" y="28"/>
                  </a:cxn>
                  <a:cxn ang="0">
                    <a:pos x="558" y="67"/>
                  </a:cxn>
                  <a:cxn ang="0">
                    <a:pos x="614" y="117"/>
                  </a:cxn>
                  <a:cxn ang="0">
                    <a:pos x="688" y="184"/>
                  </a:cxn>
                  <a:cxn ang="0">
                    <a:pos x="775" y="262"/>
                  </a:cxn>
                </a:cxnLst>
                <a:rect l="0" t="0" r="r" b="b"/>
                <a:pathLst>
                  <a:path w="1154" h="552">
                    <a:moveTo>
                      <a:pt x="775" y="262"/>
                    </a:moveTo>
                    <a:lnTo>
                      <a:pt x="819" y="301"/>
                    </a:lnTo>
                    <a:lnTo>
                      <a:pt x="912" y="385"/>
                    </a:lnTo>
                    <a:lnTo>
                      <a:pt x="1011" y="474"/>
                    </a:lnTo>
                    <a:lnTo>
                      <a:pt x="1067" y="524"/>
                    </a:lnTo>
                    <a:lnTo>
                      <a:pt x="1098" y="541"/>
                    </a:lnTo>
                    <a:lnTo>
                      <a:pt x="1123" y="552"/>
                    </a:lnTo>
                    <a:lnTo>
                      <a:pt x="1147" y="552"/>
                    </a:lnTo>
                    <a:lnTo>
                      <a:pt x="1154" y="552"/>
                    </a:lnTo>
                    <a:lnTo>
                      <a:pt x="1092" y="552"/>
                    </a:lnTo>
                    <a:lnTo>
                      <a:pt x="943" y="552"/>
                    </a:lnTo>
                    <a:lnTo>
                      <a:pt x="800" y="552"/>
                    </a:lnTo>
                    <a:lnTo>
                      <a:pt x="732" y="552"/>
                    </a:lnTo>
                    <a:lnTo>
                      <a:pt x="719" y="552"/>
                    </a:lnTo>
                    <a:lnTo>
                      <a:pt x="694" y="552"/>
                    </a:lnTo>
                    <a:lnTo>
                      <a:pt x="663" y="541"/>
                    </a:lnTo>
                    <a:lnTo>
                      <a:pt x="632" y="524"/>
                    </a:lnTo>
                    <a:lnTo>
                      <a:pt x="589" y="485"/>
                    </a:lnTo>
                    <a:lnTo>
                      <a:pt x="533" y="435"/>
                    </a:lnTo>
                    <a:lnTo>
                      <a:pt x="465" y="368"/>
                    </a:lnTo>
                    <a:lnTo>
                      <a:pt x="378" y="295"/>
                    </a:lnTo>
                    <a:lnTo>
                      <a:pt x="341" y="256"/>
                    </a:lnTo>
                    <a:lnTo>
                      <a:pt x="248" y="173"/>
                    </a:lnTo>
                    <a:lnTo>
                      <a:pt x="148" y="84"/>
                    </a:lnTo>
                    <a:lnTo>
                      <a:pt x="86" y="28"/>
                    </a:lnTo>
                    <a:lnTo>
                      <a:pt x="55" y="11"/>
                    </a:lnTo>
                    <a:lnTo>
                      <a:pt x="24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2" y="0"/>
                    </a:lnTo>
                    <a:lnTo>
                      <a:pt x="192" y="0"/>
                    </a:lnTo>
                    <a:lnTo>
                      <a:pt x="328" y="0"/>
                    </a:lnTo>
                    <a:lnTo>
                      <a:pt x="390" y="0"/>
                    </a:lnTo>
                    <a:lnTo>
                      <a:pt x="403" y="0"/>
                    </a:lnTo>
                    <a:lnTo>
                      <a:pt x="440" y="0"/>
                    </a:lnTo>
                    <a:lnTo>
                      <a:pt x="459" y="6"/>
                    </a:lnTo>
                    <a:lnTo>
                      <a:pt x="477" y="6"/>
                    </a:lnTo>
                    <a:lnTo>
                      <a:pt x="496" y="17"/>
                    </a:lnTo>
                    <a:lnTo>
                      <a:pt x="515" y="28"/>
                    </a:lnTo>
                    <a:lnTo>
                      <a:pt x="558" y="67"/>
                    </a:lnTo>
                    <a:lnTo>
                      <a:pt x="614" y="117"/>
                    </a:lnTo>
                    <a:lnTo>
                      <a:pt x="688" y="184"/>
                    </a:lnTo>
                    <a:lnTo>
                      <a:pt x="775" y="262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29" name="Freeform 605"/>
              <p:cNvSpPr/>
              <p:nvPr/>
            </p:nvSpPr>
            <p:spPr bwMode="auto">
              <a:xfrm>
                <a:off x="4772" y="788"/>
                <a:ext cx="726" cy="552"/>
              </a:xfrm>
              <a:custGeom>
                <a:avLst/>
                <a:gdLst/>
                <a:ahLst/>
                <a:cxnLst>
                  <a:cxn ang="0">
                    <a:pos x="726" y="552"/>
                  </a:cxn>
                  <a:cxn ang="0">
                    <a:pos x="701" y="552"/>
                  </a:cxn>
                  <a:cxn ang="0">
                    <a:pos x="676" y="546"/>
                  </a:cxn>
                  <a:cxn ang="0">
                    <a:pos x="651" y="541"/>
                  </a:cxn>
                  <a:cxn ang="0">
                    <a:pos x="627" y="524"/>
                  </a:cxn>
                  <a:cxn ang="0">
                    <a:pos x="533" y="440"/>
                  </a:cxn>
                  <a:cxn ang="0">
                    <a:pos x="366" y="284"/>
                  </a:cxn>
                  <a:cxn ang="0">
                    <a:pos x="192" y="128"/>
                  </a:cxn>
                  <a:cxn ang="0">
                    <a:pos x="93" y="45"/>
                  </a:cxn>
                  <a:cxn ang="0">
                    <a:pos x="68" y="22"/>
                  </a:cxn>
                  <a:cxn ang="0">
                    <a:pos x="50" y="11"/>
                  </a:cxn>
                  <a:cxn ang="0">
                    <a:pos x="31" y="6"/>
                  </a:cxn>
                  <a:cxn ang="0">
                    <a:pos x="0" y="0"/>
                  </a:cxn>
                </a:cxnLst>
                <a:rect l="0" t="0" r="r" b="b"/>
                <a:pathLst>
                  <a:path w="726" h="552">
                    <a:moveTo>
                      <a:pt x="726" y="552"/>
                    </a:moveTo>
                    <a:lnTo>
                      <a:pt x="701" y="552"/>
                    </a:lnTo>
                    <a:lnTo>
                      <a:pt x="676" y="546"/>
                    </a:lnTo>
                    <a:lnTo>
                      <a:pt x="651" y="541"/>
                    </a:lnTo>
                    <a:lnTo>
                      <a:pt x="627" y="524"/>
                    </a:lnTo>
                    <a:lnTo>
                      <a:pt x="533" y="440"/>
                    </a:lnTo>
                    <a:lnTo>
                      <a:pt x="366" y="284"/>
                    </a:lnTo>
                    <a:lnTo>
                      <a:pt x="192" y="128"/>
                    </a:lnTo>
                    <a:lnTo>
                      <a:pt x="93" y="45"/>
                    </a:lnTo>
                    <a:lnTo>
                      <a:pt x="68" y="22"/>
                    </a:lnTo>
                    <a:lnTo>
                      <a:pt x="50" y="11"/>
                    </a:lnTo>
                    <a:lnTo>
                      <a:pt x="31" y="6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0" name="Freeform 606"/>
              <p:cNvSpPr/>
              <p:nvPr/>
            </p:nvSpPr>
            <p:spPr bwMode="auto">
              <a:xfrm>
                <a:off x="5796" y="788"/>
                <a:ext cx="626" cy="518"/>
              </a:xfrm>
              <a:custGeom>
                <a:avLst/>
                <a:gdLst/>
                <a:ahLst/>
                <a:cxnLst>
                  <a:cxn ang="0">
                    <a:pos x="0" y="518"/>
                  </a:cxn>
                  <a:cxn ang="0">
                    <a:pos x="43" y="479"/>
                  </a:cxn>
                  <a:cxn ang="0">
                    <a:pos x="99" y="429"/>
                  </a:cxn>
                  <a:cxn ang="0">
                    <a:pos x="167" y="362"/>
                  </a:cxn>
                  <a:cxn ang="0">
                    <a:pos x="248" y="295"/>
                  </a:cxn>
                  <a:cxn ang="0">
                    <a:pos x="291" y="256"/>
                  </a:cxn>
                  <a:cxn ang="0">
                    <a:pos x="384" y="173"/>
                  </a:cxn>
                  <a:cxn ang="0">
                    <a:pos x="484" y="78"/>
                  </a:cxn>
                  <a:cxn ang="0">
                    <a:pos x="546" y="28"/>
                  </a:cxn>
                  <a:cxn ang="0">
                    <a:pos x="570" y="11"/>
                  </a:cxn>
                  <a:cxn ang="0">
                    <a:pos x="595" y="6"/>
                  </a:cxn>
                  <a:cxn ang="0">
                    <a:pos x="620" y="0"/>
                  </a:cxn>
                  <a:cxn ang="0">
                    <a:pos x="626" y="0"/>
                  </a:cxn>
                  <a:cxn ang="0">
                    <a:pos x="564" y="0"/>
                  </a:cxn>
                  <a:cxn ang="0">
                    <a:pos x="415" y="0"/>
                  </a:cxn>
                  <a:cxn ang="0">
                    <a:pos x="273" y="0"/>
                  </a:cxn>
                  <a:cxn ang="0">
                    <a:pos x="204" y="0"/>
                  </a:cxn>
                  <a:cxn ang="0">
                    <a:pos x="192" y="0"/>
                  </a:cxn>
                  <a:cxn ang="0">
                    <a:pos x="167" y="6"/>
                  </a:cxn>
                  <a:cxn ang="0">
                    <a:pos x="136" y="11"/>
                  </a:cxn>
                  <a:cxn ang="0">
                    <a:pos x="105" y="33"/>
                  </a:cxn>
                  <a:cxn ang="0">
                    <a:pos x="62" y="72"/>
                  </a:cxn>
                  <a:cxn ang="0">
                    <a:pos x="0" y="128"/>
                  </a:cxn>
                  <a:cxn ang="0">
                    <a:pos x="0" y="518"/>
                  </a:cxn>
                </a:cxnLst>
                <a:rect l="0" t="0" r="r" b="b"/>
                <a:pathLst>
                  <a:path w="626" h="518">
                    <a:moveTo>
                      <a:pt x="0" y="518"/>
                    </a:moveTo>
                    <a:lnTo>
                      <a:pt x="43" y="479"/>
                    </a:lnTo>
                    <a:lnTo>
                      <a:pt x="99" y="429"/>
                    </a:lnTo>
                    <a:lnTo>
                      <a:pt x="167" y="362"/>
                    </a:lnTo>
                    <a:lnTo>
                      <a:pt x="248" y="295"/>
                    </a:lnTo>
                    <a:lnTo>
                      <a:pt x="291" y="256"/>
                    </a:lnTo>
                    <a:lnTo>
                      <a:pt x="384" y="173"/>
                    </a:lnTo>
                    <a:lnTo>
                      <a:pt x="484" y="78"/>
                    </a:lnTo>
                    <a:lnTo>
                      <a:pt x="546" y="28"/>
                    </a:lnTo>
                    <a:lnTo>
                      <a:pt x="570" y="11"/>
                    </a:lnTo>
                    <a:lnTo>
                      <a:pt x="595" y="6"/>
                    </a:lnTo>
                    <a:lnTo>
                      <a:pt x="620" y="0"/>
                    </a:lnTo>
                    <a:lnTo>
                      <a:pt x="626" y="0"/>
                    </a:lnTo>
                    <a:lnTo>
                      <a:pt x="564" y="0"/>
                    </a:lnTo>
                    <a:lnTo>
                      <a:pt x="415" y="0"/>
                    </a:lnTo>
                    <a:lnTo>
                      <a:pt x="273" y="0"/>
                    </a:lnTo>
                    <a:lnTo>
                      <a:pt x="204" y="0"/>
                    </a:lnTo>
                    <a:lnTo>
                      <a:pt x="192" y="0"/>
                    </a:lnTo>
                    <a:lnTo>
                      <a:pt x="167" y="6"/>
                    </a:lnTo>
                    <a:lnTo>
                      <a:pt x="136" y="11"/>
                    </a:lnTo>
                    <a:lnTo>
                      <a:pt x="105" y="33"/>
                    </a:lnTo>
                    <a:lnTo>
                      <a:pt x="62" y="72"/>
                    </a:lnTo>
                    <a:lnTo>
                      <a:pt x="0" y="128"/>
                    </a:lnTo>
                    <a:lnTo>
                      <a:pt x="0" y="5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1" name="Freeform 607"/>
              <p:cNvSpPr/>
              <p:nvPr/>
            </p:nvSpPr>
            <p:spPr bwMode="auto">
              <a:xfrm>
                <a:off x="5808" y="788"/>
                <a:ext cx="447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74" y="262"/>
                  </a:cxn>
                  <a:cxn ang="0">
                    <a:pos x="186" y="162"/>
                  </a:cxn>
                  <a:cxn ang="0">
                    <a:pos x="285" y="72"/>
                  </a:cxn>
                  <a:cxn ang="0">
                    <a:pos x="335" y="28"/>
                  </a:cxn>
                  <a:cxn ang="0">
                    <a:pos x="347" y="17"/>
                  </a:cxn>
                  <a:cxn ang="0">
                    <a:pos x="372" y="11"/>
                  </a:cxn>
                  <a:cxn ang="0">
                    <a:pos x="403" y="6"/>
                  </a:cxn>
                  <a:cxn ang="0">
                    <a:pos x="447" y="0"/>
                  </a:cxn>
                </a:cxnLst>
                <a:rect l="0" t="0" r="r" b="b"/>
                <a:pathLst>
                  <a:path w="447" h="334">
                    <a:moveTo>
                      <a:pt x="0" y="334"/>
                    </a:moveTo>
                    <a:lnTo>
                      <a:pt x="74" y="262"/>
                    </a:lnTo>
                    <a:lnTo>
                      <a:pt x="186" y="162"/>
                    </a:lnTo>
                    <a:lnTo>
                      <a:pt x="285" y="72"/>
                    </a:lnTo>
                    <a:lnTo>
                      <a:pt x="335" y="28"/>
                    </a:lnTo>
                    <a:lnTo>
                      <a:pt x="347" y="17"/>
                    </a:lnTo>
                    <a:lnTo>
                      <a:pt x="372" y="11"/>
                    </a:lnTo>
                    <a:lnTo>
                      <a:pt x="403" y="6"/>
                    </a:lnTo>
                    <a:lnTo>
                      <a:pt x="447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2" name="Freeform 608"/>
              <p:cNvSpPr/>
              <p:nvPr/>
            </p:nvSpPr>
            <p:spPr bwMode="auto">
              <a:xfrm>
                <a:off x="9450" y="788"/>
                <a:ext cx="626" cy="518"/>
              </a:xfrm>
              <a:custGeom>
                <a:avLst/>
                <a:gdLst/>
                <a:ahLst/>
                <a:cxnLst>
                  <a:cxn ang="0">
                    <a:pos x="626" y="518"/>
                  </a:cxn>
                  <a:cxn ang="0">
                    <a:pos x="583" y="479"/>
                  </a:cxn>
                  <a:cxn ang="0">
                    <a:pos x="527" y="429"/>
                  </a:cxn>
                  <a:cxn ang="0">
                    <a:pos x="459" y="362"/>
                  </a:cxn>
                  <a:cxn ang="0">
                    <a:pos x="378" y="295"/>
                  </a:cxn>
                  <a:cxn ang="0">
                    <a:pos x="335" y="256"/>
                  </a:cxn>
                  <a:cxn ang="0">
                    <a:pos x="242" y="173"/>
                  </a:cxn>
                  <a:cxn ang="0">
                    <a:pos x="142" y="78"/>
                  </a:cxn>
                  <a:cxn ang="0">
                    <a:pos x="87" y="28"/>
                  </a:cxn>
                  <a:cxn ang="0">
                    <a:pos x="62" y="11"/>
                  </a:cxn>
                  <a:cxn ang="0">
                    <a:pos x="31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68" y="0"/>
                  </a:cxn>
                  <a:cxn ang="0">
                    <a:pos x="211" y="0"/>
                  </a:cxn>
                  <a:cxn ang="0">
                    <a:pos x="353" y="0"/>
                  </a:cxn>
                  <a:cxn ang="0">
                    <a:pos x="422" y="0"/>
                  </a:cxn>
                  <a:cxn ang="0">
                    <a:pos x="434" y="0"/>
                  </a:cxn>
                  <a:cxn ang="0">
                    <a:pos x="465" y="6"/>
                  </a:cxn>
                  <a:cxn ang="0">
                    <a:pos x="496" y="11"/>
                  </a:cxn>
                  <a:cxn ang="0">
                    <a:pos x="521" y="33"/>
                  </a:cxn>
                  <a:cxn ang="0">
                    <a:pos x="571" y="72"/>
                  </a:cxn>
                  <a:cxn ang="0">
                    <a:pos x="626" y="128"/>
                  </a:cxn>
                  <a:cxn ang="0">
                    <a:pos x="626" y="518"/>
                  </a:cxn>
                </a:cxnLst>
                <a:rect l="0" t="0" r="r" b="b"/>
                <a:pathLst>
                  <a:path w="626" h="518">
                    <a:moveTo>
                      <a:pt x="626" y="518"/>
                    </a:moveTo>
                    <a:lnTo>
                      <a:pt x="583" y="479"/>
                    </a:lnTo>
                    <a:lnTo>
                      <a:pt x="527" y="429"/>
                    </a:lnTo>
                    <a:lnTo>
                      <a:pt x="459" y="362"/>
                    </a:lnTo>
                    <a:lnTo>
                      <a:pt x="378" y="295"/>
                    </a:lnTo>
                    <a:lnTo>
                      <a:pt x="335" y="256"/>
                    </a:lnTo>
                    <a:lnTo>
                      <a:pt x="242" y="173"/>
                    </a:lnTo>
                    <a:lnTo>
                      <a:pt x="142" y="78"/>
                    </a:lnTo>
                    <a:lnTo>
                      <a:pt x="87" y="28"/>
                    </a:lnTo>
                    <a:lnTo>
                      <a:pt x="62" y="11"/>
                    </a:lnTo>
                    <a:lnTo>
                      <a:pt x="31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8" y="0"/>
                    </a:lnTo>
                    <a:lnTo>
                      <a:pt x="211" y="0"/>
                    </a:lnTo>
                    <a:lnTo>
                      <a:pt x="353" y="0"/>
                    </a:lnTo>
                    <a:lnTo>
                      <a:pt x="422" y="0"/>
                    </a:lnTo>
                    <a:lnTo>
                      <a:pt x="434" y="0"/>
                    </a:lnTo>
                    <a:lnTo>
                      <a:pt x="465" y="6"/>
                    </a:lnTo>
                    <a:lnTo>
                      <a:pt x="496" y="11"/>
                    </a:lnTo>
                    <a:lnTo>
                      <a:pt x="521" y="33"/>
                    </a:lnTo>
                    <a:lnTo>
                      <a:pt x="571" y="72"/>
                    </a:lnTo>
                    <a:lnTo>
                      <a:pt x="626" y="128"/>
                    </a:lnTo>
                    <a:lnTo>
                      <a:pt x="626" y="5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3" name="Freeform 609"/>
              <p:cNvSpPr/>
              <p:nvPr/>
            </p:nvSpPr>
            <p:spPr bwMode="auto">
              <a:xfrm>
                <a:off x="9617" y="788"/>
                <a:ext cx="453" cy="334"/>
              </a:xfrm>
              <a:custGeom>
                <a:avLst/>
                <a:gdLst/>
                <a:ahLst/>
                <a:cxnLst>
                  <a:cxn ang="0">
                    <a:pos x="453" y="334"/>
                  </a:cxn>
                  <a:cxn ang="0">
                    <a:pos x="379" y="262"/>
                  </a:cxn>
                  <a:cxn ang="0">
                    <a:pos x="267" y="162"/>
                  </a:cxn>
                  <a:cxn ang="0">
                    <a:pos x="162" y="72"/>
                  </a:cxn>
                  <a:cxn ang="0">
                    <a:pos x="112" y="28"/>
                  </a:cxn>
                  <a:cxn ang="0">
                    <a:pos x="100" y="17"/>
                  </a:cxn>
                  <a:cxn ang="0">
                    <a:pos x="81" y="11"/>
                  </a:cxn>
                  <a:cxn ang="0">
                    <a:pos x="50" y="6"/>
                  </a:cxn>
                  <a:cxn ang="0">
                    <a:pos x="0" y="0"/>
                  </a:cxn>
                </a:cxnLst>
                <a:rect l="0" t="0" r="r" b="b"/>
                <a:pathLst>
                  <a:path w="453" h="334">
                    <a:moveTo>
                      <a:pt x="453" y="334"/>
                    </a:moveTo>
                    <a:lnTo>
                      <a:pt x="379" y="262"/>
                    </a:lnTo>
                    <a:lnTo>
                      <a:pt x="267" y="162"/>
                    </a:lnTo>
                    <a:lnTo>
                      <a:pt x="162" y="72"/>
                    </a:lnTo>
                    <a:lnTo>
                      <a:pt x="112" y="28"/>
                    </a:lnTo>
                    <a:lnTo>
                      <a:pt x="100" y="17"/>
                    </a:lnTo>
                    <a:lnTo>
                      <a:pt x="81" y="11"/>
                    </a:lnTo>
                    <a:lnTo>
                      <a:pt x="50" y="6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4" name="Freeform 610"/>
              <p:cNvSpPr/>
              <p:nvPr/>
            </p:nvSpPr>
            <p:spPr bwMode="auto">
              <a:xfrm>
                <a:off x="5765" y="1011"/>
                <a:ext cx="4336" cy="1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336" y="0"/>
                  </a:cxn>
                  <a:cxn ang="0">
                    <a:pos x="4324" y="111"/>
                  </a:cxn>
                  <a:cxn ang="0">
                    <a:pos x="18" y="111"/>
                  </a:cxn>
                  <a:cxn ang="0">
                    <a:pos x="0" y="0"/>
                  </a:cxn>
                </a:cxnLst>
                <a:rect l="0" t="0" r="r" b="b"/>
                <a:pathLst>
                  <a:path w="4336" h="111">
                    <a:moveTo>
                      <a:pt x="0" y="0"/>
                    </a:moveTo>
                    <a:lnTo>
                      <a:pt x="4336" y="0"/>
                    </a:lnTo>
                    <a:lnTo>
                      <a:pt x="4324" y="111"/>
                    </a:lnTo>
                    <a:lnTo>
                      <a:pt x="18" y="1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5" name="Line 611"/>
              <p:cNvSpPr>
                <a:spLocks noChangeShapeType="1"/>
              </p:cNvSpPr>
              <p:nvPr/>
            </p:nvSpPr>
            <p:spPr bwMode="auto">
              <a:xfrm>
                <a:off x="5758" y="1011"/>
                <a:ext cx="4337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6" name="Line 612"/>
              <p:cNvSpPr>
                <a:spLocks noChangeShapeType="1"/>
              </p:cNvSpPr>
              <p:nvPr/>
            </p:nvSpPr>
            <p:spPr bwMode="auto">
              <a:xfrm flipH="1">
                <a:off x="5777" y="1122"/>
                <a:ext cx="4318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7" name="Freeform 613"/>
              <p:cNvSpPr/>
              <p:nvPr/>
            </p:nvSpPr>
            <p:spPr bwMode="auto">
              <a:xfrm>
                <a:off x="5988" y="788"/>
                <a:ext cx="676" cy="496"/>
              </a:xfrm>
              <a:custGeom>
                <a:avLst/>
                <a:gdLst/>
                <a:ahLst/>
                <a:cxnLst>
                  <a:cxn ang="0">
                    <a:pos x="583" y="78"/>
                  </a:cxn>
                  <a:cxn ang="0">
                    <a:pos x="552" y="50"/>
                  </a:cxn>
                  <a:cxn ang="0">
                    <a:pos x="527" y="28"/>
                  </a:cxn>
                  <a:cxn ang="0">
                    <a:pos x="496" y="11"/>
                  </a:cxn>
                  <a:cxn ang="0">
                    <a:pos x="465" y="0"/>
                  </a:cxn>
                  <a:cxn ang="0">
                    <a:pos x="440" y="0"/>
                  </a:cxn>
                  <a:cxn ang="0">
                    <a:pos x="428" y="0"/>
                  </a:cxn>
                  <a:cxn ang="0">
                    <a:pos x="360" y="0"/>
                  </a:cxn>
                  <a:cxn ang="0">
                    <a:pos x="211" y="0"/>
                  </a:cxn>
                  <a:cxn ang="0">
                    <a:pos x="68" y="0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31" y="6"/>
                  </a:cxn>
                  <a:cxn ang="0">
                    <a:pos x="62" y="11"/>
                  </a:cxn>
                  <a:cxn ang="0">
                    <a:pos x="87" y="28"/>
                  </a:cxn>
                  <a:cxn ang="0">
                    <a:pos x="149" y="78"/>
                  </a:cxn>
                  <a:cxn ang="0">
                    <a:pos x="248" y="167"/>
                  </a:cxn>
                  <a:cxn ang="0">
                    <a:pos x="341" y="256"/>
                  </a:cxn>
                  <a:cxn ang="0">
                    <a:pos x="385" y="290"/>
                  </a:cxn>
                  <a:cxn ang="0">
                    <a:pos x="440" y="340"/>
                  </a:cxn>
                  <a:cxn ang="0">
                    <a:pos x="490" y="385"/>
                  </a:cxn>
                  <a:cxn ang="0">
                    <a:pos x="533" y="424"/>
                  </a:cxn>
                  <a:cxn ang="0">
                    <a:pos x="577" y="463"/>
                  </a:cxn>
                  <a:cxn ang="0">
                    <a:pos x="596" y="479"/>
                  </a:cxn>
                  <a:cxn ang="0">
                    <a:pos x="614" y="490"/>
                  </a:cxn>
                  <a:cxn ang="0">
                    <a:pos x="633" y="496"/>
                  </a:cxn>
                  <a:cxn ang="0">
                    <a:pos x="651" y="496"/>
                  </a:cxn>
                  <a:cxn ang="0">
                    <a:pos x="658" y="496"/>
                  </a:cxn>
                  <a:cxn ang="0">
                    <a:pos x="670" y="485"/>
                  </a:cxn>
                  <a:cxn ang="0">
                    <a:pos x="670" y="479"/>
                  </a:cxn>
                  <a:cxn ang="0">
                    <a:pos x="676" y="463"/>
                  </a:cxn>
                  <a:cxn ang="0">
                    <a:pos x="676" y="106"/>
                  </a:cxn>
                  <a:cxn ang="0">
                    <a:pos x="670" y="117"/>
                  </a:cxn>
                  <a:cxn ang="0">
                    <a:pos x="664" y="123"/>
                  </a:cxn>
                  <a:cxn ang="0">
                    <a:pos x="651" y="123"/>
                  </a:cxn>
                  <a:cxn ang="0">
                    <a:pos x="645" y="123"/>
                  </a:cxn>
                  <a:cxn ang="0">
                    <a:pos x="620" y="106"/>
                  </a:cxn>
                  <a:cxn ang="0">
                    <a:pos x="583" y="78"/>
                  </a:cxn>
                </a:cxnLst>
                <a:rect l="0" t="0" r="r" b="b"/>
                <a:pathLst>
                  <a:path w="676" h="496">
                    <a:moveTo>
                      <a:pt x="583" y="78"/>
                    </a:moveTo>
                    <a:lnTo>
                      <a:pt x="552" y="50"/>
                    </a:lnTo>
                    <a:lnTo>
                      <a:pt x="527" y="28"/>
                    </a:lnTo>
                    <a:lnTo>
                      <a:pt x="496" y="11"/>
                    </a:lnTo>
                    <a:lnTo>
                      <a:pt x="465" y="0"/>
                    </a:lnTo>
                    <a:lnTo>
                      <a:pt x="440" y="0"/>
                    </a:lnTo>
                    <a:lnTo>
                      <a:pt x="428" y="0"/>
                    </a:lnTo>
                    <a:lnTo>
                      <a:pt x="360" y="0"/>
                    </a:lnTo>
                    <a:lnTo>
                      <a:pt x="211" y="0"/>
                    </a:lnTo>
                    <a:lnTo>
                      <a:pt x="68" y="0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31" y="6"/>
                    </a:lnTo>
                    <a:lnTo>
                      <a:pt x="62" y="11"/>
                    </a:lnTo>
                    <a:lnTo>
                      <a:pt x="87" y="28"/>
                    </a:lnTo>
                    <a:lnTo>
                      <a:pt x="149" y="78"/>
                    </a:lnTo>
                    <a:lnTo>
                      <a:pt x="248" y="167"/>
                    </a:lnTo>
                    <a:lnTo>
                      <a:pt x="341" y="256"/>
                    </a:lnTo>
                    <a:lnTo>
                      <a:pt x="385" y="290"/>
                    </a:lnTo>
                    <a:lnTo>
                      <a:pt x="440" y="340"/>
                    </a:lnTo>
                    <a:lnTo>
                      <a:pt x="490" y="385"/>
                    </a:lnTo>
                    <a:lnTo>
                      <a:pt x="533" y="424"/>
                    </a:lnTo>
                    <a:lnTo>
                      <a:pt x="577" y="463"/>
                    </a:lnTo>
                    <a:lnTo>
                      <a:pt x="596" y="479"/>
                    </a:lnTo>
                    <a:lnTo>
                      <a:pt x="614" y="490"/>
                    </a:lnTo>
                    <a:lnTo>
                      <a:pt x="633" y="496"/>
                    </a:lnTo>
                    <a:lnTo>
                      <a:pt x="651" y="496"/>
                    </a:lnTo>
                    <a:lnTo>
                      <a:pt x="658" y="496"/>
                    </a:lnTo>
                    <a:lnTo>
                      <a:pt x="670" y="485"/>
                    </a:lnTo>
                    <a:lnTo>
                      <a:pt x="670" y="479"/>
                    </a:lnTo>
                    <a:lnTo>
                      <a:pt x="676" y="463"/>
                    </a:lnTo>
                    <a:lnTo>
                      <a:pt x="676" y="106"/>
                    </a:lnTo>
                    <a:lnTo>
                      <a:pt x="670" y="117"/>
                    </a:lnTo>
                    <a:lnTo>
                      <a:pt x="664" y="123"/>
                    </a:lnTo>
                    <a:lnTo>
                      <a:pt x="651" y="123"/>
                    </a:lnTo>
                    <a:lnTo>
                      <a:pt x="645" y="123"/>
                    </a:lnTo>
                    <a:lnTo>
                      <a:pt x="620" y="106"/>
                    </a:lnTo>
                    <a:lnTo>
                      <a:pt x="583" y="78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8" name="Freeform 614"/>
              <p:cNvSpPr/>
              <p:nvPr/>
            </p:nvSpPr>
            <p:spPr bwMode="auto">
              <a:xfrm>
                <a:off x="5988" y="788"/>
                <a:ext cx="676" cy="496"/>
              </a:xfrm>
              <a:custGeom>
                <a:avLst/>
                <a:gdLst/>
                <a:ahLst/>
                <a:cxnLst>
                  <a:cxn ang="0">
                    <a:pos x="583" y="78"/>
                  </a:cxn>
                  <a:cxn ang="0">
                    <a:pos x="552" y="50"/>
                  </a:cxn>
                  <a:cxn ang="0">
                    <a:pos x="527" y="28"/>
                  </a:cxn>
                  <a:cxn ang="0">
                    <a:pos x="496" y="11"/>
                  </a:cxn>
                  <a:cxn ang="0">
                    <a:pos x="465" y="0"/>
                  </a:cxn>
                  <a:cxn ang="0">
                    <a:pos x="440" y="0"/>
                  </a:cxn>
                  <a:cxn ang="0">
                    <a:pos x="428" y="0"/>
                  </a:cxn>
                  <a:cxn ang="0">
                    <a:pos x="360" y="0"/>
                  </a:cxn>
                  <a:cxn ang="0">
                    <a:pos x="211" y="0"/>
                  </a:cxn>
                  <a:cxn ang="0">
                    <a:pos x="68" y="0"/>
                  </a:cxn>
                  <a:cxn ang="0">
                    <a:pos x="0" y="0"/>
                  </a:cxn>
                  <a:cxn ang="0">
                    <a:pos x="12" y="0"/>
                  </a:cxn>
                  <a:cxn ang="0">
                    <a:pos x="31" y="6"/>
                  </a:cxn>
                  <a:cxn ang="0">
                    <a:pos x="62" y="11"/>
                  </a:cxn>
                  <a:cxn ang="0">
                    <a:pos x="87" y="28"/>
                  </a:cxn>
                  <a:cxn ang="0">
                    <a:pos x="149" y="78"/>
                  </a:cxn>
                  <a:cxn ang="0">
                    <a:pos x="248" y="167"/>
                  </a:cxn>
                  <a:cxn ang="0">
                    <a:pos x="341" y="256"/>
                  </a:cxn>
                  <a:cxn ang="0">
                    <a:pos x="385" y="290"/>
                  </a:cxn>
                  <a:cxn ang="0">
                    <a:pos x="440" y="340"/>
                  </a:cxn>
                  <a:cxn ang="0">
                    <a:pos x="490" y="385"/>
                  </a:cxn>
                  <a:cxn ang="0">
                    <a:pos x="533" y="424"/>
                  </a:cxn>
                  <a:cxn ang="0">
                    <a:pos x="577" y="463"/>
                  </a:cxn>
                  <a:cxn ang="0">
                    <a:pos x="596" y="479"/>
                  </a:cxn>
                  <a:cxn ang="0">
                    <a:pos x="614" y="490"/>
                  </a:cxn>
                  <a:cxn ang="0">
                    <a:pos x="633" y="496"/>
                  </a:cxn>
                  <a:cxn ang="0">
                    <a:pos x="651" y="496"/>
                  </a:cxn>
                  <a:cxn ang="0">
                    <a:pos x="658" y="496"/>
                  </a:cxn>
                  <a:cxn ang="0">
                    <a:pos x="670" y="485"/>
                  </a:cxn>
                  <a:cxn ang="0">
                    <a:pos x="670" y="479"/>
                  </a:cxn>
                  <a:cxn ang="0">
                    <a:pos x="676" y="463"/>
                  </a:cxn>
                  <a:cxn ang="0">
                    <a:pos x="676" y="106"/>
                  </a:cxn>
                  <a:cxn ang="0">
                    <a:pos x="670" y="117"/>
                  </a:cxn>
                  <a:cxn ang="0">
                    <a:pos x="664" y="123"/>
                  </a:cxn>
                  <a:cxn ang="0">
                    <a:pos x="651" y="123"/>
                  </a:cxn>
                  <a:cxn ang="0">
                    <a:pos x="645" y="123"/>
                  </a:cxn>
                  <a:cxn ang="0">
                    <a:pos x="620" y="106"/>
                  </a:cxn>
                  <a:cxn ang="0">
                    <a:pos x="583" y="78"/>
                  </a:cxn>
                </a:cxnLst>
                <a:rect l="0" t="0" r="r" b="b"/>
                <a:pathLst>
                  <a:path w="676" h="496">
                    <a:moveTo>
                      <a:pt x="583" y="78"/>
                    </a:moveTo>
                    <a:lnTo>
                      <a:pt x="552" y="50"/>
                    </a:lnTo>
                    <a:lnTo>
                      <a:pt x="527" y="28"/>
                    </a:lnTo>
                    <a:lnTo>
                      <a:pt x="496" y="11"/>
                    </a:lnTo>
                    <a:lnTo>
                      <a:pt x="465" y="0"/>
                    </a:lnTo>
                    <a:lnTo>
                      <a:pt x="440" y="0"/>
                    </a:lnTo>
                    <a:lnTo>
                      <a:pt x="428" y="0"/>
                    </a:lnTo>
                    <a:lnTo>
                      <a:pt x="360" y="0"/>
                    </a:lnTo>
                    <a:lnTo>
                      <a:pt x="211" y="0"/>
                    </a:lnTo>
                    <a:lnTo>
                      <a:pt x="68" y="0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31" y="6"/>
                    </a:lnTo>
                    <a:lnTo>
                      <a:pt x="62" y="11"/>
                    </a:lnTo>
                    <a:lnTo>
                      <a:pt x="87" y="28"/>
                    </a:lnTo>
                    <a:lnTo>
                      <a:pt x="149" y="78"/>
                    </a:lnTo>
                    <a:lnTo>
                      <a:pt x="248" y="167"/>
                    </a:lnTo>
                    <a:lnTo>
                      <a:pt x="341" y="256"/>
                    </a:lnTo>
                    <a:lnTo>
                      <a:pt x="385" y="290"/>
                    </a:lnTo>
                    <a:lnTo>
                      <a:pt x="440" y="340"/>
                    </a:lnTo>
                    <a:lnTo>
                      <a:pt x="490" y="385"/>
                    </a:lnTo>
                    <a:lnTo>
                      <a:pt x="533" y="424"/>
                    </a:lnTo>
                    <a:lnTo>
                      <a:pt x="577" y="463"/>
                    </a:lnTo>
                    <a:lnTo>
                      <a:pt x="596" y="479"/>
                    </a:lnTo>
                    <a:lnTo>
                      <a:pt x="614" y="490"/>
                    </a:lnTo>
                    <a:lnTo>
                      <a:pt x="633" y="496"/>
                    </a:lnTo>
                    <a:lnTo>
                      <a:pt x="651" y="496"/>
                    </a:lnTo>
                    <a:lnTo>
                      <a:pt x="658" y="496"/>
                    </a:lnTo>
                    <a:lnTo>
                      <a:pt x="670" y="485"/>
                    </a:lnTo>
                    <a:lnTo>
                      <a:pt x="670" y="479"/>
                    </a:lnTo>
                    <a:lnTo>
                      <a:pt x="676" y="463"/>
                    </a:lnTo>
                    <a:lnTo>
                      <a:pt x="676" y="106"/>
                    </a:lnTo>
                    <a:lnTo>
                      <a:pt x="670" y="117"/>
                    </a:lnTo>
                    <a:lnTo>
                      <a:pt x="664" y="123"/>
                    </a:lnTo>
                    <a:lnTo>
                      <a:pt x="651" y="123"/>
                    </a:lnTo>
                    <a:lnTo>
                      <a:pt x="645" y="123"/>
                    </a:lnTo>
                    <a:lnTo>
                      <a:pt x="620" y="106"/>
                    </a:lnTo>
                    <a:lnTo>
                      <a:pt x="583" y="78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39" name="Freeform 615"/>
              <p:cNvSpPr/>
              <p:nvPr/>
            </p:nvSpPr>
            <p:spPr bwMode="auto">
              <a:xfrm>
                <a:off x="6199" y="788"/>
                <a:ext cx="372" cy="2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" y="0"/>
                  </a:cxn>
                  <a:cxn ang="0">
                    <a:pos x="43" y="6"/>
                  </a:cxn>
                  <a:cxn ang="0">
                    <a:pos x="74" y="11"/>
                  </a:cxn>
                  <a:cxn ang="0">
                    <a:pos x="99" y="28"/>
                  </a:cxn>
                  <a:cxn ang="0">
                    <a:pos x="130" y="56"/>
                  </a:cxn>
                  <a:cxn ang="0">
                    <a:pos x="192" y="117"/>
                  </a:cxn>
                  <a:cxn ang="0">
                    <a:pos x="279" y="190"/>
                  </a:cxn>
                  <a:cxn ang="0">
                    <a:pos x="372" y="279"/>
                  </a:cxn>
                </a:cxnLst>
                <a:rect l="0" t="0" r="r" b="b"/>
                <a:pathLst>
                  <a:path w="372" h="279">
                    <a:moveTo>
                      <a:pt x="0" y="0"/>
                    </a:moveTo>
                    <a:lnTo>
                      <a:pt x="18" y="0"/>
                    </a:lnTo>
                    <a:lnTo>
                      <a:pt x="43" y="6"/>
                    </a:lnTo>
                    <a:lnTo>
                      <a:pt x="74" y="11"/>
                    </a:lnTo>
                    <a:lnTo>
                      <a:pt x="99" y="28"/>
                    </a:lnTo>
                    <a:lnTo>
                      <a:pt x="130" y="56"/>
                    </a:lnTo>
                    <a:lnTo>
                      <a:pt x="192" y="117"/>
                    </a:lnTo>
                    <a:lnTo>
                      <a:pt x="279" y="190"/>
                    </a:lnTo>
                    <a:lnTo>
                      <a:pt x="372" y="279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0" name="Freeform 616"/>
              <p:cNvSpPr/>
              <p:nvPr/>
            </p:nvSpPr>
            <p:spPr bwMode="auto">
              <a:xfrm>
                <a:off x="6571" y="833"/>
                <a:ext cx="93" cy="418"/>
              </a:xfrm>
              <a:custGeom>
                <a:avLst/>
                <a:gdLst/>
                <a:ahLst/>
                <a:cxnLst>
                  <a:cxn ang="0">
                    <a:pos x="93" y="418"/>
                  </a:cxn>
                  <a:cxn ang="0">
                    <a:pos x="93" y="418"/>
                  </a:cxn>
                  <a:cxn ang="0">
                    <a:pos x="87" y="406"/>
                  </a:cxn>
                  <a:cxn ang="0">
                    <a:pos x="75" y="390"/>
                  </a:cxn>
                  <a:cxn ang="0">
                    <a:pos x="56" y="379"/>
                  </a:cxn>
                  <a:cxn ang="0">
                    <a:pos x="25" y="367"/>
                  </a:cxn>
                  <a:cxn ang="0">
                    <a:pos x="6" y="362"/>
                  </a:cxn>
                  <a:cxn ang="0">
                    <a:pos x="0" y="351"/>
                  </a:cxn>
                  <a:cxn ang="0">
                    <a:pos x="0" y="340"/>
                  </a:cxn>
                  <a:cxn ang="0">
                    <a:pos x="0" y="278"/>
                  </a:cxn>
                  <a:cxn ang="0">
                    <a:pos x="0" y="167"/>
                  </a:cxn>
                  <a:cxn ang="0">
                    <a:pos x="0" y="61"/>
                  </a:cxn>
                  <a:cxn ang="0">
                    <a:pos x="0" y="0"/>
                  </a:cxn>
                  <a:cxn ang="0">
                    <a:pos x="13" y="0"/>
                  </a:cxn>
                  <a:cxn ang="0">
                    <a:pos x="44" y="22"/>
                  </a:cxn>
                  <a:cxn ang="0">
                    <a:pos x="75" y="50"/>
                  </a:cxn>
                  <a:cxn ang="0">
                    <a:pos x="93" y="61"/>
                  </a:cxn>
                  <a:cxn ang="0">
                    <a:pos x="93" y="418"/>
                  </a:cxn>
                </a:cxnLst>
                <a:rect l="0" t="0" r="r" b="b"/>
                <a:pathLst>
                  <a:path w="93" h="418">
                    <a:moveTo>
                      <a:pt x="93" y="418"/>
                    </a:moveTo>
                    <a:lnTo>
                      <a:pt x="93" y="418"/>
                    </a:lnTo>
                    <a:lnTo>
                      <a:pt x="87" y="406"/>
                    </a:lnTo>
                    <a:lnTo>
                      <a:pt x="75" y="390"/>
                    </a:lnTo>
                    <a:lnTo>
                      <a:pt x="56" y="379"/>
                    </a:lnTo>
                    <a:lnTo>
                      <a:pt x="25" y="367"/>
                    </a:lnTo>
                    <a:lnTo>
                      <a:pt x="6" y="362"/>
                    </a:lnTo>
                    <a:lnTo>
                      <a:pt x="0" y="351"/>
                    </a:lnTo>
                    <a:lnTo>
                      <a:pt x="0" y="340"/>
                    </a:lnTo>
                    <a:lnTo>
                      <a:pt x="0" y="278"/>
                    </a:lnTo>
                    <a:lnTo>
                      <a:pt x="0" y="167"/>
                    </a:lnTo>
                    <a:lnTo>
                      <a:pt x="0" y="61"/>
                    </a:lnTo>
                    <a:lnTo>
                      <a:pt x="0" y="0"/>
                    </a:lnTo>
                    <a:lnTo>
                      <a:pt x="13" y="0"/>
                    </a:lnTo>
                    <a:lnTo>
                      <a:pt x="44" y="22"/>
                    </a:lnTo>
                    <a:lnTo>
                      <a:pt x="75" y="50"/>
                    </a:lnTo>
                    <a:lnTo>
                      <a:pt x="93" y="61"/>
                    </a:lnTo>
                    <a:lnTo>
                      <a:pt x="93" y="4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1" name="Freeform 617"/>
              <p:cNvSpPr/>
              <p:nvPr/>
            </p:nvSpPr>
            <p:spPr bwMode="auto">
              <a:xfrm>
                <a:off x="9214" y="788"/>
                <a:ext cx="670" cy="496"/>
              </a:xfrm>
              <a:custGeom>
                <a:avLst/>
                <a:gdLst/>
                <a:ahLst/>
                <a:cxnLst>
                  <a:cxn ang="0">
                    <a:pos x="93" y="78"/>
                  </a:cxn>
                  <a:cxn ang="0">
                    <a:pos x="124" y="50"/>
                  </a:cxn>
                  <a:cxn ang="0">
                    <a:pos x="149" y="28"/>
                  </a:cxn>
                  <a:cxn ang="0">
                    <a:pos x="180" y="11"/>
                  </a:cxn>
                  <a:cxn ang="0">
                    <a:pos x="211" y="0"/>
                  </a:cxn>
                  <a:cxn ang="0">
                    <a:pos x="236" y="0"/>
                  </a:cxn>
                  <a:cxn ang="0">
                    <a:pos x="242" y="0"/>
                  </a:cxn>
                  <a:cxn ang="0">
                    <a:pos x="310" y="0"/>
                  </a:cxn>
                  <a:cxn ang="0">
                    <a:pos x="459" y="0"/>
                  </a:cxn>
                  <a:cxn ang="0">
                    <a:pos x="602" y="0"/>
                  </a:cxn>
                  <a:cxn ang="0">
                    <a:pos x="670" y="0"/>
                  </a:cxn>
                  <a:cxn ang="0">
                    <a:pos x="658" y="0"/>
                  </a:cxn>
                  <a:cxn ang="0">
                    <a:pos x="639" y="6"/>
                  </a:cxn>
                  <a:cxn ang="0">
                    <a:pos x="608" y="11"/>
                  </a:cxn>
                  <a:cxn ang="0">
                    <a:pos x="583" y="28"/>
                  </a:cxn>
                  <a:cxn ang="0">
                    <a:pos x="527" y="78"/>
                  </a:cxn>
                  <a:cxn ang="0">
                    <a:pos x="422" y="167"/>
                  </a:cxn>
                  <a:cxn ang="0">
                    <a:pos x="329" y="256"/>
                  </a:cxn>
                  <a:cxn ang="0">
                    <a:pos x="285" y="290"/>
                  </a:cxn>
                  <a:cxn ang="0">
                    <a:pos x="230" y="340"/>
                  </a:cxn>
                  <a:cxn ang="0">
                    <a:pos x="180" y="385"/>
                  </a:cxn>
                  <a:cxn ang="0">
                    <a:pos x="137" y="424"/>
                  </a:cxn>
                  <a:cxn ang="0">
                    <a:pos x="99" y="463"/>
                  </a:cxn>
                  <a:cxn ang="0">
                    <a:pos x="74" y="479"/>
                  </a:cxn>
                  <a:cxn ang="0">
                    <a:pos x="56" y="490"/>
                  </a:cxn>
                  <a:cxn ang="0">
                    <a:pos x="37" y="496"/>
                  </a:cxn>
                  <a:cxn ang="0">
                    <a:pos x="25" y="496"/>
                  </a:cxn>
                  <a:cxn ang="0">
                    <a:pos x="12" y="496"/>
                  </a:cxn>
                  <a:cxn ang="0">
                    <a:pos x="6" y="485"/>
                  </a:cxn>
                  <a:cxn ang="0">
                    <a:pos x="0" y="479"/>
                  </a:cxn>
                  <a:cxn ang="0">
                    <a:pos x="0" y="463"/>
                  </a:cxn>
                  <a:cxn ang="0">
                    <a:pos x="0" y="106"/>
                  </a:cxn>
                  <a:cxn ang="0">
                    <a:pos x="6" y="117"/>
                  </a:cxn>
                  <a:cxn ang="0">
                    <a:pos x="12" y="123"/>
                  </a:cxn>
                  <a:cxn ang="0">
                    <a:pos x="19" y="123"/>
                  </a:cxn>
                  <a:cxn ang="0">
                    <a:pos x="31" y="123"/>
                  </a:cxn>
                  <a:cxn ang="0">
                    <a:pos x="56" y="106"/>
                  </a:cxn>
                  <a:cxn ang="0">
                    <a:pos x="93" y="78"/>
                  </a:cxn>
                </a:cxnLst>
                <a:rect l="0" t="0" r="r" b="b"/>
                <a:pathLst>
                  <a:path w="670" h="496">
                    <a:moveTo>
                      <a:pt x="93" y="78"/>
                    </a:moveTo>
                    <a:lnTo>
                      <a:pt x="124" y="50"/>
                    </a:lnTo>
                    <a:lnTo>
                      <a:pt x="149" y="28"/>
                    </a:lnTo>
                    <a:lnTo>
                      <a:pt x="180" y="11"/>
                    </a:lnTo>
                    <a:lnTo>
                      <a:pt x="211" y="0"/>
                    </a:lnTo>
                    <a:lnTo>
                      <a:pt x="236" y="0"/>
                    </a:lnTo>
                    <a:lnTo>
                      <a:pt x="242" y="0"/>
                    </a:lnTo>
                    <a:lnTo>
                      <a:pt x="310" y="0"/>
                    </a:lnTo>
                    <a:lnTo>
                      <a:pt x="459" y="0"/>
                    </a:lnTo>
                    <a:lnTo>
                      <a:pt x="602" y="0"/>
                    </a:lnTo>
                    <a:lnTo>
                      <a:pt x="670" y="0"/>
                    </a:lnTo>
                    <a:lnTo>
                      <a:pt x="658" y="0"/>
                    </a:lnTo>
                    <a:lnTo>
                      <a:pt x="639" y="6"/>
                    </a:lnTo>
                    <a:lnTo>
                      <a:pt x="608" y="11"/>
                    </a:lnTo>
                    <a:lnTo>
                      <a:pt x="583" y="28"/>
                    </a:lnTo>
                    <a:lnTo>
                      <a:pt x="527" y="78"/>
                    </a:lnTo>
                    <a:lnTo>
                      <a:pt x="422" y="167"/>
                    </a:lnTo>
                    <a:lnTo>
                      <a:pt x="329" y="256"/>
                    </a:lnTo>
                    <a:lnTo>
                      <a:pt x="285" y="290"/>
                    </a:lnTo>
                    <a:lnTo>
                      <a:pt x="230" y="340"/>
                    </a:lnTo>
                    <a:lnTo>
                      <a:pt x="180" y="385"/>
                    </a:lnTo>
                    <a:lnTo>
                      <a:pt x="137" y="424"/>
                    </a:lnTo>
                    <a:lnTo>
                      <a:pt x="99" y="463"/>
                    </a:lnTo>
                    <a:lnTo>
                      <a:pt x="74" y="479"/>
                    </a:lnTo>
                    <a:lnTo>
                      <a:pt x="56" y="490"/>
                    </a:lnTo>
                    <a:lnTo>
                      <a:pt x="37" y="496"/>
                    </a:lnTo>
                    <a:lnTo>
                      <a:pt x="25" y="496"/>
                    </a:lnTo>
                    <a:lnTo>
                      <a:pt x="12" y="496"/>
                    </a:lnTo>
                    <a:lnTo>
                      <a:pt x="6" y="485"/>
                    </a:lnTo>
                    <a:lnTo>
                      <a:pt x="0" y="479"/>
                    </a:lnTo>
                    <a:lnTo>
                      <a:pt x="0" y="463"/>
                    </a:lnTo>
                    <a:lnTo>
                      <a:pt x="0" y="106"/>
                    </a:lnTo>
                    <a:lnTo>
                      <a:pt x="6" y="117"/>
                    </a:lnTo>
                    <a:lnTo>
                      <a:pt x="12" y="123"/>
                    </a:lnTo>
                    <a:lnTo>
                      <a:pt x="19" y="123"/>
                    </a:lnTo>
                    <a:lnTo>
                      <a:pt x="31" y="123"/>
                    </a:lnTo>
                    <a:lnTo>
                      <a:pt x="56" y="106"/>
                    </a:lnTo>
                    <a:lnTo>
                      <a:pt x="93" y="78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2" name="Freeform 618"/>
              <p:cNvSpPr/>
              <p:nvPr/>
            </p:nvSpPr>
            <p:spPr bwMode="auto">
              <a:xfrm>
                <a:off x="9214" y="788"/>
                <a:ext cx="670" cy="496"/>
              </a:xfrm>
              <a:custGeom>
                <a:avLst/>
                <a:gdLst/>
                <a:ahLst/>
                <a:cxnLst>
                  <a:cxn ang="0">
                    <a:pos x="93" y="78"/>
                  </a:cxn>
                  <a:cxn ang="0">
                    <a:pos x="124" y="50"/>
                  </a:cxn>
                  <a:cxn ang="0">
                    <a:pos x="149" y="28"/>
                  </a:cxn>
                  <a:cxn ang="0">
                    <a:pos x="180" y="11"/>
                  </a:cxn>
                  <a:cxn ang="0">
                    <a:pos x="211" y="0"/>
                  </a:cxn>
                  <a:cxn ang="0">
                    <a:pos x="236" y="0"/>
                  </a:cxn>
                  <a:cxn ang="0">
                    <a:pos x="242" y="0"/>
                  </a:cxn>
                  <a:cxn ang="0">
                    <a:pos x="310" y="0"/>
                  </a:cxn>
                  <a:cxn ang="0">
                    <a:pos x="459" y="0"/>
                  </a:cxn>
                  <a:cxn ang="0">
                    <a:pos x="602" y="0"/>
                  </a:cxn>
                  <a:cxn ang="0">
                    <a:pos x="670" y="0"/>
                  </a:cxn>
                  <a:cxn ang="0">
                    <a:pos x="658" y="0"/>
                  </a:cxn>
                  <a:cxn ang="0">
                    <a:pos x="639" y="6"/>
                  </a:cxn>
                  <a:cxn ang="0">
                    <a:pos x="608" y="11"/>
                  </a:cxn>
                  <a:cxn ang="0">
                    <a:pos x="583" y="28"/>
                  </a:cxn>
                  <a:cxn ang="0">
                    <a:pos x="527" y="78"/>
                  </a:cxn>
                  <a:cxn ang="0">
                    <a:pos x="422" y="167"/>
                  </a:cxn>
                  <a:cxn ang="0">
                    <a:pos x="329" y="256"/>
                  </a:cxn>
                  <a:cxn ang="0">
                    <a:pos x="285" y="290"/>
                  </a:cxn>
                  <a:cxn ang="0">
                    <a:pos x="230" y="340"/>
                  </a:cxn>
                  <a:cxn ang="0">
                    <a:pos x="180" y="385"/>
                  </a:cxn>
                  <a:cxn ang="0">
                    <a:pos x="137" y="424"/>
                  </a:cxn>
                  <a:cxn ang="0">
                    <a:pos x="99" y="463"/>
                  </a:cxn>
                  <a:cxn ang="0">
                    <a:pos x="74" y="479"/>
                  </a:cxn>
                  <a:cxn ang="0">
                    <a:pos x="56" y="490"/>
                  </a:cxn>
                  <a:cxn ang="0">
                    <a:pos x="37" y="496"/>
                  </a:cxn>
                  <a:cxn ang="0">
                    <a:pos x="25" y="496"/>
                  </a:cxn>
                  <a:cxn ang="0">
                    <a:pos x="12" y="496"/>
                  </a:cxn>
                  <a:cxn ang="0">
                    <a:pos x="6" y="485"/>
                  </a:cxn>
                  <a:cxn ang="0">
                    <a:pos x="0" y="479"/>
                  </a:cxn>
                  <a:cxn ang="0">
                    <a:pos x="0" y="463"/>
                  </a:cxn>
                  <a:cxn ang="0">
                    <a:pos x="0" y="106"/>
                  </a:cxn>
                  <a:cxn ang="0">
                    <a:pos x="6" y="117"/>
                  </a:cxn>
                  <a:cxn ang="0">
                    <a:pos x="12" y="123"/>
                  </a:cxn>
                  <a:cxn ang="0">
                    <a:pos x="19" y="123"/>
                  </a:cxn>
                  <a:cxn ang="0">
                    <a:pos x="31" y="123"/>
                  </a:cxn>
                  <a:cxn ang="0">
                    <a:pos x="56" y="106"/>
                  </a:cxn>
                  <a:cxn ang="0">
                    <a:pos x="93" y="78"/>
                  </a:cxn>
                </a:cxnLst>
                <a:rect l="0" t="0" r="r" b="b"/>
                <a:pathLst>
                  <a:path w="670" h="496">
                    <a:moveTo>
                      <a:pt x="93" y="78"/>
                    </a:moveTo>
                    <a:lnTo>
                      <a:pt x="124" y="50"/>
                    </a:lnTo>
                    <a:lnTo>
                      <a:pt x="149" y="28"/>
                    </a:lnTo>
                    <a:lnTo>
                      <a:pt x="180" y="11"/>
                    </a:lnTo>
                    <a:lnTo>
                      <a:pt x="211" y="0"/>
                    </a:lnTo>
                    <a:lnTo>
                      <a:pt x="236" y="0"/>
                    </a:lnTo>
                    <a:lnTo>
                      <a:pt x="242" y="0"/>
                    </a:lnTo>
                    <a:lnTo>
                      <a:pt x="310" y="0"/>
                    </a:lnTo>
                    <a:lnTo>
                      <a:pt x="459" y="0"/>
                    </a:lnTo>
                    <a:lnTo>
                      <a:pt x="602" y="0"/>
                    </a:lnTo>
                    <a:lnTo>
                      <a:pt x="670" y="0"/>
                    </a:lnTo>
                    <a:lnTo>
                      <a:pt x="658" y="0"/>
                    </a:lnTo>
                    <a:lnTo>
                      <a:pt x="639" y="6"/>
                    </a:lnTo>
                    <a:lnTo>
                      <a:pt x="608" y="11"/>
                    </a:lnTo>
                    <a:lnTo>
                      <a:pt x="583" y="28"/>
                    </a:lnTo>
                    <a:lnTo>
                      <a:pt x="527" y="78"/>
                    </a:lnTo>
                    <a:lnTo>
                      <a:pt x="422" y="167"/>
                    </a:lnTo>
                    <a:lnTo>
                      <a:pt x="329" y="256"/>
                    </a:lnTo>
                    <a:lnTo>
                      <a:pt x="285" y="290"/>
                    </a:lnTo>
                    <a:lnTo>
                      <a:pt x="230" y="340"/>
                    </a:lnTo>
                    <a:lnTo>
                      <a:pt x="180" y="385"/>
                    </a:lnTo>
                    <a:lnTo>
                      <a:pt x="137" y="424"/>
                    </a:lnTo>
                    <a:lnTo>
                      <a:pt x="99" y="463"/>
                    </a:lnTo>
                    <a:lnTo>
                      <a:pt x="74" y="479"/>
                    </a:lnTo>
                    <a:lnTo>
                      <a:pt x="56" y="490"/>
                    </a:lnTo>
                    <a:lnTo>
                      <a:pt x="37" y="496"/>
                    </a:lnTo>
                    <a:lnTo>
                      <a:pt x="25" y="496"/>
                    </a:lnTo>
                    <a:lnTo>
                      <a:pt x="12" y="496"/>
                    </a:lnTo>
                    <a:lnTo>
                      <a:pt x="6" y="485"/>
                    </a:lnTo>
                    <a:lnTo>
                      <a:pt x="0" y="479"/>
                    </a:lnTo>
                    <a:lnTo>
                      <a:pt x="0" y="463"/>
                    </a:lnTo>
                    <a:lnTo>
                      <a:pt x="0" y="106"/>
                    </a:lnTo>
                    <a:lnTo>
                      <a:pt x="6" y="117"/>
                    </a:lnTo>
                    <a:lnTo>
                      <a:pt x="12" y="123"/>
                    </a:lnTo>
                    <a:lnTo>
                      <a:pt x="19" y="123"/>
                    </a:lnTo>
                    <a:lnTo>
                      <a:pt x="31" y="123"/>
                    </a:lnTo>
                    <a:lnTo>
                      <a:pt x="56" y="106"/>
                    </a:lnTo>
                    <a:lnTo>
                      <a:pt x="93" y="78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3" name="Freeform 619"/>
              <p:cNvSpPr/>
              <p:nvPr/>
            </p:nvSpPr>
            <p:spPr bwMode="auto">
              <a:xfrm>
                <a:off x="9301" y="788"/>
                <a:ext cx="372" cy="279"/>
              </a:xfrm>
              <a:custGeom>
                <a:avLst/>
                <a:gdLst/>
                <a:ahLst/>
                <a:cxnLst>
                  <a:cxn ang="0">
                    <a:pos x="372" y="0"/>
                  </a:cxn>
                  <a:cxn ang="0">
                    <a:pos x="354" y="0"/>
                  </a:cxn>
                  <a:cxn ang="0">
                    <a:pos x="329" y="6"/>
                  </a:cxn>
                  <a:cxn ang="0">
                    <a:pos x="298" y="11"/>
                  </a:cxn>
                  <a:cxn ang="0">
                    <a:pos x="273" y="28"/>
                  </a:cxn>
                  <a:cxn ang="0">
                    <a:pos x="242" y="56"/>
                  </a:cxn>
                  <a:cxn ang="0">
                    <a:pos x="180" y="117"/>
                  </a:cxn>
                  <a:cxn ang="0">
                    <a:pos x="99" y="190"/>
                  </a:cxn>
                  <a:cxn ang="0">
                    <a:pos x="0" y="279"/>
                  </a:cxn>
                </a:cxnLst>
                <a:rect l="0" t="0" r="r" b="b"/>
                <a:pathLst>
                  <a:path w="372" h="279">
                    <a:moveTo>
                      <a:pt x="372" y="0"/>
                    </a:moveTo>
                    <a:lnTo>
                      <a:pt x="354" y="0"/>
                    </a:lnTo>
                    <a:lnTo>
                      <a:pt x="329" y="6"/>
                    </a:lnTo>
                    <a:lnTo>
                      <a:pt x="298" y="11"/>
                    </a:lnTo>
                    <a:lnTo>
                      <a:pt x="273" y="28"/>
                    </a:lnTo>
                    <a:lnTo>
                      <a:pt x="242" y="56"/>
                    </a:lnTo>
                    <a:lnTo>
                      <a:pt x="180" y="117"/>
                    </a:lnTo>
                    <a:lnTo>
                      <a:pt x="99" y="190"/>
                    </a:lnTo>
                    <a:lnTo>
                      <a:pt x="0" y="279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4" name="Freeform 620"/>
              <p:cNvSpPr/>
              <p:nvPr/>
            </p:nvSpPr>
            <p:spPr bwMode="auto">
              <a:xfrm>
                <a:off x="9214" y="833"/>
                <a:ext cx="93" cy="418"/>
              </a:xfrm>
              <a:custGeom>
                <a:avLst/>
                <a:gdLst/>
                <a:ahLst/>
                <a:cxnLst>
                  <a:cxn ang="0">
                    <a:pos x="0" y="418"/>
                  </a:cxn>
                  <a:cxn ang="0">
                    <a:pos x="0" y="418"/>
                  </a:cxn>
                  <a:cxn ang="0">
                    <a:pos x="0" y="406"/>
                  </a:cxn>
                  <a:cxn ang="0">
                    <a:pos x="12" y="390"/>
                  </a:cxn>
                  <a:cxn ang="0">
                    <a:pos x="37" y="379"/>
                  </a:cxn>
                  <a:cxn ang="0">
                    <a:pos x="68" y="367"/>
                  </a:cxn>
                  <a:cxn ang="0">
                    <a:pos x="81" y="362"/>
                  </a:cxn>
                  <a:cxn ang="0">
                    <a:pos x="87" y="351"/>
                  </a:cxn>
                  <a:cxn ang="0">
                    <a:pos x="93" y="340"/>
                  </a:cxn>
                  <a:cxn ang="0">
                    <a:pos x="93" y="278"/>
                  </a:cxn>
                  <a:cxn ang="0">
                    <a:pos x="93" y="167"/>
                  </a:cxn>
                  <a:cxn ang="0">
                    <a:pos x="93" y="61"/>
                  </a:cxn>
                  <a:cxn ang="0">
                    <a:pos x="93" y="0"/>
                  </a:cxn>
                  <a:cxn ang="0">
                    <a:pos x="74" y="0"/>
                  </a:cxn>
                  <a:cxn ang="0">
                    <a:pos x="43" y="22"/>
                  </a:cxn>
                  <a:cxn ang="0">
                    <a:pos x="12" y="50"/>
                  </a:cxn>
                  <a:cxn ang="0">
                    <a:pos x="0" y="61"/>
                  </a:cxn>
                  <a:cxn ang="0">
                    <a:pos x="0" y="418"/>
                  </a:cxn>
                </a:cxnLst>
                <a:rect l="0" t="0" r="r" b="b"/>
                <a:pathLst>
                  <a:path w="93" h="418">
                    <a:moveTo>
                      <a:pt x="0" y="418"/>
                    </a:moveTo>
                    <a:lnTo>
                      <a:pt x="0" y="418"/>
                    </a:lnTo>
                    <a:lnTo>
                      <a:pt x="0" y="406"/>
                    </a:lnTo>
                    <a:lnTo>
                      <a:pt x="12" y="390"/>
                    </a:lnTo>
                    <a:lnTo>
                      <a:pt x="37" y="379"/>
                    </a:lnTo>
                    <a:lnTo>
                      <a:pt x="68" y="367"/>
                    </a:lnTo>
                    <a:lnTo>
                      <a:pt x="81" y="362"/>
                    </a:lnTo>
                    <a:lnTo>
                      <a:pt x="87" y="351"/>
                    </a:lnTo>
                    <a:lnTo>
                      <a:pt x="93" y="340"/>
                    </a:lnTo>
                    <a:lnTo>
                      <a:pt x="93" y="278"/>
                    </a:lnTo>
                    <a:lnTo>
                      <a:pt x="93" y="167"/>
                    </a:lnTo>
                    <a:lnTo>
                      <a:pt x="93" y="61"/>
                    </a:lnTo>
                    <a:lnTo>
                      <a:pt x="93" y="0"/>
                    </a:lnTo>
                    <a:lnTo>
                      <a:pt x="74" y="0"/>
                    </a:lnTo>
                    <a:lnTo>
                      <a:pt x="43" y="22"/>
                    </a:lnTo>
                    <a:lnTo>
                      <a:pt x="12" y="50"/>
                    </a:lnTo>
                    <a:lnTo>
                      <a:pt x="0" y="61"/>
                    </a:lnTo>
                    <a:lnTo>
                      <a:pt x="0" y="4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5" name="Freeform 621"/>
              <p:cNvSpPr/>
              <p:nvPr/>
            </p:nvSpPr>
            <p:spPr bwMode="auto">
              <a:xfrm>
                <a:off x="6571" y="788"/>
                <a:ext cx="2736" cy="385"/>
              </a:xfrm>
              <a:custGeom>
                <a:avLst/>
                <a:gdLst/>
                <a:ahLst/>
                <a:cxnLst>
                  <a:cxn ang="0">
                    <a:pos x="397" y="346"/>
                  </a:cxn>
                  <a:cxn ang="0">
                    <a:pos x="484" y="346"/>
                  </a:cxn>
                  <a:cxn ang="0">
                    <a:pos x="726" y="346"/>
                  </a:cxn>
                  <a:cxn ang="0">
                    <a:pos x="1067" y="346"/>
                  </a:cxn>
                  <a:cxn ang="0">
                    <a:pos x="1458" y="346"/>
                  </a:cxn>
                  <a:cxn ang="0">
                    <a:pos x="1855" y="346"/>
                  </a:cxn>
                  <a:cxn ang="0">
                    <a:pos x="2215" y="346"/>
                  </a:cxn>
                  <a:cxn ang="0">
                    <a:pos x="2482" y="346"/>
                  </a:cxn>
                  <a:cxn ang="0">
                    <a:pos x="2618" y="346"/>
                  </a:cxn>
                  <a:cxn ang="0">
                    <a:pos x="2662" y="346"/>
                  </a:cxn>
                  <a:cxn ang="0">
                    <a:pos x="2693" y="351"/>
                  </a:cxn>
                  <a:cxn ang="0">
                    <a:pos x="2711" y="357"/>
                  </a:cxn>
                  <a:cxn ang="0">
                    <a:pos x="2724" y="362"/>
                  </a:cxn>
                  <a:cxn ang="0">
                    <a:pos x="2736" y="373"/>
                  </a:cxn>
                  <a:cxn ang="0">
                    <a:pos x="2736" y="385"/>
                  </a:cxn>
                  <a:cxn ang="0">
                    <a:pos x="2736" y="39"/>
                  </a:cxn>
                  <a:cxn ang="0">
                    <a:pos x="2736" y="33"/>
                  </a:cxn>
                  <a:cxn ang="0">
                    <a:pos x="2724" y="22"/>
                  </a:cxn>
                  <a:cxn ang="0">
                    <a:pos x="2711" y="17"/>
                  </a:cxn>
                  <a:cxn ang="0">
                    <a:pos x="2693" y="6"/>
                  </a:cxn>
                  <a:cxn ang="0">
                    <a:pos x="2662" y="6"/>
                  </a:cxn>
                  <a:cxn ang="0">
                    <a:pos x="2618" y="0"/>
                  </a:cxn>
                  <a:cxn ang="0">
                    <a:pos x="2482" y="0"/>
                  </a:cxn>
                  <a:cxn ang="0">
                    <a:pos x="2215" y="0"/>
                  </a:cxn>
                  <a:cxn ang="0">
                    <a:pos x="1855" y="0"/>
                  </a:cxn>
                  <a:cxn ang="0">
                    <a:pos x="1458" y="0"/>
                  </a:cxn>
                  <a:cxn ang="0">
                    <a:pos x="1067" y="0"/>
                  </a:cxn>
                  <a:cxn ang="0">
                    <a:pos x="726" y="0"/>
                  </a:cxn>
                  <a:cxn ang="0">
                    <a:pos x="484" y="0"/>
                  </a:cxn>
                  <a:cxn ang="0">
                    <a:pos x="397" y="0"/>
                  </a:cxn>
                  <a:cxn ang="0">
                    <a:pos x="372" y="0"/>
                  </a:cxn>
                  <a:cxn ang="0">
                    <a:pos x="304" y="0"/>
                  </a:cxn>
                  <a:cxn ang="0">
                    <a:pos x="217" y="0"/>
                  </a:cxn>
                  <a:cxn ang="0">
                    <a:pos x="118" y="0"/>
                  </a:cxn>
                  <a:cxn ang="0">
                    <a:pos x="75" y="6"/>
                  </a:cxn>
                  <a:cxn ang="0">
                    <a:pos x="44" y="6"/>
                  </a:cxn>
                  <a:cxn ang="0">
                    <a:pos x="19" y="17"/>
                  </a:cxn>
                  <a:cxn ang="0">
                    <a:pos x="6" y="22"/>
                  </a:cxn>
                  <a:cxn ang="0">
                    <a:pos x="0" y="33"/>
                  </a:cxn>
                  <a:cxn ang="0">
                    <a:pos x="0" y="39"/>
                  </a:cxn>
                  <a:cxn ang="0">
                    <a:pos x="0" y="385"/>
                  </a:cxn>
                  <a:cxn ang="0">
                    <a:pos x="0" y="373"/>
                  </a:cxn>
                  <a:cxn ang="0">
                    <a:pos x="6" y="362"/>
                  </a:cxn>
                  <a:cxn ang="0">
                    <a:pos x="19" y="357"/>
                  </a:cxn>
                  <a:cxn ang="0">
                    <a:pos x="44" y="351"/>
                  </a:cxn>
                  <a:cxn ang="0">
                    <a:pos x="75" y="346"/>
                  </a:cxn>
                  <a:cxn ang="0">
                    <a:pos x="118" y="346"/>
                  </a:cxn>
                  <a:cxn ang="0">
                    <a:pos x="217" y="346"/>
                  </a:cxn>
                  <a:cxn ang="0">
                    <a:pos x="304" y="346"/>
                  </a:cxn>
                  <a:cxn ang="0">
                    <a:pos x="372" y="346"/>
                  </a:cxn>
                  <a:cxn ang="0">
                    <a:pos x="397" y="346"/>
                  </a:cxn>
                </a:cxnLst>
                <a:rect l="0" t="0" r="r" b="b"/>
                <a:pathLst>
                  <a:path w="2736" h="385">
                    <a:moveTo>
                      <a:pt x="397" y="346"/>
                    </a:moveTo>
                    <a:lnTo>
                      <a:pt x="484" y="346"/>
                    </a:lnTo>
                    <a:lnTo>
                      <a:pt x="726" y="346"/>
                    </a:lnTo>
                    <a:lnTo>
                      <a:pt x="1067" y="346"/>
                    </a:lnTo>
                    <a:lnTo>
                      <a:pt x="1458" y="346"/>
                    </a:lnTo>
                    <a:lnTo>
                      <a:pt x="1855" y="346"/>
                    </a:lnTo>
                    <a:lnTo>
                      <a:pt x="2215" y="346"/>
                    </a:lnTo>
                    <a:lnTo>
                      <a:pt x="2482" y="346"/>
                    </a:lnTo>
                    <a:lnTo>
                      <a:pt x="2618" y="346"/>
                    </a:lnTo>
                    <a:lnTo>
                      <a:pt x="2662" y="346"/>
                    </a:lnTo>
                    <a:lnTo>
                      <a:pt x="2693" y="351"/>
                    </a:lnTo>
                    <a:lnTo>
                      <a:pt x="2711" y="357"/>
                    </a:lnTo>
                    <a:lnTo>
                      <a:pt x="2724" y="362"/>
                    </a:lnTo>
                    <a:lnTo>
                      <a:pt x="2736" y="373"/>
                    </a:lnTo>
                    <a:lnTo>
                      <a:pt x="2736" y="385"/>
                    </a:lnTo>
                    <a:lnTo>
                      <a:pt x="2736" y="39"/>
                    </a:lnTo>
                    <a:lnTo>
                      <a:pt x="2736" y="33"/>
                    </a:lnTo>
                    <a:lnTo>
                      <a:pt x="2724" y="22"/>
                    </a:lnTo>
                    <a:lnTo>
                      <a:pt x="2711" y="17"/>
                    </a:lnTo>
                    <a:lnTo>
                      <a:pt x="2693" y="6"/>
                    </a:lnTo>
                    <a:lnTo>
                      <a:pt x="2662" y="6"/>
                    </a:lnTo>
                    <a:lnTo>
                      <a:pt x="2618" y="0"/>
                    </a:lnTo>
                    <a:lnTo>
                      <a:pt x="2482" y="0"/>
                    </a:lnTo>
                    <a:lnTo>
                      <a:pt x="2215" y="0"/>
                    </a:lnTo>
                    <a:lnTo>
                      <a:pt x="1855" y="0"/>
                    </a:lnTo>
                    <a:lnTo>
                      <a:pt x="1458" y="0"/>
                    </a:lnTo>
                    <a:lnTo>
                      <a:pt x="1067" y="0"/>
                    </a:lnTo>
                    <a:lnTo>
                      <a:pt x="726" y="0"/>
                    </a:lnTo>
                    <a:lnTo>
                      <a:pt x="484" y="0"/>
                    </a:lnTo>
                    <a:lnTo>
                      <a:pt x="397" y="0"/>
                    </a:lnTo>
                    <a:lnTo>
                      <a:pt x="372" y="0"/>
                    </a:lnTo>
                    <a:lnTo>
                      <a:pt x="304" y="0"/>
                    </a:lnTo>
                    <a:lnTo>
                      <a:pt x="217" y="0"/>
                    </a:lnTo>
                    <a:lnTo>
                      <a:pt x="118" y="0"/>
                    </a:lnTo>
                    <a:lnTo>
                      <a:pt x="75" y="6"/>
                    </a:lnTo>
                    <a:lnTo>
                      <a:pt x="44" y="6"/>
                    </a:lnTo>
                    <a:lnTo>
                      <a:pt x="19" y="17"/>
                    </a:lnTo>
                    <a:lnTo>
                      <a:pt x="6" y="22"/>
                    </a:lnTo>
                    <a:lnTo>
                      <a:pt x="0" y="33"/>
                    </a:lnTo>
                    <a:lnTo>
                      <a:pt x="0" y="39"/>
                    </a:lnTo>
                    <a:lnTo>
                      <a:pt x="0" y="385"/>
                    </a:lnTo>
                    <a:lnTo>
                      <a:pt x="0" y="373"/>
                    </a:lnTo>
                    <a:lnTo>
                      <a:pt x="6" y="362"/>
                    </a:lnTo>
                    <a:lnTo>
                      <a:pt x="19" y="357"/>
                    </a:lnTo>
                    <a:lnTo>
                      <a:pt x="44" y="351"/>
                    </a:lnTo>
                    <a:lnTo>
                      <a:pt x="75" y="346"/>
                    </a:lnTo>
                    <a:lnTo>
                      <a:pt x="118" y="346"/>
                    </a:lnTo>
                    <a:lnTo>
                      <a:pt x="217" y="346"/>
                    </a:lnTo>
                    <a:lnTo>
                      <a:pt x="304" y="346"/>
                    </a:lnTo>
                    <a:lnTo>
                      <a:pt x="372" y="346"/>
                    </a:lnTo>
                    <a:lnTo>
                      <a:pt x="397" y="346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6" name="Freeform 622"/>
              <p:cNvSpPr/>
              <p:nvPr/>
            </p:nvSpPr>
            <p:spPr bwMode="auto">
              <a:xfrm>
                <a:off x="6571" y="788"/>
                <a:ext cx="2736" cy="385"/>
              </a:xfrm>
              <a:custGeom>
                <a:avLst/>
                <a:gdLst/>
                <a:ahLst/>
                <a:cxnLst>
                  <a:cxn ang="0">
                    <a:pos x="397" y="346"/>
                  </a:cxn>
                  <a:cxn ang="0">
                    <a:pos x="484" y="346"/>
                  </a:cxn>
                  <a:cxn ang="0">
                    <a:pos x="726" y="346"/>
                  </a:cxn>
                  <a:cxn ang="0">
                    <a:pos x="1067" y="346"/>
                  </a:cxn>
                  <a:cxn ang="0">
                    <a:pos x="1458" y="346"/>
                  </a:cxn>
                  <a:cxn ang="0">
                    <a:pos x="1855" y="346"/>
                  </a:cxn>
                  <a:cxn ang="0">
                    <a:pos x="2215" y="346"/>
                  </a:cxn>
                  <a:cxn ang="0">
                    <a:pos x="2482" y="346"/>
                  </a:cxn>
                  <a:cxn ang="0">
                    <a:pos x="2618" y="346"/>
                  </a:cxn>
                  <a:cxn ang="0">
                    <a:pos x="2662" y="346"/>
                  </a:cxn>
                  <a:cxn ang="0">
                    <a:pos x="2693" y="351"/>
                  </a:cxn>
                  <a:cxn ang="0">
                    <a:pos x="2711" y="357"/>
                  </a:cxn>
                  <a:cxn ang="0">
                    <a:pos x="2724" y="362"/>
                  </a:cxn>
                  <a:cxn ang="0">
                    <a:pos x="2736" y="373"/>
                  </a:cxn>
                  <a:cxn ang="0">
                    <a:pos x="2736" y="385"/>
                  </a:cxn>
                  <a:cxn ang="0">
                    <a:pos x="2736" y="39"/>
                  </a:cxn>
                  <a:cxn ang="0">
                    <a:pos x="2736" y="33"/>
                  </a:cxn>
                  <a:cxn ang="0">
                    <a:pos x="2724" y="22"/>
                  </a:cxn>
                  <a:cxn ang="0">
                    <a:pos x="2711" y="17"/>
                  </a:cxn>
                  <a:cxn ang="0">
                    <a:pos x="2693" y="6"/>
                  </a:cxn>
                  <a:cxn ang="0">
                    <a:pos x="2662" y="6"/>
                  </a:cxn>
                  <a:cxn ang="0">
                    <a:pos x="2618" y="0"/>
                  </a:cxn>
                  <a:cxn ang="0">
                    <a:pos x="2482" y="0"/>
                  </a:cxn>
                  <a:cxn ang="0">
                    <a:pos x="2215" y="0"/>
                  </a:cxn>
                  <a:cxn ang="0">
                    <a:pos x="1855" y="0"/>
                  </a:cxn>
                  <a:cxn ang="0">
                    <a:pos x="1458" y="0"/>
                  </a:cxn>
                  <a:cxn ang="0">
                    <a:pos x="1067" y="0"/>
                  </a:cxn>
                  <a:cxn ang="0">
                    <a:pos x="726" y="0"/>
                  </a:cxn>
                  <a:cxn ang="0">
                    <a:pos x="484" y="0"/>
                  </a:cxn>
                  <a:cxn ang="0">
                    <a:pos x="397" y="0"/>
                  </a:cxn>
                  <a:cxn ang="0">
                    <a:pos x="372" y="0"/>
                  </a:cxn>
                  <a:cxn ang="0">
                    <a:pos x="304" y="0"/>
                  </a:cxn>
                  <a:cxn ang="0">
                    <a:pos x="217" y="0"/>
                  </a:cxn>
                  <a:cxn ang="0">
                    <a:pos x="118" y="0"/>
                  </a:cxn>
                  <a:cxn ang="0">
                    <a:pos x="75" y="6"/>
                  </a:cxn>
                  <a:cxn ang="0">
                    <a:pos x="44" y="6"/>
                  </a:cxn>
                  <a:cxn ang="0">
                    <a:pos x="19" y="17"/>
                  </a:cxn>
                  <a:cxn ang="0">
                    <a:pos x="6" y="22"/>
                  </a:cxn>
                  <a:cxn ang="0">
                    <a:pos x="0" y="33"/>
                  </a:cxn>
                  <a:cxn ang="0">
                    <a:pos x="0" y="39"/>
                  </a:cxn>
                  <a:cxn ang="0">
                    <a:pos x="0" y="385"/>
                  </a:cxn>
                  <a:cxn ang="0">
                    <a:pos x="0" y="373"/>
                  </a:cxn>
                  <a:cxn ang="0">
                    <a:pos x="6" y="362"/>
                  </a:cxn>
                  <a:cxn ang="0">
                    <a:pos x="19" y="357"/>
                  </a:cxn>
                  <a:cxn ang="0">
                    <a:pos x="44" y="351"/>
                  </a:cxn>
                  <a:cxn ang="0">
                    <a:pos x="75" y="346"/>
                  </a:cxn>
                  <a:cxn ang="0">
                    <a:pos x="118" y="346"/>
                  </a:cxn>
                  <a:cxn ang="0">
                    <a:pos x="217" y="346"/>
                  </a:cxn>
                  <a:cxn ang="0">
                    <a:pos x="304" y="346"/>
                  </a:cxn>
                  <a:cxn ang="0">
                    <a:pos x="372" y="346"/>
                  </a:cxn>
                  <a:cxn ang="0">
                    <a:pos x="397" y="346"/>
                  </a:cxn>
                </a:cxnLst>
                <a:rect l="0" t="0" r="r" b="b"/>
                <a:pathLst>
                  <a:path w="2736" h="385">
                    <a:moveTo>
                      <a:pt x="397" y="346"/>
                    </a:moveTo>
                    <a:lnTo>
                      <a:pt x="484" y="346"/>
                    </a:lnTo>
                    <a:lnTo>
                      <a:pt x="726" y="346"/>
                    </a:lnTo>
                    <a:lnTo>
                      <a:pt x="1067" y="346"/>
                    </a:lnTo>
                    <a:lnTo>
                      <a:pt x="1458" y="346"/>
                    </a:lnTo>
                    <a:lnTo>
                      <a:pt x="1855" y="346"/>
                    </a:lnTo>
                    <a:lnTo>
                      <a:pt x="2215" y="346"/>
                    </a:lnTo>
                    <a:lnTo>
                      <a:pt x="2482" y="346"/>
                    </a:lnTo>
                    <a:lnTo>
                      <a:pt x="2618" y="346"/>
                    </a:lnTo>
                    <a:lnTo>
                      <a:pt x="2662" y="346"/>
                    </a:lnTo>
                    <a:lnTo>
                      <a:pt x="2693" y="351"/>
                    </a:lnTo>
                    <a:lnTo>
                      <a:pt x="2711" y="357"/>
                    </a:lnTo>
                    <a:lnTo>
                      <a:pt x="2724" y="362"/>
                    </a:lnTo>
                    <a:lnTo>
                      <a:pt x="2736" y="373"/>
                    </a:lnTo>
                    <a:lnTo>
                      <a:pt x="2736" y="385"/>
                    </a:lnTo>
                    <a:lnTo>
                      <a:pt x="2736" y="39"/>
                    </a:lnTo>
                    <a:lnTo>
                      <a:pt x="2736" y="33"/>
                    </a:lnTo>
                    <a:lnTo>
                      <a:pt x="2724" y="22"/>
                    </a:lnTo>
                    <a:lnTo>
                      <a:pt x="2711" y="17"/>
                    </a:lnTo>
                    <a:lnTo>
                      <a:pt x="2693" y="6"/>
                    </a:lnTo>
                    <a:lnTo>
                      <a:pt x="2662" y="6"/>
                    </a:lnTo>
                    <a:lnTo>
                      <a:pt x="2618" y="0"/>
                    </a:lnTo>
                    <a:lnTo>
                      <a:pt x="2482" y="0"/>
                    </a:lnTo>
                    <a:lnTo>
                      <a:pt x="2215" y="0"/>
                    </a:lnTo>
                    <a:lnTo>
                      <a:pt x="1855" y="0"/>
                    </a:lnTo>
                    <a:lnTo>
                      <a:pt x="1458" y="0"/>
                    </a:lnTo>
                    <a:lnTo>
                      <a:pt x="1067" y="0"/>
                    </a:lnTo>
                    <a:lnTo>
                      <a:pt x="726" y="0"/>
                    </a:lnTo>
                    <a:lnTo>
                      <a:pt x="484" y="0"/>
                    </a:lnTo>
                    <a:lnTo>
                      <a:pt x="397" y="0"/>
                    </a:lnTo>
                    <a:lnTo>
                      <a:pt x="372" y="0"/>
                    </a:lnTo>
                    <a:lnTo>
                      <a:pt x="304" y="0"/>
                    </a:lnTo>
                    <a:lnTo>
                      <a:pt x="217" y="0"/>
                    </a:lnTo>
                    <a:lnTo>
                      <a:pt x="118" y="0"/>
                    </a:lnTo>
                    <a:lnTo>
                      <a:pt x="75" y="6"/>
                    </a:lnTo>
                    <a:lnTo>
                      <a:pt x="44" y="6"/>
                    </a:lnTo>
                    <a:lnTo>
                      <a:pt x="19" y="17"/>
                    </a:lnTo>
                    <a:lnTo>
                      <a:pt x="6" y="22"/>
                    </a:lnTo>
                    <a:lnTo>
                      <a:pt x="0" y="33"/>
                    </a:lnTo>
                    <a:lnTo>
                      <a:pt x="0" y="39"/>
                    </a:lnTo>
                    <a:lnTo>
                      <a:pt x="0" y="385"/>
                    </a:lnTo>
                    <a:lnTo>
                      <a:pt x="0" y="373"/>
                    </a:lnTo>
                    <a:lnTo>
                      <a:pt x="6" y="362"/>
                    </a:lnTo>
                    <a:lnTo>
                      <a:pt x="19" y="357"/>
                    </a:lnTo>
                    <a:lnTo>
                      <a:pt x="44" y="351"/>
                    </a:lnTo>
                    <a:lnTo>
                      <a:pt x="75" y="346"/>
                    </a:lnTo>
                    <a:lnTo>
                      <a:pt x="118" y="346"/>
                    </a:lnTo>
                    <a:lnTo>
                      <a:pt x="217" y="346"/>
                    </a:lnTo>
                    <a:lnTo>
                      <a:pt x="304" y="346"/>
                    </a:lnTo>
                    <a:lnTo>
                      <a:pt x="372" y="346"/>
                    </a:lnTo>
                    <a:lnTo>
                      <a:pt x="397" y="346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7" name="Freeform 623"/>
              <p:cNvSpPr/>
              <p:nvPr/>
            </p:nvSpPr>
            <p:spPr bwMode="auto">
              <a:xfrm>
                <a:off x="1019" y="2527"/>
                <a:ext cx="576" cy="563"/>
              </a:xfrm>
              <a:custGeom>
                <a:avLst/>
                <a:gdLst/>
                <a:ahLst/>
                <a:cxnLst>
                  <a:cxn ang="0">
                    <a:pos x="576" y="0"/>
                  </a:cxn>
                  <a:cxn ang="0">
                    <a:pos x="533" y="33"/>
                  </a:cxn>
                  <a:cxn ang="0">
                    <a:pos x="477" y="83"/>
                  </a:cxn>
                  <a:cxn ang="0">
                    <a:pos x="403" y="145"/>
                  </a:cxn>
                  <a:cxn ang="0">
                    <a:pos x="328" y="223"/>
                  </a:cxn>
                  <a:cxn ang="0">
                    <a:pos x="285" y="256"/>
                  </a:cxn>
                  <a:cxn ang="0">
                    <a:pos x="192" y="340"/>
                  </a:cxn>
                  <a:cxn ang="0">
                    <a:pos x="86" y="434"/>
                  </a:cxn>
                  <a:cxn ang="0">
                    <a:pos x="31" y="485"/>
                  </a:cxn>
                  <a:cxn ang="0">
                    <a:pos x="12" y="507"/>
                  </a:cxn>
                  <a:cxn ang="0">
                    <a:pos x="6" y="535"/>
                  </a:cxn>
                  <a:cxn ang="0">
                    <a:pos x="0" y="551"/>
                  </a:cxn>
                  <a:cxn ang="0">
                    <a:pos x="0" y="563"/>
                  </a:cxn>
                  <a:cxn ang="0">
                    <a:pos x="0" y="501"/>
                  </a:cxn>
                  <a:cxn ang="0">
                    <a:pos x="0" y="373"/>
                  </a:cxn>
                  <a:cxn ang="0">
                    <a:pos x="0" y="239"/>
                  </a:cxn>
                  <a:cxn ang="0">
                    <a:pos x="0" y="178"/>
                  </a:cxn>
                  <a:cxn ang="0">
                    <a:pos x="0" y="167"/>
                  </a:cxn>
                  <a:cxn ang="0">
                    <a:pos x="6" y="145"/>
                  </a:cxn>
                  <a:cxn ang="0">
                    <a:pos x="12" y="117"/>
                  </a:cxn>
                  <a:cxn ang="0">
                    <a:pos x="37" y="89"/>
                  </a:cxn>
                  <a:cxn ang="0">
                    <a:pos x="80" y="50"/>
                  </a:cxn>
                  <a:cxn ang="0">
                    <a:pos x="142" y="0"/>
                  </a:cxn>
                  <a:cxn ang="0">
                    <a:pos x="576" y="0"/>
                  </a:cxn>
                </a:cxnLst>
                <a:rect l="0" t="0" r="r" b="b"/>
                <a:pathLst>
                  <a:path w="576" h="563">
                    <a:moveTo>
                      <a:pt x="576" y="0"/>
                    </a:moveTo>
                    <a:lnTo>
                      <a:pt x="533" y="33"/>
                    </a:lnTo>
                    <a:lnTo>
                      <a:pt x="477" y="83"/>
                    </a:lnTo>
                    <a:lnTo>
                      <a:pt x="403" y="145"/>
                    </a:lnTo>
                    <a:lnTo>
                      <a:pt x="328" y="223"/>
                    </a:lnTo>
                    <a:lnTo>
                      <a:pt x="285" y="256"/>
                    </a:lnTo>
                    <a:lnTo>
                      <a:pt x="192" y="340"/>
                    </a:lnTo>
                    <a:lnTo>
                      <a:pt x="86" y="434"/>
                    </a:lnTo>
                    <a:lnTo>
                      <a:pt x="31" y="485"/>
                    </a:lnTo>
                    <a:lnTo>
                      <a:pt x="12" y="507"/>
                    </a:lnTo>
                    <a:lnTo>
                      <a:pt x="6" y="535"/>
                    </a:lnTo>
                    <a:lnTo>
                      <a:pt x="0" y="551"/>
                    </a:lnTo>
                    <a:lnTo>
                      <a:pt x="0" y="563"/>
                    </a:lnTo>
                    <a:lnTo>
                      <a:pt x="0" y="501"/>
                    </a:lnTo>
                    <a:lnTo>
                      <a:pt x="0" y="373"/>
                    </a:lnTo>
                    <a:lnTo>
                      <a:pt x="0" y="239"/>
                    </a:lnTo>
                    <a:lnTo>
                      <a:pt x="0" y="178"/>
                    </a:lnTo>
                    <a:lnTo>
                      <a:pt x="0" y="167"/>
                    </a:lnTo>
                    <a:lnTo>
                      <a:pt x="6" y="145"/>
                    </a:lnTo>
                    <a:lnTo>
                      <a:pt x="12" y="117"/>
                    </a:lnTo>
                    <a:lnTo>
                      <a:pt x="37" y="89"/>
                    </a:lnTo>
                    <a:lnTo>
                      <a:pt x="80" y="50"/>
                    </a:lnTo>
                    <a:lnTo>
                      <a:pt x="142" y="0"/>
                    </a:lnTo>
                    <a:lnTo>
                      <a:pt x="576" y="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8" name="Freeform 624"/>
              <p:cNvSpPr/>
              <p:nvPr/>
            </p:nvSpPr>
            <p:spPr bwMode="auto">
              <a:xfrm>
                <a:off x="1019" y="2532"/>
                <a:ext cx="347" cy="379"/>
              </a:xfrm>
              <a:custGeom>
                <a:avLst/>
                <a:gdLst/>
                <a:ahLst/>
                <a:cxnLst>
                  <a:cxn ang="0">
                    <a:pos x="347" y="0"/>
                  </a:cxn>
                  <a:cxn ang="0">
                    <a:pos x="272" y="67"/>
                  </a:cxn>
                  <a:cxn ang="0">
                    <a:pos x="173" y="156"/>
                  </a:cxn>
                  <a:cxn ang="0">
                    <a:pos x="80" y="240"/>
                  </a:cxn>
                  <a:cxn ang="0">
                    <a:pos x="37" y="285"/>
                  </a:cxn>
                  <a:cxn ang="0">
                    <a:pos x="24" y="290"/>
                  </a:cxn>
                  <a:cxn ang="0">
                    <a:pos x="12" y="312"/>
                  </a:cxn>
                  <a:cxn ang="0">
                    <a:pos x="6" y="340"/>
                  </a:cxn>
                  <a:cxn ang="0">
                    <a:pos x="0" y="379"/>
                  </a:cxn>
                </a:cxnLst>
                <a:rect l="0" t="0" r="r" b="b"/>
                <a:pathLst>
                  <a:path w="347" h="379">
                    <a:moveTo>
                      <a:pt x="347" y="0"/>
                    </a:moveTo>
                    <a:lnTo>
                      <a:pt x="272" y="67"/>
                    </a:lnTo>
                    <a:lnTo>
                      <a:pt x="173" y="156"/>
                    </a:lnTo>
                    <a:lnTo>
                      <a:pt x="80" y="240"/>
                    </a:lnTo>
                    <a:lnTo>
                      <a:pt x="37" y="285"/>
                    </a:lnTo>
                    <a:lnTo>
                      <a:pt x="24" y="290"/>
                    </a:lnTo>
                    <a:lnTo>
                      <a:pt x="12" y="312"/>
                    </a:lnTo>
                    <a:lnTo>
                      <a:pt x="6" y="340"/>
                    </a:lnTo>
                    <a:lnTo>
                      <a:pt x="0" y="379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49" name="Freeform 625"/>
              <p:cNvSpPr/>
              <p:nvPr/>
            </p:nvSpPr>
            <p:spPr bwMode="auto">
              <a:xfrm>
                <a:off x="1161" y="3329"/>
                <a:ext cx="472" cy="474"/>
              </a:xfrm>
              <a:custGeom>
                <a:avLst/>
                <a:gdLst/>
                <a:ahLst/>
                <a:cxnLst>
                  <a:cxn ang="0">
                    <a:pos x="434" y="474"/>
                  </a:cxn>
                  <a:cxn ang="0">
                    <a:pos x="441" y="468"/>
                  </a:cxn>
                  <a:cxn ang="0">
                    <a:pos x="447" y="463"/>
                  </a:cxn>
                  <a:cxn ang="0">
                    <a:pos x="459" y="446"/>
                  </a:cxn>
                  <a:cxn ang="0">
                    <a:pos x="466" y="429"/>
                  </a:cxn>
                  <a:cxn ang="0">
                    <a:pos x="472" y="413"/>
                  </a:cxn>
                  <a:cxn ang="0">
                    <a:pos x="472" y="396"/>
                  </a:cxn>
                  <a:cxn ang="0">
                    <a:pos x="472" y="362"/>
                  </a:cxn>
                  <a:cxn ang="0">
                    <a:pos x="472" y="346"/>
                  </a:cxn>
                  <a:cxn ang="0">
                    <a:pos x="472" y="290"/>
                  </a:cxn>
                  <a:cxn ang="0">
                    <a:pos x="472" y="173"/>
                  </a:cxn>
                  <a:cxn ang="0">
                    <a:pos x="472" y="50"/>
                  </a:cxn>
                  <a:cxn ang="0">
                    <a:pos x="472" y="0"/>
                  </a:cxn>
                  <a:cxn ang="0">
                    <a:pos x="472" y="23"/>
                  </a:cxn>
                  <a:cxn ang="0">
                    <a:pos x="441" y="78"/>
                  </a:cxn>
                  <a:cxn ang="0">
                    <a:pos x="385" y="134"/>
                  </a:cxn>
                  <a:cxn ang="0">
                    <a:pos x="279" y="223"/>
                  </a:cxn>
                  <a:cxn ang="0">
                    <a:pos x="186" y="301"/>
                  </a:cxn>
                  <a:cxn ang="0">
                    <a:pos x="149" y="340"/>
                  </a:cxn>
                  <a:cxn ang="0">
                    <a:pos x="68" y="413"/>
                  </a:cxn>
                  <a:cxn ang="0">
                    <a:pos x="0" y="474"/>
                  </a:cxn>
                  <a:cxn ang="0">
                    <a:pos x="434" y="474"/>
                  </a:cxn>
                </a:cxnLst>
                <a:rect l="0" t="0" r="r" b="b"/>
                <a:pathLst>
                  <a:path w="472" h="474">
                    <a:moveTo>
                      <a:pt x="434" y="474"/>
                    </a:moveTo>
                    <a:lnTo>
                      <a:pt x="441" y="468"/>
                    </a:lnTo>
                    <a:lnTo>
                      <a:pt x="447" y="463"/>
                    </a:lnTo>
                    <a:lnTo>
                      <a:pt x="459" y="446"/>
                    </a:lnTo>
                    <a:lnTo>
                      <a:pt x="466" y="429"/>
                    </a:lnTo>
                    <a:lnTo>
                      <a:pt x="472" y="413"/>
                    </a:lnTo>
                    <a:lnTo>
                      <a:pt x="472" y="396"/>
                    </a:lnTo>
                    <a:lnTo>
                      <a:pt x="472" y="362"/>
                    </a:lnTo>
                    <a:lnTo>
                      <a:pt x="472" y="346"/>
                    </a:lnTo>
                    <a:lnTo>
                      <a:pt x="472" y="290"/>
                    </a:lnTo>
                    <a:lnTo>
                      <a:pt x="472" y="173"/>
                    </a:lnTo>
                    <a:lnTo>
                      <a:pt x="472" y="50"/>
                    </a:lnTo>
                    <a:lnTo>
                      <a:pt x="472" y="0"/>
                    </a:lnTo>
                    <a:lnTo>
                      <a:pt x="472" y="23"/>
                    </a:lnTo>
                    <a:lnTo>
                      <a:pt x="441" y="78"/>
                    </a:lnTo>
                    <a:lnTo>
                      <a:pt x="385" y="134"/>
                    </a:lnTo>
                    <a:lnTo>
                      <a:pt x="279" y="223"/>
                    </a:lnTo>
                    <a:lnTo>
                      <a:pt x="186" y="301"/>
                    </a:lnTo>
                    <a:lnTo>
                      <a:pt x="149" y="340"/>
                    </a:lnTo>
                    <a:lnTo>
                      <a:pt x="68" y="413"/>
                    </a:lnTo>
                    <a:lnTo>
                      <a:pt x="0" y="474"/>
                    </a:lnTo>
                    <a:lnTo>
                      <a:pt x="434" y="474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0" name="Freeform 626"/>
              <p:cNvSpPr/>
              <p:nvPr/>
            </p:nvSpPr>
            <p:spPr bwMode="auto">
              <a:xfrm>
                <a:off x="1397" y="3513"/>
                <a:ext cx="236" cy="273"/>
              </a:xfrm>
              <a:custGeom>
                <a:avLst/>
                <a:gdLst/>
                <a:ahLst/>
                <a:cxnLst>
                  <a:cxn ang="0">
                    <a:pos x="236" y="0"/>
                  </a:cxn>
                  <a:cxn ang="0">
                    <a:pos x="236" y="22"/>
                  </a:cxn>
                  <a:cxn ang="0">
                    <a:pos x="230" y="45"/>
                  </a:cxn>
                  <a:cxn ang="0">
                    <a:pos x="223" y="67"/>
                  </a:cxn>
                  <a:cxn ang="0">
                    <a:pos x="205" y="89"/>
                  </a:cxn>
                  <a:cxn ang="0">
                    <a:pos x="180" y="112"/>
                  </a:cxn>
                  <a:cxn ang="0">
                    <a:pos x="136" y="151"/>
                  </a:cxn>
                  <a:cxn ang="0">
                    <a:pos x="74" y="206"/>
                  </a:cxn>
                  <a:cxn ang="0">
                    <a:pos x="0" y="273"/>
                  </a:cxn>
                </a:cxnLst>
                <a:rect l="0" t="0" r="r" b="b"/>
                <a:pathLst>
                  <a:path w="236" h="273">
                    <a:moveTo>
                      <a:pt x="236" y="0"/>
                    </a:moveTo>
                    <a:lnTo>
                      <a:pt x="236" y="22"/>
                    </a:lnTo>
                    <a:lnTo>
                      <a:pt x="230" y="45"/>
                    </a:lnTo>
                    <a:lnTo>
                      <a:pt x="223" y="67"/>
                    </a:lnTo>
                    <a:lnTo>
                      <a:pt x="205" y="89"/>
                    </a:lnTo>
                    <a:lnTo>
                      <a:pt x="180" y="112"/>
                    </a:lnTo>
                    <a:lnTo>
                      <a:pt x="136" y="151"/>
                    </a:lnTo>
                    <a:lnTo>
                      <a:pt x="74" y="206"/>
                    </a:lnTo>
                    <a:lnTo>
                      <a:pt x="0" y="273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1" name="Rectangle 627"/>
              <p:cNvSpPr>
                <a:spLocks noChangeArrowheads="1"/>
              </p:cNvSpPr>
              <p:nvPr/>
            </p:nvSpPr>
            <p:spPr bwMode="auto">
              <a:xfrm>
                <a:off x="1260" y="2516"/>
                <a:ext cx="131" cy="1287"/>
              </a:xfrm>
              <a:prstGeom prst="rect">
                <a:avLst/>
              </a:prstGeom>
              <a:solidFill>
                <a:srgbClr val="FFB200"/>
              </a:solidFill>
              <a:ln w="9525">
                <a:noFill/>
                <a:miter lim="800000"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2" name="Line 628"/>
              <p:cNvSpPr>
                <a:spLocks noChangeShapeType="1"/>
              </p:cNvSpPr>
              <p:nvPr/>
            </p:nvSpPr>
            <p:spPr bwMode="auto">
              <a:xfrm flipV="1">
                <a:off x="1260" y="2510"/>
                <a:ext cx="1" cy="1293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3" name="Line 629"/>
              <p:cNvSpPr>
                <a:spLocks noChangeShapeType="1"/>
              </p:cNvSpPr>
              <p:nvPr/>
            </p:nvSpPr>
            <p:spPr bwMode="auto">
              <a:xfrm>
                <a:off x="1391" y="2510"/>
                <a:ext cx="1" cy="1293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4" name="Freeform 630"/>
              <p:cNvSpPr/>
              <p:nvPr/>
            </p:nvSpPr>
            <p:spPr bwMode="auto">
              <a:xfrm>
                <a:off x="1019" y="2683"/>
                <a:ext cx="614" cy="1036"/>
              </a:xfrm>
              <a:custGeom>
                <a:avLst/>
                <a:gdLst/>
                <a:ahLst/>
                <a:cxnLst>
                  <a:cxn ang="0">
                    <a:pos x="291" y="696"/>
                  </a:cxn>
                  <a:cxn ang="0">
                    <a:pos x="328" y="735"/>
                  </a:cxn>
                  <a:cxn ang="0">
                    <a:pos x="428" y="819"/>
                  </a:cxn>
                  <a:cxn ang="0">
                    <a:pos x="527" y="908"/>
                  </a:cxn>
                  <a:cxn ang="0">
                    <a:pos x="583" y="958"/>
                  </a:cxn>
                  <a:cxn ang="0">
                    <a:pos x="601" y="986"/>
                  </a:cxn>
                  <a:cxn ang="0">
                    <a:pos x="614" y="1008"/>
                  </a:cxn>
                  <a:cxn ang="0">
                    <a:pos x="614" y="1031"/>
                  </a:cxn>
                  <a:cxn ang="0">
                    <a:pos x="614" y="1036"/>
                  </a:cxn>
                  <a:cxn ang="0">
                    <a:pos x="614" y="981"/>
                  </a:cxn>
                  <a:cxn ang="0">
                    <a:pos x="614" y="847"/>
                  </a:cxn>
                  <a:cxn ang="0">
                    <a:pos x="614" y="719"/>
                  </a:cxn>
                  <a:cxn ang="0">
                    <a:pos x="614" y="657"/>
                  </a:cxn>
                  <a:cxn ang="0">
                    <a:pos x="614" y="646"/>
                  </a:cxn>
                  <a:cxn ang="0">
                    <a:pos x="614" y="624"/>
                  </a:cxn>
                  <a:cxn ang="0">
                    <a:pos x="601" y="596"/>
                  </a:cxn>
                  <a:cxn ang="0">
                    <a:pos x="583" y="568"/>
                  </a:cxn>
                  <a:cxn ang="0">
                    <a:pos x="539" y="529"/>
                  </a:cxn>
                  <a:cxn ang="0">
                    <a:pos x="483" y="479"/>
                  </a:cxn>
                  <a:cxn ang="0">
                    <a:pos x="409" y="418"/>
                  </a:cxn>
                  <a:cxn ang="0">
                    <a:pos x="328" y="340"/>
                  </a:cxn>
                  <a:cxn ang="0">
                    <a:pos x="285" y="306"/>
                  </a:cxn>
                  <a:cxn ang="0">
                    <a:pos x="192" y="223"/>
                  </a:cxn>
                  <a:cxn ang="0">
                    <a:pos x="93" y="134"/>
                  </a:cxn>
                  <a:cxn ang="0">
                    <a:pos x="31" y="78"/>
                  </a:cxn>
                  <a:cxn ang="0">
                    <a:pos x="12" y="50"/>
                  </a:cxn>
                  <a:cxn ang="0">
                    <a:pos x="0" y="22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0" y="56"/>
                  </a:cxn>
                  <a:cxn ang="0">
                    <a:pos x="0" y="173"/>
                  </a:cxn>
                  <a:cxn ang="0">
                    <a:pos x="0" y="295"/>
                  </a:cxn>
                  <a:cxn ang="0">
                    <a:pos x="0" y="351"/>
                  </a:cxn>
                  <a:cxn ang="0">
                    <a:pos x="0" y="362"/>
                  </a:cxn>
                  <a:cxn ang="0">
                    <a:pos x="0" y="395"/>
                  </a:cxn>
                  <a:cxn ang="0">
                    <a:pos x="0" y="412"/>
                  </a:cxn>
                  <a:cxn ang="0">
                    <a:pos x="6" y="429"/>
                  </a:cxn>
                  <a:cxn ang="0">
                    <a:pos x="12" y="446"/>
                  </a:cxn>
                  <a:cxn ang="0">
                    <a:pos x="24" y="462"/>
                  </a:cxn>
                  <a:cxn ang="0">
                    <a:pos x="68" y="501"/>
                  </a:cxn>
                  <a:cxn ang="0">
                    <a:pos x="130" y="551"/>
                  </a:cxn>
                  <a:cxn ang="0">
                    <a:pos x="204" y="618"/>
                  </a:cxn>
                  <a:cxn ang="0">
                    <a:pos x="291" y="696"/>
                  </a:cxn>
                </a:cxnLst>
                <a:rect l="0" t="0" r="r" b="b"/>
                <a:pathLst>
                  <a:path w="614" h="1036">
                    <a:moveTo>
                      <a:pt x="291" y="696"/>
                    </a:moveTo>
                    <a:lnTo>
                      <a:pt x="328" y="735"/>
                    </a:lnTo>
                    <a:lnTo>
                      <a:pt x="428" y="819"/>
                    </a:lnTo>
                    <a:lnTo>
                      <a:pt x="527" y="908"/>
                    </a:lnTo>
                    <a:lnTo>
                      <a:pt x="583" y="958"/>
                    </a:lnTo>
                    <a:lnTo>
                      <a:pt x="601" y="986"/>
                    </a:lnTo>
                    <a:lnTo>
                      <a:pt x="614" y="1008"/>
                    </a:lnTo>
                    <a:lnTo>
                      <a:pt x="614" y="1031"/>
                    </a:lnTo>
                    <a:lnTo>
                      <a:pt x="614" y="1036"/>
                    </a:lnTo>
                    <a:lnTo>
                      <a:pt x="614" y="981"/>
                    </a:lnTo>
                    <a:lnTo>
                      <a:pt x="614" y="847"/>
                    </a:lnTo>
                    <a:lnTo>
                      <a:pt x="614" y="719"/>
                    </a:lnTo>
                    <a:lnTo>
                      <a:pt x="614" y="657"/>
                    </a:lnTo>
                    <a:lnTo>
                      <a:pt x="614" y="646"/>
                    </a:lnTo>
                    <a:lnTo>
                      <a:pt x="614" y="624"/>
                    </a:lnTo>
                    <a:lnTo>
                      <a:pt x="601" y="596"/>
                    </a:lnTo>
                    <a:lnTo>
                      <a:pt x="583" y="568"/>
                    </a:lnTo>
                    <a:lnTo>
                      <a:pt x="539" y="529"/>
                    </a:lnTo>
                    <a:lnTo>
                      <a:pt x="483" y="479"/>
                    </a:lnTo>
                    <a:lnTo>
                      <a:pt x="409" y="418"/>
                    </a:lnTo>
                    <a:lnTo>
                      <a:pt x="328" y="340"/>
                    </a:lnTo>
                    <a:lnTo>
                      <a:pt x="285" y="306"/>
                    </a:lnTo>
                    <a:lnTo>
                      <a:pt x="192" y="223"/>
                    </a:lnTo>
                    <a:lnTo>
                      <a:pt x="93" y="134"/>
                    </a:lnTo>
                    <a:lnTo>
                      <a:pt x="31" y="78"/>
                    </a:lnTo>
                    <a:lnTo>
                      <a:pt x="12" y="50"/>
                    </a:lnTo>
                    <a:lnTo>
                      <a:pt x="0" y="2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0" y="56"/>
                    </a:lnTo>
                    <a:lnTo>
                      <a:pt x="0" y="173"/>
                    </a:lnTo>
                    <a:lnTo>
                      <a:pt x="0" y="295"/>
                    </a:lnTo>
                    <a:lnTo>
                      <a:pt x="0" y="351"/>
                    </a:lnTo>
                    <a:lnTo>
                      <a:pt x="0" y="362"/>
                    </a:lnTo>
                    <a:lnTo>
                      <a:pt x="0" y="395"/>
                    </a:lnTo>
                    <a:lnTo>
                      <a:pt x="0" y="412"/>
                    </a:lnTo>
                    <a:lnTo>
                      <a:pt x="6" y="429"/>
                    </a:lnTo>
                    <a:lnTo>
                      <a:pt x="12" y="446"/>
                    </a:lnTo>
                    <a:lnTo>
                      <a:pt x="24" y="462"/>
                    </a:lnTo>
                    <a:lnTo>
                      <a:pt x="68" y="501"/>
                    </a:lnTo>
                    <a:lnTo>
                      <a:pt x="130" y="551"/>
                    </a:lnTo>
                    <a:lnTo>
                      <a:pt x="204" y="618"/>
                    </a:lnTo>
                    <a:lnTo>
                      <a:pt x="291" y="696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5" name="Freeform 631"/>
              <p:cNvSpPr/>
              <p:nvPr/>
            </p:nvSpPr>
            <p:spPr bwMode="auto">
              <a:xfrm>
                <a:off x="1019" y="2683"/>
                <a:ext cx="614" cy="1036"/>
              </a:xfrm>
              <a:custGeom>
                <a:avLst/>
                <a:gdLst/>
                <a:ahLst/>
                <a:cxnLst>
                  <a:cxn ang="0">
                    <a:pos x="291" y="696"/>
                  </a:cxn>
                  <a:cxn ang="0">
                    <a:pos x="328" y="735"/>
                  </a:cxn>
                  <a:cxn ang="0">
                    <a:pos x="428" y="819"/>
                  </a:cxn>
                  <a:cxn ang="0">
                    <a:pos x="527" y="908"/>
                  </a:cxn>
                  <a:cxn ang="0">
                    <a:pos x="583" y="958"/>
                  </a:cxn>
                  <a:cxn ang="0">
                    <a:pos x="601" y="986"/>
                  </a:cxn>
                  <a:cxn ang="0">
                    <a:pos x="614" y="1008"/>
                  </a:cxn>
                  <a:cxn ang="0">
                    <a:pos x="614" y="1031"/>
                  </a:cxn>
                  <a:cxn ang="0">
                    <a:pos x="614" y="1036"/>
                  </a:cxn>
                  <a:cxn ang="0">
                    <a:pos x="614" y="981"/>
                  </a:cxn>
                  <a:cxn ang="0">
                    <a:pos x="614" y="847"/>
                  </a:cxn>
                  <a:cxn ang="0">
                    <a:pos x="614" y="719"/>
                  </a:cxn>
                  <a:cxn ang="0">
                    <a:pos x="614" y="657"/>
                  </a:cxn>
                  <a:cxn ang="0">
                    <a:pos x="614" y="646"/>
                  </a:cxn>
                  <a:cxn ang="0">
                    <a:pos x="614" y="624"/>
                  </a:cxn>
                  <a:cxn ang="0">
                    <a:pos x="601" y="596"/>
                  </a:cxn>
                  <a:cxn ang="0">
                    <a:pos x="583" y="568"/>
                  </a:cxn>
                  <a:cxn ang="0">
                    <a:pos x="539" y="529"/>
                  </a:cxn>
                  <a:cxn ang="0">
                    <a:pos x="483" y="479"/>
                  </a:cxn>
                  <a:cxn ang="0">
                    <a:pos x="409" y="418"/>
                  </a:cxn>
                  <a:cxn ang="0">
                    <a:pos x="328" y="340"/>
                  </a:cxn>
                  <a:cxn ang="0">
                    <a:pos x="285" y="306"/>
                  </a:cxn>
                  <a:cxn ang="0">
                    <a:pos x="192" y="223"/>
                  </a:cxn>
                  <a:cxn ang="0">
                    <a:pos x="93" y="134"/>
                  </a:cxn>
                  <a:cxn ang="0">
                    <a:pos x="31" y="78"/>
                  </a:cxn>
                  <a:cxn ang="0">
                    <a:pos x="12" y="50"/>
                  </a:cxn>
                  <a:cxn ang="0">
                    <a:pos x="0" y="22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0" y="56"/>
                  </a:cxn>
                  <a:cxn ang="0">
                    <a:pos x="0" y="173"/>
                  </a:cxn>
                  <a:cxn ang="0">
                    <a:pos x="0" y="295"/>
                  </a:cxn>
                  <a:cxn ang="0">
                    <a:pos x="0" y="351"/>
                  </a:cxn>
                  <a:cxn ang="0">
                    <a:pos x="0" y="362"/>
                  </a:cxn>
                  <a:cxn ang="0">
                    <a:pos x="0" y="395"/>
                  </a:cxn>
                  <a:cxn ang="0">
                    <a:pos x="0" y="412"/>
                  </a:cxn>
                  <a:cxn ang="0">
                    <a:pos x="6" y="429"/>
                  </a:cxn>
                  <a:cxn ang="0">
                    <a:pos x="12" y="446"/>
                  </a:cxn>
                  <a:cxn ang="0">
                    <a:pos x="24" y="462"/>
                  </a:cxn>
                  <a:cxn ang="0">
                    <a:pos x="68" y="501"/>
                  </a:cxn>
                  <a:cxn ang="0">
                    <a:pos x="130" y="551"/>
                  </a:cxn>
                  <a:cxn ang="0">
                    <a:pos x="204" y="618"/>
                  </a:cxn>
                  <a:cxn ang="0">
                    <a:pos x="291" y="696"/>
                  </a:cxn>
                </a:cxnLst>
                <a:rect l="0" t="0" r="r" b="b"/>
                <a:pathLst>
                  <a:path w="614" h="1036">
                    <a:moveTo>
                      <a:pt x="291" y="696"/>
                    </a:moveTo>
                    <a:lnTo>
                      <a:pt x="328" y="735"/>
                    </a:lnTo>
                    <a:lnTo>
                      <a:pt x="428" y="819"/>
                    </a:lnTo>
                    <a:lnTo>
                      <a:pt x="527" y="908"/>
                    </a:lnTo>
                    <a:lnTo>
                      <a:pt x="583" y="958"/>
                    </a:lnTo>
                    <a:lnTo>
                      <a:pt x="601" y="986"/>
                    </a:lnTo>
                    <a:lnTo>
                      <a:pt x="614" y="1008"/>
                    </a:lnTo>
                    <a:lnTo>
                      <a:pt x="614" y="1031"/>
                    </a:lnTo>
                    <a:lnTo>
                      <a:pt x="614" y="1036"/>
                    </a:lnTo>
                    <a:lnTo>
                      <a:pt x="614" y="981"/>
                    </a:lnTo>
                    <a:lnTo>
                      <a:pt x="614" y="847"/>
                    </a:lnTo>
                    <a:lnTo>
                      <a:pt x="614" y="719"/>
                    </a:lnTo>
                    <a:lnTo>
                      <a:pt x="614" y="657"/>
                    </a:lnTo>
                    <a:lnTo>
                      <a:pt x="614" y="646"/>
                    </a:lnTo>
                    <a:lnTo>
                      <a:pt x="614" y="624"/>
                    </a:lnTo>
                    <a:lnTo>
                      <a:pt x="601" y="596"/>
                    </a:lnTo>
                    <a:lnTo>
                      <a:pt x="583" y="568"/>
                    </a:lnTo>
                    <a:lnTo>
                      <a:pt x="539" y="529"/>
                    </a:lnTo>
                    <a:lnTo>
                      <a:pt x="483" y="479"/>
                    </a:lnTo>
                    <a:lnTo>
                      <a:pt x="409" y="418"/>
                    </a:lnTo>
                    <a:lnTo>
                      <a:pt x="328" y="340"/>
                    </a:lnTo>
                    <a:lnTo>
                      <a:pt x="285" y="306"/>
                    </a:lnTo>
                    <a:lnTo>
                      <a:pt x="192" y="223"/>
                    </a:lnTo>
                    <a:lnTo>
                      <a:pt x="93" y="134"/>
                    </a:lnTo>
                    <a:lnTo>
                      <a:pt x="31" y="78"/>
                    </a:lnTo>
                    <a:lnTo>
                      <a:pt x="12" y="50"/>
                    </a:lnTo>
                    <a:lnTo>
                      <a:pt x="0" y="2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0" y="56"/>
                    </a:lnTo>
                    <a:lnTo>
                      <a:pt x="0" y="173"/>
                    </a:lnTo>
                    <a:lnTo>
                      <a:pt x="0" y="295"/>
                    </a:lnTo>
                    <a:lnTo>
                      <a:pt x="0" y="351"/>
                    </a:lnTo>
                    <a:lnTo>
                      <a:pt x="0" y="362"/>
                    </a:lnTo>
                    <a:lnTo>
                      <a:pt x="0" y="395"/>
                    </a:lnTo>
                    <a:lnTo>
                      <a:pt x="0" y="412"/>
                    </a:lnTo>
                    <a:lnTo>
                      <a:pt x="6" y="429"/>
                    </a:lnTo>
                    <a:lnTo>
                      <a:pt x="12" y="446"/>
                    </a:lnTo>
                    <a:lnTo>
                      <a:pt x="24" y="462"/>
                    </a:lnTo>
                    <a:lnTo>
                      <a:pt x="68" y="501"/>
                    </a:lnTo>
                    <a:lnTo>
                      <a:pt x="130" y="551"/>
                    </a:lnTo>
                    <a:lnTo>
                      <a:pt x="204" y="618"/>
                    </a:lnTo>
                    <a:lnTo>
                      <a:pt x="291" y="696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6" name="Freeform 632"/>
              <p:cNvSpPr/>
              <p:nvPr/>
            </p:nvSpPr>
            <p:spPr bwMode="auto">
              <a:xfrm>
                <a:off x="1019" y="2883"/>
                <a:ext cx="614" cy="652"/>
              </a:xfrm>
              <a:custGeom>
                <a:avLst/>
                <a:gdLst/>
                <a:ahLst/>
                <a:cxnLst>
                  <a:cxn ang="0">
                    <a:pos x="614" y="652"/>
                  </a:cxn>
                  <a:cxn ang="0">
                    <a:pos x="614" y="630"/>
                  </a:cxn>
                  <a:cxn ang="0">
                    <a:pos x="608" y="608"/>
                  </a:cxn>
                  <a:cxn ang="0">
                    <a:pos x="601" y="586"/>
                  </a:cxn>
                  <a:cxn ang="0">
                    <a:pos x="583" y="563"/>
                  </a:cxn>
                  <a:cxn ang="0">
                    <a:pos x="490" y="480"/>
                  </a:cxn>
                  <a:cxn ang="0">
                    <a:pos x="316" y="329"/>
                  </a:cxn>
                  <a:cxn ang="0">
                    <a:pos x="142" y="173"/>
                  </a:cxn>
                  <a:cxn ang="0">
                    <a:pos x="49" y="84"/>
                  </a:cxn>
                  <a:cxn ang="0">
                    <a:pos x="24" y="62"/>
                  </a:cxn>
                  <a:cxn ang="0">
                    <a:pos x="12" y="45"/>
                  </a:cxn>
                  <a:cxn ang="0">
                    <a:pos x="0" y="28"/>
                  </a:cxn>
                  <a:cxn ang="0">
                    <a:pos x="0" y="0"/>
                  </a:cxn>
                </a:cxnLst>
                <a:rect l="0" t="0" r="r" b="b"/>
                <a:pathLst>
                  <a:path w="614" h="652">
                    <a:moveTo>
                      <a:pt x="614" y="652"/>
                    </a:moveTo>
                    <a:lnTo>
                      <a:pt x="614" y="630"/>
                    </a:lnTo>
                    <a:lnTo>
                      <a:pt x="608" y="608"/>
                    </a:lnTo>
                    <a:lnTo>
                      <a:pt x="601" y="586"/>
                    </a:lnTo>
                    <a:lnTo>
                      <a:pt x="583" y="563"/>
                    </a:lnTo>
                    <a:lnTo>
                      <a:pt x="490" y="480"/>
                    </a:lnTo>
                    <a:lnTo>
                      <a:pt x="316" y="329"/>
                    </a:lnTo>
                    <a:lnTo>
                      <a:pt x="142" y="173"/>
                    </a:lnTo>
                    <a:lnTo>
                      <a:pt x="49" y="84"/>
                    </a:lnTo>
                    <a:lnTo>
                      <a:pt x="24" y="62"/>
                    </a:lnTo>
                    <a:lnTo>
                      <a:pt x="12" y="45"/>
                    </a:lnTo>
                    <a:lnTo>
                      <a:pt x="0" y="28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7" name="Freeform 633"/>
              <p:cNvSpPr/>
              <p:nvPr/>
            </p:nvSpPr>
            <p:spPr bwMode="auto">
              <a:xfrm>
                <a:off x="1527" y="788"/>
                <a:ext cx="627" cy="518"/>
              </a:xfrm>
              <a:custGeom>
                <a:avLst/>
                <a:gdLst/>
                <a:ahLst/>
                <a:cxnLst>
                  <a:cxn ang="0">
                    <a:pos x="0" y="518"/>
                  </a:cxn>
                  <a:cxn ang="0">
                    <a:pos x="44" y="479"/>
                  </a:cxn>
                  <a:cxn ang="0">
                    <a:pos x="100" y="429"/>
                  </a:cxn>
                  <a:cxn ang="0">
                    <a:pos x="168" y="368"/>
                  </a:cxn>
                  <a:cxn ang="0">
                    <a:pos x="248" y="295"/>
                  </a:cxn>
                  <a:cxn ang="0">
                    <a:pos x="292" y="256"/>
                  </a:cxn>
                  <a:cxn ang="0">
                    <a:pos x="385" y="173"/>
                  </a:cxn>
                  <a:cxn ang="0">
                    <a:pos x="484" y="78"/>
                  </a:cxn>
                  <a:cxn ang="0">
                    <a:pos x="546" y="28"/>
                  </a:cxn>
                  <a:cxn ang="0">
                    <a:pos x="571" y="11"/>
                  </a:cxn>
                  <a:cxn ang="0">
                    <a:pos x="596" y="6"/>
                  </a:cxn>
                  <a:cxn ang="0">
                    <a:pos x="621" y="0"/>
                  </a:cxn>
                  <a:cxn ang="0">
                    <a:pos x="627" y="0"/>
                  </a:cxn>
                  <a:cxn ang="0">
                    <a:pos x="565" y="0"/>
                  </a:cxn>
                  <a:cxn ang="0">
                    <a:pos x="416" y="0"/>
                  </a:cxn>
                  <a:cxn ang="0">
                    <a:pos x="273" y="0"/>
                  </a:cxn>
                  <a:cxn ang="0">
                    <a:pos x="205" y="0"/>
                  </a:cxn>
                  <a:cxn ang="0">
                    <a:pos x="193" y="0"/>
                  </a:cxn>
                  <a:cxn ang="0">
                    <a:pos x="168" y="6"/>
                  </a:cxn>
                  <a:cxn ang="0">
                    <a:pos x="137" y="11"/>
                  </a:cxn>
                  <a:cxn ang="0">
                    <a:pos x="106" y="33"/>
                  </a:cxn>
                  <a:cxn ang="0">
                    <a:pos x="62" y="72"/>
                  </a:cxn>
                  <a:cxn ang="0">
                    <a:pos x="0" y="128"/>
                  </a:cxn>
                  <a:cxn ang="0">
                    <a:pos x="0" y="518"/>
                  </a:cxn>
                </a:cxnLst>
                <a:rect l="0" t="0" r="r" b="b"/>
                <a:pathLst>
                  <a:path w="627" h="518">
                    <a:moveTo>
                      <a:pt x="0" y="518"/>
                    </a:moveTo>
                    <a:lnTo>
                      <a:pt x="44" y="479"/>
                    </a:lnTo>
                    <a:lnTo>
                      <a:pt x="100" y="429"/>
                    </a:lnTo>
                    <a:lnTo>
                      <a:pt x="168" y="368"/>
                    </a:lnTo>
                    <a:lnTo>
                      <a:pt x="248" y="295"/>
                    </a:lnTo>
                    <a:lnTo>
                      <a:pt x="292" y="256"/>
                    </a:lnTo>
                    <a:lnTo>
                      <a:pt x="385" y="173"/>
                    </a:lnTo>
                    <a:lnTo>
                      <a:pt x="484" y="78"/>
                    </a:lnTo>
                    <a:lnTo>
                      <a:pt x="546" y="28"/>
                    </a:lnTo>
                    <a:lnTo>
                      <a:pt x="571" y="11"/>
                    </a:lnTo>
                    <a:lnTo>
                      <a:pt x="596" y="6"/>
                    </a:lnTo>
                    <a:lnTo>
                      <a:pt x="621" y="0"/>
                    </a:lnTo>
                    <a:lnTo>
                      <a:pt x="627" y="0"/>
                    </a:lnTo>
                    <a:lnTo>
                      <a:pt x="565" y="0"/>
                    </a:lnTo>
                    <a:lnTo>
                      <a:pt x="416" y="0"/>
                    </a:lnTo>
                    <a:lnTo>
                      <a:pt x="273" y="0"/>
                    </a:lnTo>
                    <a:lnTo>
                      <a:pt x="205" y="0"/>
                    </a:lnTo>
                    <a:lnTo>
                      <a:pt x="193" y="0"/>
                    </a:lnTo>
                    <a:lnTo>
                      <a:pt x="168" y="6"/>
                    </a:lnTo>
                    <a:lnTo>
                      <a:pt x="137" y="11"/>
                    </a:lnTo>
                    <a:lnTo>
                      <a:pt x="106" y="33"/>
                    </a:lnTo>
                    <a:lnTo>
                      <a:pt x="62" y="72"/>
                    </a:lnTo>
                    <a:lnTo>
                      <a:pt x="0" y="128"/>
                    </a:lnTo>
                    <a:lnTo>
                      <a:pt x="0" y="5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8" name="Freeform 634"/>
              <p:cNvSpPr/>
              <p:nvPr/>
            </p:nvSpPr>
            <p:spPr bwMode="auto">
              <a:xfrm>
                <a:off x="1533" y="788"/>
                <a:ext cx="422" cy="323"/>
              </a:xfrm>
              <a:custGeom>
                <a:avLst/>
                <a:gdLst/>
                <a:ahLst/>
                <a:cxnLst>
                  <a:cxn ang="0">
                    <a:pos x="0" y="323"/>
                  </a:cxn>
                  <a:cxn ang="0">
                    <a:pos x="69" y="256"/>
                  </a:cxn>
                  <a:cxn ang="0">
                    <a:pos x="174" y="162"/>
                  </a:cxn>
                  <a:cxn ang="0">
                    <a:pos x="267" y="72"/>
                  </a:cxn>
                  <a:cxn ang="0">
                    <a:pos x="317" y="33"/>
                  </a:cxn>
                  <a:cxn ang="0">
                    <a:pos x="329" y="22"/>
                  </a:cxn>
                  <a:cxn ang="0">
                    <a:pos x="348" y="11"/>
                  </a:cxn>
                  <a:cxn ang="0">
                    <a:pos x="379" y="6"/>
                  </a:cxn>
                  <a:cxn ang="0">
                    <a:pos x="422" y="0"/>
                  </a:cxn>
                </a:cxnLst>
                <a:rect l="0" t="0" r="r" b="b"/>
                <a:pathLst>
                  <a:path w="422" h="323">
                    <a:moveTo>
                      <a:pt x="0" y="323"/>
                    </a:moveTo>
                    <a:lnTo>
                      <a:pt x="69" y="256"/>
                    </a:lnTo>
                    <a:lnTo>
                      <a:pt x="174" y="162"/>
                    </a:lnTo>
                    <a:lnTo>
                      <a:pt x="267" y="72"/>
                    </a:lnTo>
                    <a:lnTo>
                      <a:pt x="317" y="33"/>
                    </a:lnTo>
                    <a:lnTo>
                      <a:pt x="329" y="22"/>
                    </a:lnTo>
                    <a:lnTo>
                      <a:pt x="348" y="11"/>
                    </a:lnTo>
                    <a:lnTo>
                      <a:pt x="379" y="6"/>
                    </a:lnTo>
                    <a:lnTo>
                      <a:pt x="422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59" name="Freeform 635"/>
              <p:cNvSpPr/>
              <p:nvPr/>
            </p:nvSpPr>
            <p:spPr bwMode="auto">
              <a:xfrm>
                <a:off x="2421" y="916"/>
                <a:ext cx="527" cy="424"/>
              </a:xfrm>
              <a:custGeom>
                <a:avLst/>
                <a:gdLst/>
                <a:ahLst/>
                <a:cxnLst>
                  <a:cxn ang="0">
                    <a:pos x="527" y="390"/>
                  </a:cxn>
                  <a:cxn ang="0">
                    <a:pos x="521" y="396"/>
                  </a:cxn>
                  <a:cxn ang="0">
                    <a:pos x="515" y="401"/>
                  </a:cxn>
                  <a:cxn ang="0">
                    <a:pos x="502" y="413"/>
                  </a:cxn>
                  <a:cxn ang="0">
                    <a:pos x="484" y="418"/>
                  </a:cxn>
                  <a:cxn ang="0">
                    <a:pos x="459" y="424"/>
                  </a:cxn>
                  <a:cxn ang="0">
                    <a:pos x="440" y="424"/>
                  </a:cxn>
                  <a:cxn ang="0">
                    <a:pos x="409" y="424"/>
                  </a:cxn>
                  <a:cxn ang="0">
                    <a:pos x="390" y="424"/>
                  </a:cxn>
                  <a:cxn ang="0">
                    <a:pos x="328" y="424"/>
                  </a:cxn>
                  <a:cxn ang="0">
                    <a:pos x="192" y="424"/>
                  </a:cxn>
                  <a:cxn ang="0">
                    <a:pos x="62" y="424"/>
                  </a:cxn>
                  <a:cxn ang="0">
                    <a:pos x="0" y="424"/>
                  </a:cxn>
                  <a:cxn ang="0">
                    <a:pos x="6" y="424"/>
                  </a:cxn>
                  <a:cxn ang="0">
                    <a:pos x="31" y="424"/>
                  </a:cxn>
                  <a:cxn ang="0">
                    <a:pos x="55" y="413"/>
                  </a:cxn>
                  <a:cxn ang="0">
                    <a:pos x="86" y="396"/>
                  </a:cxn>
                  <a:cxn ang="0">
                    <a:pos x="149" y="346"/>
                  </a:cxn>
                  <a:cxn ang="0">
                    <a:pos x="248" y="257"/>
                  </a:cxn>
                  <a:cxn ang="0">
                    <a:pos x="341" y="173"/>
                  </a:cxn>
                  <a:cxn ang="0">
                    <a:pos x="384" y="134"/>
                  </a:cxn>
                  <a:cxn ang="0">
                    <a:pos x="465" y="62"/>
                  </a:cxn>
                  <a:cxn ang="0">
                    <a:pos x="527" y="0"/>
                  </a:cxn>
                  <a:cxn ang="0">
                    <a:pos x="527" y="390"/>
                  </a:cxn>
                </a:cxnLst>
                <a:rect l="0" t="0" r="r" b="b"/>
                <a:pathLst>
                  <a:path w="527" h="424">
                    <a:moveTo>
                      <a:pt x="527" y="390"/>
                    </a:moveTo>
                    <a:lnTo>
                      <a:pt x="521" y="396"/>
                    </a:lnTo>
                    <a:lnTo>
                      <a:pt x="515" y="401"/>
                    </a:lnTo>
                    <a:lnTo>
                      <a:pt x="502" y="413"/>
                    </a:lnTo>
                    <a:lnTo>
                      <a:pt x="484" y="418"/>
                    </a:lnTo>
                    <a:lnTo>
                      <a:pt x="459" y="424"/>
                    </a:lnTo>
                    <a:lnTo>
                      <a:pt x="440" y="424"/>
                    </a:lnTo>
                    <a:lnTo>
                      <a:pt x="409" y="424"/>
                    </a:lnTo>
                    <a:lnTo>
                      <a:pt x="390" y="424"/>
                    </a:lnTo>
                    <a:lnTo>
                      <a:pt x="328" y="424"/>
                    </a:lnTo>
                    <a:lnTo>
                      <a:pt x="192" y="424"/>
                    </a:lnTo>
                    <a:lnTo>
                      <a:pt x="62" y="424"/>
                    </a:lnTo>
                    <a:lnTo>
                      <a:pt x="0" y="424"/>
                    </a:lnTo>
                    <a:lnTo>
                      <a:pt x="6" y="424"/>
                    </a:lnTo>
                    <a:lnTo>
                      <a:pt x="31" y="424"/>
                    </a:lnTo>
                    <a:lnTo>
                      <a:pt x="55" y="413"/>
                    </a:lnTo>
                    <a:lnTo>
                      <a:pt x="86" y="396"/>
                    </a:lnTo>
                    <a:lnTo>
                      <a:pt x="149" y="346"/>
                    </a:lnTo>
                    <a:lnTo>
                      <a:pt x="248" y="257"/>
                    </a:lnTo>
                    <a:lnTo>
                      <a:pt x="341" y="173"/>
                    </a:lnTo>
                    <a:lnTo>
                      <a:pt x="384" y="134"/>
                    </a:lnTo>
                    <a:lnTo>
                      <a:pt x="465" y="62"/>
                    </a:lnTo>
                    <a:lnTo>
                      <a:pt x="527" y="0"/>
                    </a:lnTo>
                    <a:lnTo>
                      <a:pt x="527" y="39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0" name="Freeform 636"/>
              <p:cNvSpPr/>
              <p:nvPr/>
            </p:nvSpPr>
            <p:spPr bwMode="auto">
              <a:xfrm>
                <a:off x="2632" y="1122"/>
                <a:ext cx="310" cy="218"/>
              </a:xfrm>
              <a:custGeom>
                <a:avLst/>
                <a:gdLst/>
                <a:ahLst/>
                <a:cxnLst>
                  <a:cxn ang="0">
                    <a:pos x="0" y="218"/>
                  </a:cxn>
                  <a:cxn ang="0">
                    <a:pos x="18" y="218"/>
                  </a:cxn>
                  <a:cxn ang="0">
                    <a:pos x="43" y="212"/>
                  </a:cxn>
                  <a:cxn ang="0">
                    <a:pos x="74" y="207"/>
                  </a:cxn>
                  <a:cxn ang="0">
                    <a:pos x="99" y="190"/>
                  </a:cxn>
                  <a:cxn ang="0">
                    <a:pos x="124" y="168"/>
                  </a:cxn>
                  <a:cxn ang="0">
                    <a:pos x="173" y="123"/>
                  </a:cxn>
                  <a:cxn ang="0">
                    <a:pos x="235" y="67"/>
                  </a:cxn>
                  <a:cxn ang="0">
                    <a:pos x="310" y="0"/>
                  </a:cxn>
                </a:cxnLst>
                <a:rect l="0" t="0" r="r" b="b"/>
                <a:pathLst>
                  <a:path w="310" h="218">
                    <a:moveTo>
                      <a:pt x="0" y="218"/>
                    </a:moveTo>
                    <a:lnTo>
                      <a:pt x="18" y="218"/>
                    </a:lnTo>
                    <a:lnTo>
                      <a:pt x="43" y="212"/>
                    </a:lnTo>
                    <a:lnTo>
                      <a:pt x="74" y="207"/>
                    </a:lnTo>
                    <a:lnTo>
                      <a:pt x="99" y="190"/>
                    </a:lnTo>
                    <a:lnTo>
                      <a:pt x="124" y="168"/>
                    </a:lnTo>
                    <a:lnTo>
                      <a:pt x="173" y="123"/>
                    </a:lnTo>
                    <a:lnTo>
                      <a:pt x="235" y="67"/>
                    </a:lnTo>
                    <a:lnTo>
                      <a:pt x="31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1" name="Freeform 637"/>
              <p:cNvSpPr/>
              <p:nvPr/>
            </p:nvSpPr>
            <p:spPr bwMode="auto">
              <a:xfrm>
                <a:off x="1496" y="1011"/>
                <a:ext cx="1452" cy="111"/>
              </a:xfrm>
              <a:custGeom>
                <a:avLst/>
                <a:gdLst/>
                <a:ahLst/>
                <a:cxnLst>
                  <a:cxn ang="0">
                    <a:pos x="1452" y="0"/>
                  </a:cxn>
                  <a:cxn ang="0">
                    <a:pos x="0" y="0"/>
                  </a:cxn>
                  <a:cxn ang="0">
                    <a:pos x="6" y="111"/>
                  </a:cxn>
                  <a:cxn ang="0">
                    <a:pos x="1452" y="111"/>
                  </a:cxn>
                  <a:cxn ang="0">
                    <a:pos x="1452" y="0"/>
                  </a:cxn>
                </a:cxnLst>
                <a:rect l="0" t="0" r="r" b="b"/>
                <a:pathLst>
                  <a:path w="1452" h="111">
                    <a:moveTo>
                      <a:pt x="1452" y="0"/>
                    </a:moveTo>
                    <a:lnTo>
                      <a:pt x="0" y="0"/>
                    </a:lnTo>
                    <a:lnTo>
                      <a:pt x="6" y="111"/>
                    </a:lnTo>
                    <a:lnTo>
                      <a:pt x="1452" y="111"/>
                    </a:lnTo>
                    <a:lnTo>
                      <a:pt x="1452" y="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2" name="Line 638"/>
              <p:cNvSpPr>
                <a:spLocks noChangeShapeType="1"/>
              </p:cNvSpPr>
              <p:nvPr/>
            </p:nvSpPr>
            <p:spPr bwMode="auto">
              <a:xfrm>
                <a:off x="1502" y="1122"/>
                <a:ext cx="1446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3" name="Freeform 639"/>
              <p:cNvSpPr/>
              <p:nvPr/>
            </p:nvSpPr>
            <p:spPr bwMode="auto">
              <a:xfrm>
                <a:off x="1701" y="788"/>
                <a:ext cx="1160" cy="552"/>
              </a:xfrm>
              <a:custGeom>
                <a:avLst/>
                <a:gdLst/>
                <a:ahLst/>
                <a:cxnLst>
                  <a:cxn ang="0">
                    <a:pos x="775" y="262"/>
                  </a:cxn>
                  <a:cxn ang="0">
                    <a:pos x="819" y="301"/>
                  </a:cxn>
                  <a:cxn ang="0">
                    <a:pos x="912" y="385"/>
                  </a:cxn>
                  <a:cxn ang="0">
                    <a:pos x="1011" y="474"/>
                  </a:cxn>
                  <a:cxn ang="0">
                    <a:pos x="1073" y="524"/>
                  </a:cxn>
                  <a:cxn ang="0">
                    <a:pos x="1098" y="541"/>
                  </a:cxn>
                  <a:cxn ang="0">
                    <a:pos x="1129" y="552"/>
                  </a:cxn>
                  <a:cxn ang="0">
                    <a:pos x="1148" y="552"/>
                  </a:cxn>
                  <a:cxn ang="0">
                    <a:pos x="1160" y="552"/>
                  </a:cxn>
                  <a:cxn ang="0">
                    <a:pos x="1092" y="552"/>
                  </a:cxn>
                  <a:cxn ang="0">
                    <a:pos x="949" y="552"/>
                  </a:cxn>
                  <a:cxn ang="0">
                    <a:pos x="800" y="552"/>
                  </a:cxn>
                  <a:cxn ang="0">
                    <a:pos x="732" y="552"/>
                  </a:cxn>
                  <a:cxn ang="0">
                    <a:pos x="720" y="552"/>
                  </a:cxn>
                  <a:cxn ang="0">
                    <a:pos x="695" y="552"/>
                  </a:cxn>
                  <a:cxn ang="0">
                    <a:pos x="664" y="541"/>
                  </a:cxn>
                  <a:cxn ang="0">
                    <a:pos x="633" y="524"/>
                  </a:cxn>
                  <a:cxn ang="0">
                    <a:pos x="596" y="485"/>
                  </a:cxn>
                  <a:cxn ang="0">
                    <a:pos x="540" y="435"/>
                  </a:cxn>
                  <a:cxn ang="0">
                    <a:pos x="471" y="368"/>
                  </a:cxn>
                  <a:cxn ang="0">
                    <a:pos x="385" y="295"/>
                  </a:cxn>
                  <a:cxn ang="0">
                    <a:pos x="341" y="256"/>
                  </a:cxn>
                  <a:cxn ang="0">
                    <a:pos x="248" y="173"/>
                  </a:cxn>
                  <a:cxn ang="0">
                    <a:pos x="149" y="84"/>
                  </a:cxn>
                  <a:cxn ang="0">
                    <a:pos x="87" y="28"/>
                  </a:cxn>
                  <a:cxn ang="0">
                    <a:pos x="56" y="11"/>
                  </a:cxn>
                  <a:cxn ang="0">
                    <a:pos x="31" y="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2" y="0"/>
                  </a:cxn>
                  <a:cxn ang="0">
                    <a:pos x="198" y="0"/>
                  </a:cxn>
                  <a:cxn ang="0">
                    <a:pos x="329" y="0"/>
                  </a:cxn>
                  <a:cxn ang="0">
                    <a:pos x="391" y="0"/>
                  </a:cxn>
                  <a:cxn ang="0">
                    <a:pos x="409" y="0"/>
                  </a:cxn>
                  <a:cxn ang="0">
                    <a:pos x="440" y="0"/>
                  </a:cxn>
                  <a:cxn ang="0">
                    <a:pos x="465" y="6"/>
                  </a:cxn>
                  <a:cxn ang="0">
                    <a:pos x="484" y="6"/>
                  </a:cxn>
                  <a:cxn ang="0">
                    <a:pos x="502" y="17"/>
                  </a:cxn>
                  <a:cxn ang="0">
                    <a:pos x="515" y="28"/>
                  </a:cxn>
                  <a:cxn ang="0">
                    <a:pos x="558" y="67"/>
                  </a:cxn>
                  <a:cxn ang="0">
                    <a:pos x="614" y="117"/>
                  </a:cxn>
                  <a:cxn ang="0">
                    <a:pos x="689" y="184"/>
                  </a:cxn>
                  <a:cxn ang="0">
                    <a:pos x="775" y="262"/>
                  </a:cxn>
                </a:cxnLst>
                <a:rect l="0" t="0" r="r" b="b"/>
                <a:pathLst>
                  <a:path w="1160" h="552">
                    <a:moveTo>
                      <a:pt x="775" y="262"/>
                    </a:moveTo>
                    <a:lnTo>
                      <a:pt x="819" y="301"/>
                    </a:lnTo>
                    <a:lnTo>
                      <a:pt x="912" y="385"/>
                    </a:lnTo>
                    <a:lnTo>
                      <a:pt x="1011" y="474"/>
                    </a:lnTo>
                    <a:lnTo>
                      <a:pt x="1073" y="524"/>
                    </a:lnTo>
                    <a:lnTo>
                      <a:pt x="1098" y="541"/>
                    </a:lnTo>
                    <a:lnTo>
                      <a:pt x="1129" y="552"/>
                    </a:lnTo>
                    <a:lnTo>
                      <a:pt x="1148" y="552"/>
                    </a:lnTo>
                    <a:lnTo>
                      <a:pt x="1160" y="552"/>
                    </a:lnTo>
                    <a:lnTo>
                      <a:pt x="1092" y="552"/>
                    </a:lnTo>
                    <a:lnTo>
                      <a:pt x="949" y="552"/>
                    </a:lnTo>
                    <a:lnTo>
                      <a:pt x="800" y="552"/>
                    </a:lnTo>
                    <a:lnTo>
                      <a:pt x="732" y="552"/>
                    </a:lnTo>
                    <a:lnTo>
                      <a:pt x="720" y="552"/>
                    </a:lnTo>
                    <a:lnTo>
                      <a:pt x="695" y="552"/>
                    </a:lnTo>
                    <a:lnTo>
                      <a:pt x="664" y="541"/>
                    </a:lnTo>
                    <a:lnTo>
                      <a:pt x="633" y="524"/>
                    </a:lnTo>
                    <a:lnTo>
                      <a:pt x="596" y="485"/>
                    </a:lnTo>
                    <a:lnTo>
                      <a:pt x="540" y="435"/>
                    </a:lnTo>
                    <a:lnTo>
                      <a:pt x="471" y="368"/>
                    </a:lnTo>
                    <a:lnTo>
                      <a:pt x="385" y="295"/>
                    </a:lnTo>
                    <a:lnTo>
                      <a:pt x="341" y="256"/>
                    </a:lnTo>
                    <a:lnTo>
                      <a:pt x="248" y="173"/>
                    </a:lnTo>
                    <a:lnTo>
                      <a:pt x="149" y="84"/>
                    </a:lnTo>
                    <a:lnTo>
                      <a:pt x="87" y="28"/>
                    </a:lnTo>
                    <a:lnTo>
                      <a:pt x="56" y="11"/>
                    </a:lnTo>
                    <a:lnTo>
                      <a:pt x="31" y="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2" y="0"/>
                    </a:lnTo>
                    <a:lnTo>
                      <a:pt x="198" y="0"/>
                    </a:lnTo>
                    <a:lnTo>
                      <a:pt x="329" y="0"/>
                    </a:lnTo>
                    <a:lnTo>
                      <a:pt x="391" y="0"/>
                    </a:lnTo>
                    <a:lnTo>
                      <a:pt x="409" y="0"/>
                    </a:lnTo>
                    <a:lnTo>
                      <a:pt x="440" y="0"/>
                    </a:lnTo>
                    <a:lnTo>
                      <a:pt x="465" y="6"/>
                    </a:lnTo>
                    <a:lnTo>
                      <a:pt x="484" y="6"/>
                    </a:lnTo>
                    <a:lnTo>
                      <a:pt x="502" y="17"/>
                    </a:lnTo>
                    <a:lnTo>
                      <a:pt x="515" y="28"/>
                    </a:lnTo>
                    <a:lnTo>
                      <a:pt x="558" y="67"/>
                    </a:lnTo>
                    <a:lnTo>
                      <a:pt x="614" y="117"/>
                    </a:lnTo>
                    <a:lnTo>
                      <a:pt x="689" y="184"/>
                    </a:lnTo>
                    <a:lnTo>
                      <a:pt x="775" y="262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4" name="Freeform 640"/>
              <p:cNvSpPr/>
              <p:nvPr/>
            </p:nvSpPr>
            <p:spPr bwMode="auto">
              <a:xfrm>
                <a:off x="1701" y="788"/>
                <a:ext cx="1160" cy="552"/>
              </a:xfrm>
              <a:custGeom>
                <a:avLst/>
                <a:gdLst/>
                <a:ahLst/>
                <a:cxnLst>
                  <a:cxn ang="0">
                    <a:pos x="775" y="262"/>
                  </a:cxn>
                  <a:cxn ang="0">
                    <a:pos x="819" y="301"/>
                  </a:cxn>
                  <a:cxn ang="0">
                    <a:pos x="912" y="385"/>
                  </a:cxn>
                  <a:cxn ang="0">
                    <a:pos x="1011" y="474"/>
                  </a:cxn>
                  <a:cxn ang="0">
                    <a:pos x="1073" y="524"/>
                  </a:cxn>
                  <a:cxn ang="0">
                    <a:pos x="1098" y="541"/>
                  </a:cxn>
                  <a:cxn ang="0">
                    <a:pos x="1129" y="552"/>
                  </a:cxn>
                  <a:cxn ang="0">
                    <a:pos x="1148" y="552"/>
                  </a:cxn>
                  <a:cxn ang="0">
                    <a:pos x="1160" y="552"/>
                  </a:cxn>
                  <a:cxn ang="0">
                    <a:pos x="1092" y="552"/>
                  </a:cxn>
                  <a:cxn ang="0">
                    <a:pos x="949" y="552"/>
                  </a:cxn>
                  <a:cxn ang="0">
                    <a:pos x="800" y="552"/>
                  </a:cxn>
                  <a:cxn ang="0">
                    <a:pos x="732" y="552"/>
                  </a:cxn>
                  <a:cxn ang="0">
                    <a:pos x="720" y="552"/>
                  </a:cxn>
                  <a:cxn ang="0">
                    <a:pos x="695" y="552"/>
                  </a:cxn>
                  <a:cxn ang="0">
                    <a:pos x="664" y="541"/>
                  </a:cxn>
                  <a:cxn ang="0">
                    <a:pos x="633" y="524"/>
                  </a:cxn>
                  <a:cxn ang="0">
                    <a:pos x="596" y="485"/>
                  </a:cxn>
                  <a:cxn ang="0">
                    <a:pos x="540" y="435"/>
                  </a:cxn>
                  <a:cxn ang="0">
                    <a:pos x="471" y="368"/>
                  </a:cxn>
                  <a:cxn ang="0">
                    <a:pos x="385" y="295"/>
                  </a:cxn>
                  <a:cxn ang="0">
                    <a:pos x="341" y="256"/>
                  </a:cxn>
                  <a:cxn ang="0">
                    <a:pos x="248" y="173"/>
                  </a:cxn>
                  <a:cxn ang="0">
                    <a:pos x="149" y="84"/>
                  </a:cxn>
                  <a:cxn ang="0">
                    <a:pos x="87" y="28"/>
                  </a:cxn>
                  <a:cxn ang="0">
                    <a:pos x="56" y="11"/>
                  </a:cxn>
                  <a:cxn ang="0">
                    <a:pos x="31" y="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2" y="0"/>
                  </a:cxn>
                  <a:cxn ang="0">
                    <a:pos x="198" y="0"/>
                  </a:cxn>
                  <a:cxn ang="0">
                    <a:pos x="329" y="0"/>
                  </a:cxn>
                  <a:cxn ang="0">
                    <a:pos x="391" y="0"/>
                  </a:cxn>
                  <a:cxn ang="0">
                    <a:pos x="409" y="0"/>
                  </a:cxn>
                  <a:cxn ang="0">
                    <a:pos x="440" y="0"/>
                  </a:cxn>
                  <a:cxn ang="0">
                    <a:pos x="465" y="6"/>
                  </a:cxn>
                  <a:cxn ang="0">
                    <a:pos x="484" y="6"/>
                  </a:cxn>
                  <a:cxn ang="0">
                    <a:pos x="502" y="17"/>
                  </a:cxn>
                  <a:cxn ang="0">
                    <a:pos x="515" y="28"/>
                  </a:cxn>
                  <a:cxn ang="0">
                    <a:pos x="558" y="67"/>
                  </a:cxn>
                  <a:cxn ang="0">
                    <a:pos x="614" y="117"/>
                  </a:cxn>
                  <a:cxn ang="0">
                    <a:pos x="689" y="184"/>
                  </a:cxn>
                  <a:cxn ang="0">
                    <a:pos x="775" y="262"/>
                  </a:cxn>
                </a:cxnLst>
                <a:rect l="0" t="0" r="r" b="b"/>
                <a:pathLst>
                  <a:path w="1160" h="552">
                    <a:moveTo>
                      <a:pt x="775" y="262"/>
                    </a:moveTo>
                    <a:lnTo>
                      <a:pt x="819" y="301"/>
                    </a:lnTo>
                    <a:lnTo>
                      <a:pt x="912" y="385"/>
                    </a:lnTo>
                    <a:lnTo>
                      <a:pt x="1011" y="474"/>
                    </a:lnTo>
                    <a:lnTo>
                      <a:pt x="1073" y="524"/>
                    </a:lnTo>
                    <a:lnTo>
                      <a:pt x="1098" y="541"/>
                    </a:lnTo>
                    <a:lnTo>
                      <a:pt x="1129" y="552"/>
                    </a:lnTo>
                    <a:lnTo>
                      <a:pt x="1148" y="552"/>
                    </a:lnTo>
                    <a:lnTo>
                      <a:pt x="1160" y="552"/>
                    </a:lnTo>
                    <a:lnTo>
                      <a:pt x="1092" y="552"/>
                    </a:lnTo>
                    <a:lnTo>
                      <a:pt x="949" y="552"/>
                    </a:lnTo>
                    <a:lnTo>
                      <a:pt x="800" y="552"/>
                    </a:lnTo>
                    <a:lnTo>
                      <a:pt x="732" y="552"/>
                    </a:lnTo>
                    <a:lnTo>
                      <a:pt x="720" y="552"/>
                    </a:lnTo>
                    <a:lnTo>
                      <a:pt x="695" y="552"/>
                    </a:lnTo>
                    <a:lnTo>
                      <a:pt x="664" y="541"/>
                    </a:lnTo>
                    <a:lnTo>
                      <a:pt x="633" y="524"/>
                    </a:lnTo>
                    <a:lnTo>
                      <a:pt x="596" y="485"/>
                    </a:lnTo>
                    <a:lnTo>
                      <a:pt x="540" y="435"/>
                    </a:lnTo>
                    <a:lnTo>
                      <a:pt x="471" y="368"/>
                    </a:lnTo>
                    <a:lnTo>
                      <a:pt x="385" y="295"/>
                    </a:lnTo>
                    <a:lnTo>
                      <a:pt x="341" y="256"/>
                    </a:lnTo>
                    <a:lnTo>
                      <a:pt x="248" y="173"/>
                    </a:lnTo>
                    <a:lnTo>
                      <a:pt x="149" y="84"/>
                    </a:lnTo>
                    <a:lnTo>
                      <a:pt x="87" y="28"/>
                    </a:lnTo>
                    <a:lnTo>
                      <a:pt x="56" y="11"/>
                    </a:lnTo>
                    <a:lnTo>
                      <a:pt x="31" y="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2" y="0"/>
                    </a:lnTo>
                    <a:lnTo>
                      <a:pt x="198" y="0"/>
                    </a:lnTo>
                    <a:lnTo>
                      <a:pt x="329" y="0"/>
                    </a:lnTo>
                    <a:lnTo>
                      <a:pt x="391" y="0"/>
                    </a:lnTo>
                    <a:lnTo>
                      <a:pt x="409" y="0"/>
                    </a:lnTo>
                    <a:lnTo>
                      <a:pt x="440" y="0"/>
                    </a:lnTo>
                    <a:lnTo>
                      <a:pt x="465" y="6"/>
                    </a:lnTo>
                    <a:lnTo>
                      <a:pt x="484" y="6"/>
                    </a:lnTo>
                    <a:lnTo>
                      <a:pt x="502" y="17"/>
                    </a:lnTo>
                    <a:lnTo>
                      <a:pt x="515" y="28"/>
                    </a:lnTo>
                    <a:lnTo>
                      <a:pt x="558" y="67"/>
                    </a:lnTo>
                    <a:lnTo>
                      <a:pt x="614" y="117"/>
                    </a:lnTo>
                    <a:lnTo>
                      <a:pt x="689" y="184"/>
                    </a:lnTo>
                    <a:lnTo>
                      <a:pt x="775" y="262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5" name="Freeform 641"/>
              <p:cNvSpPr/>
              <p:nvPr/>
            </p:nvSpPr>
            <p:spPr bwMode="auto">
              <a:xfrm>
                <a:off x="1931" y="788"/>
                <a:ext cx="719" cy="552"/>
              </a:xfrm>
              <a:custGeom>
                <a:avLst/>
                <a:gdLst/>
                <a:ahLst/>
                <a:cxnLst>
                  <a:cxn ang="0">
                    <a:pos x="719" y="552"/>
                  </a:cxn>
                  <a:cxn ang="0">
                    <a:pos x="701" y="552"/>
                  </a:cxn>
                  <a:cxn ang="0">
                    <a:pos x="676" y="546"/>
                  </a:cxn>
                  <a:cxn ang="0">
                    <a:pos x="645" y="541"/>
                  </a:cxn>
                  <a:cxn ang="0">
                    <a:pos x="620" y="524"/>
                  </a:cxn>
                  <a:cxn ang="0">
                    <a:pos x="533" y="440"/>
                  </a:cxn>
                  <a:cxn ang="0">
                    <a:pos x="359" y="284"/>
                  </a:cxn>
                  <a:cxn ang="0">
                    <a:pos x="186" y="128"/>
                  </a:cxn>
                  <a:cxn ang="0">
                    <a:pos x="93" y="45"/>
                  </a:cxn>
                  <a:cxn ang="0">
                    <a:pos x="68" y="22"/>
                  </a:cxn>
                  <a:cxn ang="0">
                    <a:pos x="49" y="11"/>
                  </a:cxn>
                  <a:cxn ang="0">
                    <a:pos x="24" y="6"/>
                  </a:cxn>
                  <a:cxn ang="0">
                    <a:pos x="0" y="0"/>
                  </a:cxn>
                </a:cxnLst>
                <a:rect l="0" t="0" r="r" b="b"/>
                <a:pathLst>
                  <a:path w="719" h="552">
                    <a:moveTo>
                      <a:pt x="719" y="552"/>
                    </a:moveTo>
                    <a:lnTo>
                      <a:pt x="701" y="552"/>
                    </a:lnTo>
                    <a:lnTo>
                      <a:pt x="676" y="546"/>
                    </a:lnTo>
                    <a:lnTo>
                      <a:pt x="645" y="541"/>
                    </a:lnTo>
                    <a:lnTo>
                      <a:pt x="620" y="524"/>
                    </a:lnTo>
                    <a:lnTo>
                      <a:pt x="533" y="440"/>
                    </a:lnTo>
                    <a:lnTo>
                      <a:pt x="359" y="284"/>
                    </a:lnTo>
                    <a:lnTo>
                      <a:pt x="186" y="128"/>
                    </a:lnTo>
                    <a:lnTo>
                      <a:pt x="93" y="45"/>
                    </a:lnTo>
                    <a:lnTo>
                      <a:pt x="68" y="22"/>
                    </a:lnTo>
                    <a:lnTo>
                      <a:pt x="49" y="11"/>
                    </a:lnTo>
                    <a:lnTo>
                      <a:pt x="24" y="6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6" name="Freeform 642"/>
              <p:cNvSpPr/>
              <p:nvPr/>
            </p:nvSpPr>
            <p:spPr bwMode="auto">
              <a:xfrm>
                <a:off x="1019" y="1245"/>
                <a:ext cx="576" cy="563"/>
              </a:xfrm>
              <a:custGeom>
                <a:avLst/>
                <a:gdLst/>
                <a:ahLst/>
                <a:cxnLst>
                  <a:cxn ang="0">
                    <a:pos x="576" y="0"/>
                  </a:cxn>
                  <a:cxn ang="0">
                    <a:pos x="533" y="39"/>
                  </a:cxn>
                  <a:cxn ang="0">
                    <a:pos x="477" y="89"/>
                  </a:cxn>
                  <a:cxn ang="0">
                    <a:pos x="403" y="150"/>
                  </a:cxn>
                  <a:cxn ang="0">
                    <a:pos x="328" y="223"/>
                  </a:cxn>
                  <a:cxn ang="0">
                    <a:pos x="285" y="262"/>
                  </a:cxn>
                  <a:cxn ang="0">
                    <a:pos x="192" y="346"/>
                  </a:cxn>
                  <a:cxn ang="0">
                    <a:pos x="86" y="435"/>
                  </a:cxn>
                  <a:cxn ang="0">
                    <a:pos x="31" y="490"/>
                  </a:cxn>
                  <a:cxn ang="0">
                    <a:pos x="12" y="513"/>
                  </a:cxn>
                  <a:cxn ang="0">
                    <a:pos x="6" y="535"/>
                  </a:cxn>
                  <a:cxn ang="0">
                    <a:pos x="0" y="557"/>
                  </a:cxn>
                  <a:cxn ang="0">
                    <a:pos x="0" y="563"/>
                  </a:cxn>
                  <a:cxn ang="0">
                    <a:pos x="0" y="507"/>
                  </a:cxn>
                  <a:cxn ang="0">
                    <a:pos x="0" y="379"/>
                  </a:cxn>
                  <a:cxn ang="0">
                    <a:pos x="0" y="245"/>
                  </a:cxn>
                  <a:cxn ang="0">
                    <a:pos x="0" y="184"/>
                  </a:cxn>
                  <a:cxn ang="0">
                    <a:pos x="0" y="173"/>
                  </a:cxn>
                  <a:cxn ang="0">
                    <a:pos x="6" y="150"/>
                  </a:cxn>
                  <a:cxn ang="0">
                    <a:pos x="12" y="123"/>
                  </a:cxn>
                  <a:cxn ang="0">
                    <a:pos x="37" y="95"/>
                  </a:cxn>
                  <a:cxn ang="0">
                    <a:pos x="80" y="56"/>
                  </a:cxn>
                  <a:cxn ang="0">
                    <a:pos x="142" y="0"/>
                  </a:cxn>
                  <a:cxn ang="0">
                    <a:pos x="576" y="0"/>
                  </a:cxn>
                </a:cxnLst>
                <a:rect l="0" t="0" r="r" b="b"/>
                <a:pathLst>
                  <a:path w="576" h="563">
                    <a:moveTo>
                      <a:pt x="576" y="0"/>
                    </a:moveTo>
                    <a:lnTo>
                      <a:pt x="533" y="39"/>
                    </a:lnTo>
                    <a:lnTo>
                      <a:pt x="477" y="89"/>
                    </a:lnTo>
                    <a:lnTo>
                      <a:pt x="403" y="150"/>
                    </a:lnTo>
                    <a:lnTo>
                      <a:pt x="328" y="223"/>
                    </a:lnTo>
                    <a:lnTo>
                      <a:pt x="285" y="262"/>
                    </a:lnTo>
                    <a:lnTo>
                      <a:pt x="192" y="346"/>
                    </a:lnTo>
                    <a:lnTo>
                      <a:pt x="86" y="435"/>
                    </a:lnTo>
                    <a:lnTo>
                      <a:pt x="31" y="490"/>
                    </a:lnTo>
                    <a:lnTo>
                      <a:pt x="12" y="513"/>
                    </a:lnTo>
                    <a:lnTo>
                      <a:pt x="6" y="535"/>
                    </a:lnTo>
                    <a:lnTo>
                      <a:pt x="0" y="557"/>
                    </a:lnTo>
                    <a:lnTo>
                      <a:pt x="0" y="563"/>
                    </a:lnTo>
                    <a:lnTo>
                      <a:pt x="0" y="507"/>
                    </a:lnTo>
                    <a:lnTo>
                      <a:pt x="0" y="379"/>
                    </a:lnTo>
                    <a:lnTo>
                      <a:pt x="0" y="245"/>
                    </a:lnTo>
                    <a:lnTo>
                      <a:pt x="0" y="184"/>
                    </a:lnTo>
                    <a:lnTo>
                      <a:pt x="0" y="173"/>
                    </a:lnTo>
                    <a:lnTo>
                      <a:pt x="6" y="150"/>
                    </a:lnTo>
                    <a:lnTo>
                      <a:pt x="12" y="123"/>
                    </a:lnTo>
                    <a:lnTo>
                      <a:pt x="37" y="95"/>
                    </a:lnTo>
                    <a:lnTo>
                      <a:pt x="80" y="56"/>
                    </a:lnTo>
                    <a:lnTo>
                      <a:pt x="142" y="0"/>
                    </a:lnTo>
                    <a:lnTo>
                      <a:pt x="576" y="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7" name="Freeform 643"/>
              <p:cNvSpPr/>
              <p:nvPr/>
            </p:nvSpPr>
            <p:spPr bwMode="auto">
              <a:xfrm>
                <a:off x="1019" y="1256"/>
                <a:ext cx="347" cy="374"/>
              </a:xfrm>
              <a:custGeom>
                <a:avLst/>
                <a:gdLst/>
                <a:ahLst/>
                <a:cxnLst>
                  <a:cxn ang="0">
                    <a:pos x="347" y="0"/>
                  </a:cxn>
                  <a:cxn ang="0">
                    <a:pos x="272" y="67"/>
                  </a:cxn>
                  <a:cxn ang="0">
                    <a:pos x="173" y="156"/>
                  </a:cxn>
                  <a:cxn ang="0">
                    <a:pos x="80" y="240"/>
                  </a:cxn>
                  <a:cxn ang="0">
                    <a:pos x="37" y="279"/>
                  </a:cxn>
                  <a:cxn ang="0">
                    <a:pos x="24" y="290"/>
                  </a:cxn>
                  <a:cxn ang="0">
                    <a:pos x="12" y="307"/>
                  </a:cxn>
                  <a:cxn ang="0">
                    <a:pos x="6" y="335"/>
                  </a:cxn>
                  <a:cxn ang="0">
                    <a:pos x="0" y="374"/>
                  </a:cxn>
                </a:cxnLst>
                <a:rect l="0" t="0" r="r" b="b"/>
                <a:pathLst>
                  <a:path w="347" h="374">
                    <a:moveTo>
                      <a:pt x="347" y="0"/>
                    </a:moveTo>
                    <a:lnTo>
                      <a:pt x="272" y="67"/>
                    </a:lnTo>
                    <a:lnTo>
                      <a:pt x="173" y="156"/>
                    </a:lnTo>
                    <a:lnTo>
                      <a:pt x="80" y="240"/>
                    </a:lnTo>
                    <a:lnTo>
                      <a:pt x="37" y="279"/>
                    </a:lnTo>
                    <a:lnTo>
                      <a:pt x="24" y="290"/>
                    </a:lnTo>
                    <a:lnTo>
                      <a:pt x="12" y="307"/>
                    </a:lnTo>
                    <a:lnTo>
                      <a:pt x="6" y="335"/>
                    </a:lnTo>
                    <a:lnTo>
                      <a:pt x="0" y="374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8" name="Freeform 644"/>
              <p:cNvSpPr/>
              <p:nvPr/>
            </p:nvSpPr>
            <p:spPr bwMode="auto">
              <a:xfrm>
                <a:off x="1161" y="2047"/>
                <a:ext cx="472" cy="480"/>
              </a:xfrm>
              <a:custGeom>
                <a:avLst/>
                <a:gdLst/>
                <a:ahLst/>
                <a:cxnLst>
                  <a:cxn ang="0">
                    <a:pos x="434" y="480"/>
                  </a:cxn>
                  <a:cxn ang="0">
                    <a:pos x="441" y="469"/>
                  </a:cxn>
                  <a:cxn ang="0">
                    <a:pos x="447" y="463"/>
                  </a:cxn>
                  <a:cxn ang="0">
                    <a:pos x="459" y="452"/>
                  </a:cxn>
                  <a:cxn ang="0">
                    <a:pos x="466" y="435"/>
                  </a:cxn>
                  <a:cxn ang="0">
                    <a:pos x="472" y="418"/>
                  </a:cxn>
                  <a:cxn ang="0">
                    <a:pos x="472" y="396"/>
                  </a:cxn>
                  <a:cxn ang="0">
                    <a:pos x="472" y="368"/>
                  </a:cxn>
                  <a:cxn ang="0">
                    <a:pos x="472" y="352"/>
                  </a:cxn>
                  <a:cxn ang="0">
                    <a:pos x="472" y="296"/>
                  </a:cxn>
                  <a:cxn ang="0">
                    <a:pos x="472" y="179"/>
                  </a:cxn>
                  <a:cxn ang="0">
                    <a:pos x="472" y="56"/>
                  </a:cxn>
                  <a:cxn ang="0">
                    <a:pos x="472" y="0"/>
                  </a:cxn>
                  <a:cxn ang="0">
                    <a:pos x="472" y="28"/>
                  </a:cxn>
                  <a:cxn ang="0">
                    <a:pos x="441" y="78"/>
                  </a:cxn>
                  <a:cxn ang="0">
                    <a:pos x="385" y="134"/>
                  </a:cxn>
                  <a:cxn ang="0">
                    <a:pos x="279" y="223"/>
                  </a:cxn>
                  <a:cxn ang="0">
                    <a:pos x="186" y="307"/>
                  </a:cxn>
                  <a:cxn ang="0">
                    <a:pos x="149" y="346"/>
                  </a:cxn>
                  <a:cxn ang="0">
                    <a:pos x="68" y="418"/>
                  </a:cxn>
                  <a:cxn ang="0">
                    <a:pos x="0" y="480"/>
                  </a:cxn>
                  <a:cxn ang="0">
                    <a:pos x="434" y="480"/>
                  </a:cxn>
                </a:cxnLst>
                <a:rect l="0" t="0" r="r" b="b"/>
                <a:pathLst>
                  <a:path w="472" h="480">
                    <a:moveTo>
                      <a:pt x="434" y="480"/>
                    </a:moveTo>
                    <a:lnTo>
                      <a:pt x="441" y="469"/>
                    </a:lnTo>
                    <a:lnTo>
                      <a:pt x="447" y="463"/>
                    </a:lnTo>
                    <a:lnTo>
                      <a:pt x="459" y="452"/>
                    </a:lnTo>
                    <a:lnTo>
                      <a:pt x="466" y="435"/>
                    </a:lnTo>
                    <a:lnTo>
                      <a:pt x="472" y="418"/>
                    </a:lnTo>
                    <a:lnTo>
                      <a:pt x="472" y="396"/>
                    </a:lnTo>
                    <a:lnTo>
                      <a:pt x="472" y="368"/>
                    </a:lnTo>
                    <a:lnTo>
                      <a:pt x="472" y="352"/>
                    </a:lnTo>
                    <a:lnTo>
                      <a:pt x="472" y="296"/>
                    </a:lnTo>
                    <a:lnTo>
                      <a:pt x="472" y="179"/>
                    </a:lnTo>
                    <a:lnTo>
                      <a:pt x="472" y="56"/>
                    </a:lnTo>
                    <a:lnTo>
                      <a:pt x="472" y="0"/>
                    </a:lnTo>
                    <a:lnTo>
                      <a:pt x="472" y="28"/>
                    </a:lnTo>
                    <a:lnTo>
                      <a:pt x="441" y="78"/>
                    </a:lnTo>
                    <a:lnTo>
                      <a:pt x="385" y="134"/>
                    </a:lnTo>
                    <a:lnTo>
                      <a:pt x="279" y="223"/>
                    </a:lnTo>
                    <a:lnTo>
                      <a:pt x="186" y="307"/>
                    </a:lnTo>
                    <a:lnTo>
                      <a:pt x="149" y="346"/>
                    </a:lnTo>
                    <a:lnTo>
                      <a:pt x="68" y="418"/>
                    </a:lnTo>
                    <a:lnTo>
                      <a:pt x="0" y="480"/>
                    </a:lnTo>
                    <a:lnTo>
                      <a:pt x="434" y="48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69" name="Freeform 645"/>
              <p:cNvSpPr/>
              <p:nvPr/>
            </p:nvSpPr>
            <p:spPr bwMode="auto">
              <a:xfrm>
                <a:off x="1397" y="2237"/>
                <a:ext cx="236" cy="267"/>
              </a:xfrm>
              <a:custGeom>
                <a:avLst/>
                <a:gdLst/>
                <a:ahLst/>
                <a:cxnLst>
                  <a:cxn ang="0">
                    <a:pos x="236" y="0"/>
                  </a:cxn>
                  <a:cxn ang="0">
                    <a:pos x="236" y="17"/>
                  </a:cxn>
                  <a:cxn ang="0">
                    <a:pos x="230" y="45"/>
                  </a:cxn>
                  <a:cxn ang="0">
                    <a:pos x="223" y="67"/>
                  </a:cxn>
                  <a:cxn ang="0">
                    <a:pos x="205" y="89"/>
                  </a:cxn>
                  <a:cxn ang="0">
                    <a:pos x="180" y="111"/>
                  </a:cxn>
                  <a:cxn ang="0">
                    <a:pos x="136" y="150"/>
                  </a:cxn>
                  <a:cxn ang="0">
                    <a:pos x="74" y="206"/>
                  </a:cxn>
                  <a:cxn ang="0">
                    <a:pos x="0" y="267"/>
                  </a:cxn>
                </a:cxnLst>
                <a:rect l="0" t="0" r="r" b="b"/>
                <a:pathLst>
                  <a:path w="236" h="267">
                    <a:moveTo>
                      <a:pt x="236" y="0"/>
                    </a:moveTo>
                    <a:lnTo>
                      <a:pt x="236" y="17"/>
                    </a:lnTo>
                    <a:lnTo>
                      <a:pt x="230" y="45"/>
                    </a:lnTo>
                    <a:lnTo>
                      <a:pt x="223" y="67"/>
                    </a:lnTo>
                    <a:lnTo>
                      <a:pt x="205" y="89"/>
                    </a:lnTo>
                    <a:lnTo>
                      <a:pt x="180" y="111"/>
                    </a:lnTo>
                    <a:lnTo>
                      <a:pt x="136" y="150"/>
                    </a:lnTo>
                    <a:lnTo>
                      <a:pt x="74" y="206"/>
                    </a:lnTo>
                    <a:lnTo>
                      <a:pt x="0" y="267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0" name="Freeform 646"/>
              <p:cNvSpPr/>
              <p:nvPr/>
            </p:nvSpPr>
            <p:spPr bwMode="auto">
              <a:xfrm>
                <a:off x="1260" y="1239"/>
                <a:ext cx="131" cy="1288"/>
              </a:xfrm>
              <a:custGeom>
                <a:avLst/>
                <a:gdLst/>
                <a:ahLst/>
                <a:cxnLst>
                  <a:cxn ang="0">
                    <a:pos x="0" y="1288"/>
                  </a:cxn>
                  <a:cxn ang="0">
                    <a:pos x="0" y="17"/>
                  </a:cxn>
                  <a:cxn ang="0">
                    <a:pos x="131" y="0"/>
                  </a:cxn>
                  <a:cxn ang="0">
                    <a:pos x="131" y="1288"/>
                  </a:cxn>
                  <a:cxn ang="0">
                    <a:pos x="0" y="1288"/>
                  </a:cxn>
                </a:cxnLst>
                <a:rect l="0" t="0" r="r" b="b"/>
                <a:pathLst>
                  <a:path w="131" h="1288">
                    <a:moveTo>
                      <a:pt x="0" y="1288"/>
                    </a:moveTo>
                    <a:lnTo>
                      <a:pt x="0" y="17"/>
                    </a:lnTo>
                    <a:lnTo>
                      <a:pt x="131" y="0"/>
                    </a:lnTo>
                    <a:lnTo>
                      <a:pt x="131" y="1288"/>
                    </a:lnTo>
                    <a:lnTo>
                      <a:pt x="0" y="1288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1" name="Line 647"/>
              <p:cNvSpPr>
                <a:spLocks noChangeShapeType="1"/>
              </p:cNvSpPr>
              <p:nvPr/>
            </p:nvSpPr>
            <p:spPr bwMode="auto">
              <a:xfrm flipV="1">
                <a:off x="1260" y="1234"/>
                <a:ext cx="1" cy="1293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2" name="Line 648"/>
              <p:cNvSpPr>
                <a:spLocks noChangeShapeType="1"/>
              </p:cNvSpPr>
              <p:nvPr/>
            </p:nvSpPr>
            <p:spPr bwMode="auto">
              <a:xfrm>
                <a:off x="1391" y="1234"/>
                <a:ext cx="1" cy="1293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3" name="Freeform 649"/>
              <p:cNvSpPr/>
              <p:nvPr/>
            </p:nvSpPr>
            <p:spPr bwMode="auto">
              <a:xfrm>
                <a:off x="1019" y="1407"/>
                <a:ext cx="614" cy="1036"/>
              </a:xfrm>
              <a:custGeom>
                <a:avLst/>
                <a:gdLst/>
                <a:ahLst/>
                <a:cxnLst>
                  <a:cxn ang="0">
                    <a:pos x="291" y="696"/>
                  </a:cxn>
                  <a:cxn ang="0">
                    <a:pos x="328" y="730"/>
                  </a:cxn>
                  <a:cxn ang="0">
                    <a:pos x="428" y="819"/>
                  </a:cxn>
                  <a:cxn ang="0">
                    <a:pos x="527" y="908"/>
                  </a:cxn>
                  <a:cxn ang="0">
                    <a:pos x="583" y="958"/>
                  </a:cxn>
                  <a:cxn ang="0">
                    <a:pos x="601" y="980"/>
                  </a:cxn>
                  <a:cxn ang="0">
                    <a:pos x="614" y="1008"/>
                  </a:cxn>
                  <a:cxn ang="0">
                    <a:pos x="614" y="1025"/>
                  </a:cxn>
                  <a:cxn ang="0">
                    <a:pos x="614" y="1036"/>
                  </a:cxn>
                  <a:cxn ang="0">
                    <a:pos x="614" y="975"/>
                  </a:cxn>
                  <a:cxn ang="0">
                    <a:pos x="614" y="847"/>
                  </a:cxn>
                  <a:cxn ang="0">
                    <a:pos x="614" y="713"/>
                  </a:cxn>
                  <a:cxn ang="0">
                    <a:pos x="614" y="657"/>
                  </a:cxn>
                  <a:cxn ang="0">
                    <a:pos x="614" y="646"/>
                  </a:cxn>
                  <a:cxn ang="0">
                    <a:pos x="614" y="624"/>
                  </a:cxn>
                  <a:cxn ang="0">
                    <a:pos x="601" y="596"/>
                  </a:cxn>
                  <a:cxn ang="0">
                    <a:pos x="583" y="568"/>
                  </a:cxn>
                  <a:cxn ang="0">
                    <a:pos x="539" y="529"/>
                  </a:cxn>
                  <a:cxn ang="0">
                    <a:pos x="483" y="479"/>
                  </a:cxn>
                  <a:cxn ang="0">
                    <a:pos x="409" y="418"/>
                  </a:cxn>
                  <a:cxn ang="0">
                    <a:pos x="328" y="340"/>
                  </a:cxn>
                  <a:cxn ang="0">
                    <a:pos x="285" y="306"/>
                  </a:cxn>
                  <a:cxn ang="0">
                    <a:pos x="192" y="223"/>
                  </a:cxn>
                  <a:cxn ang="0">
                    <a:pos x="93" y="133"/>
                  </a:cxn>
                  <a:cxn ang="0">
                    <a:pos x="31" y="72"/>
                  </a:cxn>
                  <a:cxn ang="0">
                    <a:pos x="12" y="44"/>
                  </a:cxn>
                  <a:cxn ang="0">
                    <a:pos x="0" y="22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0" y="50"/>
                  </a:cxn>
                  <a:cxn ang="0">
                    <a:pos x="0" y="172"/>
                  </a:cxn>
                  <a:cxn ang="0">
                    <a:pos x="0" y="289"/>
                  </a:cxn>
                  <a:cxn ang="0">
                    <a:pos x="0" y="351"/>
                  </a:cxn>
                  <a:cxn ang="0">
                    <a:pos x="0" y="362"/>
                  </a:cxn>
                  <a:cxn ang="0">
                    <a:pos x="0" y="395"/>
                  </a:cxn>
                  <a:cxn ang="0">
                    <a:pos x="0" y="412"/>
                  </a:cxn>
                  <a:cxn ang="0">
                    <a:pos x="6" y="429"/>
                  </a:cxn>
                  <a:cxn ang="0">
                    <a:pos x="12" y="445"/>
                  </a:cxn>
                  <a:cxn ang="0">
                    <a:pos x="24" y="462"/>
                  </a:cxn>
                  <a:cxn ang="0">
                    <a:pos x="68" y="496"/>
                  </a:cxn>
                  <a:cxn ang="0">
                    <a:pos x="130" y="551"/>
                  </a:cxn>
                  <a:cxn ang="0">
                    <a:pos x="204" y="613"/>
                  </a:cxn>
                  <a:cxn ang="0">
                    <a:pos x="291" y="696"/>
                  </a:cxn>
                </a:cxnLst>
                <a:rect l="0" t="0" r="r" b="b"/>
                <a:pathLst>
                  <a:path w="614" h="1036">
                    <a:moveTo>
                      <a:pt x="291" y="696"/>
                    </a:moveTo>
                    <a:lnTo>
                      <a:pt x="328" y="730"/>
                    </a:lnTo>
                    <a:lnTo>
                      <a:pt x="428" y="819"/>
                    </a:lnTo>
                    <a:lnTo>
                      <a:pt x="527" y="908"/>
                    </a:lnTo>
                    <a:lnTo>
                      <a:pt x="583" y="958"/>
                    </a:lnTo>
                    <a:lnTo>
                      <a:pt x="601" y="980"/>
                    </a:lnTo>
                    <a:lnTo>
                      <a:pt x="614" y="1008"/>
                    </a:lnTo>
                    <a:lnTo>
                      <a:pt x="614" y="1025"/>
                    </a:lnTo>
                    <a:lnTo>
                      <a:pt x="614" y="1036"/>
                    </a:lnTo>
                    <a:lnTo>
                      <a:pt x="614" y="975"/>
                    </a:lnTo>
                    <a:lnTo>
                      <a:pt x="614" y="847"/>
                    </a:lnTo>
                    <a:lnTo>
                      <a:pt x="614" y="713"/>
                    </a:lnTo>
                    <a:lnTo>
                      <a:pt x="614" y="657"/>
                    </a:lnTo>
                    <a:lnTo>
                      <a:pt x="614" y="646"/>
                    </a:lnTo>
                    <a:lnTo>
                      <a:pt x="614" y="624"/>
                    </a:lnTo>
                    <a:lnTo>
                      <a:pt x="601" y="596"/>
                    </a:lnTo>
                    <a:lnTo>
                      <a:pt x="583" y="568"/>
                    </a:lnTo>
                    <a:lnTo>
                      <a:pt x="539" y="529"/>
                    </a:lnTo>
                    <a:lnTo>
                      <a:pt x="483" y="479"/>
                    </a:lnTo>
                    <a:lnTo>
                      <a:pt x="409" y="418"/>
                    </a:lnTo>
                    <a:lnTo>
                      <a:pt x="328" y="340"/>
                    </a:lnTo>
                    <a:lnTo>
                      <a:pt x="285" y="306"/>
                    </a:lnTo>
                    <a:lnTo>
                      <a:pt x="192" y="223"/>
                    </a:lnTo>
                    <a:lnTo>
                      <a:pt x="93" y="133"/>
                    </a:lnTo>
                    <a:lnTo>
                      <a:pt x="31" y="72"/>
                    </a:lnTo>
                    <a:lnTo>
                      <a:pt x="12" y="44"/>
                    </a:lnTo>
                    <a:lnTo>
                      <a:pt x="0" y="2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0" y="50"/>
                    </a:lnTo>
                    <a:lnTo>
                      <a:pt x="0" y="172"/>
                    </a:lnTo>
                    <a:lnTo>
                      <a:pt x="0" y="289"/>
                    </a:lnTo>
                    <a:lnTo>
                      <a:pt x="0" y="351"/>
                    </a:lnTo>
                    <a:lnTo>
                      <a:pt x="0" y="362"/>
                    </a:lnTo>
                    <a:lnTo>
                      <a:pt x="0" y="395"/>
                    </a:lnTo>
                    <a:lnTo>
                      <a:pt x="0" y="412"/>
                    </a:lnTo>
                    <a:lnTo>
                      <a:pt x="6" y="429"/>
                    </a:lnTo>
                    <a:lnTo>
                      <a:pt x="12" y="445"/>
                    </a:lnTo>
                    <a:lnTo>
                      <a:pt x="24" y="462"/>
                    </a:lnTo>
                    <a:lnTo>
                      <a:pt x="68" y="496"/>
                    </a:lnTo>
                    <a:lnTo>
                      <a:pt x="130" y="551"/>
                    </a:lnTo>
                    <a:lnTo>
                      <a:pt x="204" y="613"/>
                    </a:lnTo>
                    <a:lnTo>
                      <a:pt x="291" y="696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4" name="Freeform 650"/>
              <p:cNvSpPr/>
              <p:nvPr/>
            </p:nvSpPr>
            <p:spPr bwMode="auto">
              <a:xfrm>
                <a:off x="1019" y="1407"/>
                <a:ext cx="614" cy="1036"/>
              </a:xfrm>
              <a:custGeom>
                <a:avLst/>
                <a:gdLst/>
                <a:ahLst/>
                <a:cxnLst>
                  <a:cxn ang="0">
                    <a:pos x="291" y="696"/>
                  </a:cxn>
                  <a:cxn ang="0">
                    <a:pos x="328" y="730"/>
                  </a:cxn>
                  <a:cxn ang="0">
                    <a:pos x="428" y="819"/>
                  </a:cxn>
                  <a:cxn ang="0">
                    <a:pos x="527" y="908"/>
                  </a:cxn>
                  <a:cxn ang="0">
                    <a:pos x="583" y="958"/>
                  </a:cxn>
                  <a:cxn ang="0">
                    <a:pos x="601" y="980"/>
                  </a:cxn>
                  <a:cxn ang="0">
                    <a:pos x="614" y="1008"/>
                  </a:cxn>
                  <a:cxn ang="0">
                    <a:pos x="614" y="1025"/>
                  </a:cxn>
                  <a:cxn ang="0">
                    <a:pos x="614" y="1036"/>
                  </a:cxn>
                  <a:cxn ang="0">
                    <a:pos x="614" y="975"/>
                  </a:cxn>
                  <a:cxn ang="0">
                    <a:pos x="614" y="847"/>
                  </a:cxn>
                  <a:cxn ang="0">
                    <a:pos x="614" y="713"/>
                  </a:cxn>
                  <a:cxn ang="0">
                    <a:pos x="614" y="657"/>
                  </a:cxn>
                  <a:cxn ang="0">
                    <a:pos x="614" y="646"/>
                  </a:cxn>
                  <a:cxn ang="0">
                    <a:pos x="614" y="624"/>
                  </a:cxn>
                  <a:cxn ang="0">
                    <a:pos x="601" y="596"/>
                  </a:cxn>
                  <a:cxn ang="0">
                    <a:pos x="583" y="568"/>
                  </a:cxn>
                  <a:cxn ang="0">
                    <a:pos x="539" y="529"/>
                  </a:cxn>
                  <a:cxn ang="0">
                    <a:pos x="483" y="479"/>
                  </a:cxn>
                  <a:cxn ang="0">
                    <a:pos x="409" y="418"/>
                  </a:cxn>
                  <a:cxn ang="0">
                    <a:pos x="328" y="340"/>
                  </a:cxn>
                  <a:cxn ang="0">
                    <a:pos x="285" y="306"/>
                  </a:cxn>
                  <a:cxn ang="0">
                    <a:pos x="192" y="223"/>
                  </a:cxn>
                  <a:cxn ang="0">
                    <a:pos x="93" y="133"/>
                  </a:cxn>
                  <a:cxn ang="0">
                    <a:pos x="31" y="72"/>
                  </a:cxn>
                  <a:cxn ang="0">
                    <a:pos x="12" y="44"/>
                  </a:cxn>
                  <a:cxn ang="0">
                    <a:pos x="0" y="22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0" y="50"/>
                  </a:cxn>
                  <a:cxn ang="0">
                    <a:pos x="0" y="172"/>
                  </a:cxn>
                  <a:cxn ang="0">
                    <a:pos x="0" y="289"/>
                  </a:cxn>
                  <a:cxn ang="0">
                    <a:pos x="0" y="351"/>
                  </a:cxn>
                  <a:cxn ang="0">
                    <a:pos x="0" y="362"/>
                  </a:cxn>
                  <a:cxn ang="0">
                    <a:pos x="0" y="395"/>
                  </a:cxn>
                  <a:cxn ang="0">
                    <a:pos x="0" y="412"/>
                  </a:cxn>
                  <a:cxn ang="0">
                    <a:pos x="6" y="429"/>
                  </a:cxn>
                  <a:cxn ang="0">
                    <a:pos x="12" y="445"/>
                  </a:cxn>
                  <a:cxn ang="0">
                    <a:pos x="24" y="462"/>
                  </a:cxn>
                  <a:cxn ang="0">
                    <a:pos x="68" y="496"/>
                  </a:cxn>
                  <a:cxn ang="0">
                    <a:pos x="130" y="551"/>
                  </a:cxn>
                  <a:cxn ang="0">
                    <a:pos x="204" y="613"/>
                  </a:cxn>
                  <a:cxn ang="0">
                    <a:pos x="291" y="696"/>
                  </a:cxn>
                </a:cxnLst>
                <a:rect l="0" t="0" r="r" b="b"/>
                <a:pathLst>
                  <a:path w="614" h="1036">
                    <a:moveTo>
                      <a:pt x="291" y="696"/>
                    </a:moveTo>
                    <a:lnTo>
                      <a:pt x="328" y="730"/>
                    </a:lnTo>
                    <a:lnTo>
                      <a:pt x="428" y="819"/>
                    </a:lnTo>
                    <a:lnTo>
                      <a:pt x="527" y="908"/>
                    </a:lnTo>
                    <a:lnTo>
                      <a:pt x="583" y="958"/>
                    </a:lnTo>
                    <a:lnTo>
                      <a:pt x="601" y="980"/>
                    </a:lnTo>
                    <a:lnTo>
                      <a:pt x="614" y="1008"/>
                    </a:lnTo>
                    <a:lnTo>
                      <a:pt x="614" y="1025"/>
                    </a:lnTo>
                    <a:lnTo>
                      <a:pt x="614" y="1036"/>
                    </a:lnTo>
                    <a:lnTo>
                      <a:pt x="614" y="975"/>
                    </a:lnTo>
                    <a:lnTo>
                      <a:pt x="614" y="847"/>
                    </a:lnTo>
                    <a:lnTo>
                      <a:pt x="614" y="713"/>
                    </a:lnTo>
                    <a:lnTo>
                      <a:pt x="614" y="657"/>
                    </a:lnTo>
                    <a:lnTo>
                      <a:pt x="614" y="646"/>
                    </a:lnTo>
                    <a:lnTo>
                      <a:pt x="614" y="624"/>
                    </a:lnTo>
                    <a:lnTo>
                      <a:pt x="601" y="596"/>
                    </a:lnTo>
                    <a:lnTo>
                      <a:pt x="583" y="568"/>
                    </a:lnTo>
                    <a:lnTo>
                      <a:pt x="539" y="529"/>
                    </a:lnTo>
                    <a:lnTo>
                      <a:pt x="483" y="479"/>
                    </a:lnTo>
                    <a:lnTo>
                      <a:pt x="409" y="418"/>
                    </a:lnTo>
                    <a:lnTo>
                      <a:pt x="328" y="340"/>
                    </a:lnTo>
                    <a:lnTo>
                      <a:pt x="285" y="306"/>
                    </a:lnTo>
                    <a:lnTo>
                      <a:pt x="192" y="223"/>
                    </a:lnTo>
                    <a:lnTo>
                      <a:pt x="93" y="133"/>
                    </a:lnTo>
                    <a:lnTo>
                      <a:pt x="31" y="72"/>
                    </a:lnTo>
                    <a:lnTo>
                      <a:pt x="12" y="44"/>
                    </a:lnTo>
                    <a:lnTo>
                      <a:pt x="0" y="2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0" y="50"/>
                    </a:lnTo>
                    <a:lnTo>
                      <a:pt x="0" y="172"/>
                    </a:lnTo>
                    <a:lnTo>
                      <a:pt x="0" y="289"/>
                    </a:lnTo>
                    <a:lnTo>
                      <a:pt x="0" y="351"/>
                    </a:lnTo>
                    <a:lnTo>
                      <a:pt x="0" y="362"/>
                    </a:lnTo>
                    <a:lnTo>
                      <a:pt x="0" y="395"/>
                    </a:lnTo>
                    <a:lnTo>
                      <a:pt x="0" y="412"/>
                    </a:lnTo>
                    <a:lnTo>
                      <a:pt x="6" y="429"/>
                    </a:lnTo>
                    <a:lnTo>
                      <a:pt x="12" y="445"/>
                    </a:lnTo>
                    <a:lnTo>
                      <a:pt x="24" y="462"/>
                    </a:lnTo>
                    <a:lnTo>
                      <a:pt x="68" y="496"/>
                    </a:lnTo>
                    <a:lnTo>
                      <a:pt x="130" y="551"/>
                    </a:lnTo>
                    <a:lnTo>
                      <a:pt x="204" y="613"/>
                    </a:lnTo>
                    <a:lnTo>
                      <a:pt x="291" y="696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5" name="Freeform 651"/>
              <p:cNvSpPr/>
              <p:nvPr/>
            </p:nvSpPr>
            <p:spPr bwMode="auto">
              <a:xfrm>
                <a:off x="1019" y="1607"/>
                <a:ext cx="614" cy="647"/>
              </a:xfrm>
              <a:custGeom>
                <a:avLst/>
                <a:gdLst/>
                <a:ahLst/>
                <a:cxnLst>
                  <a:cxn ang="0">
                    <a:pos x="614" y="647"/>
                  </a:cxn>
                  <a:cxn ang="0">
                    <a:pos x="614" y="630"/>
                  </a:cxn>
                  <a:cxn ang="0">
                    <a:pos x="608" y="608"/>
                  </a:cxn>
                  <a:cxn ang="0">
                    <a:pos x="601" y="580"/>
                  </a:cxn>
                  <a:cxn ang="0">
                    <a:pos x="583" y="558"/>
                  </a:cxn>
                  <a:cxn ang="0">
                    <a:pos x="490" y="479"/>
                  </a:cxn>
                  <a:cxn ang="0">
                    <a:pos x="316" y="323"/>
                  </a:cxn>
                  <a:cxn ang="0">
                    <a:pos x="142" y="167"/>
                  </a:cxn>
                  <a:cxn ang="0">
                    <a:pos x="49" y="84"/>
                  </a:cxn>
                  <a:cxn ang="0">
                    <a:pos x="24" y="62"/>
                  </a:cxn>
                  <a:cxn ang="0">
                    <a:pos x="12" y="45"/>
                  </a:cxn>
                  <a:cxn ang="0">
                    <a:pos x="0" y="23"/>
                  </a:cxn>
                  <a:cxn ang="0">
                    <a:pos x="0" y="0"/>
                  </a:cxn>
                </a:cxnLst>
                <a:rect l="0" t="0" r="r" b="b"/>
                <a:pathLst>
                  <a:path w="614" h="647">
                    <a:moveTo>
                      <a:pt x="614" y="647"/>
                    </a:moveTo>
                    <a:lnTo>
                      <a:pt x="614" y="630"/>
                    </a:lnTo>
                    <a:lnTo>
                      <a:pt x="608" y="608"/>
                    </a:lnTo>
                    <a:lnTo>
                      <a:pt x="601" y="580"/>
                    </a:lnTo>
                    <a:lnTo>
                      <a:pt x="583" y="558"/>
                    </a:lnTo>
                    <a:lnTo>
                      <a:pt x="490" y="479"/>
                    </a:lnTo>
                    <a:lnTo>
                      <a:pt x="316" y="323"/>
                    </a:lnTo>
                    <a:lnTo>
                      <a:pt x="142" y="167"/>
                    </a:lnTo>
                    <a:lnTo>
                      <a:pt x="49" y="84"/>
                    </a:lnTo>
                    <a:lnTo>
                      <a:pt x="24" y="62"/>
                    </a:lnTo>
                    <a:lnTo>
                      <a:pt x="12" y="45"/>
                    </a:lnTo>
                    <a:lnTo>
                      <a:pt x="0" y="23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6" name="Freeform 652"/>
              <p:cNvSpPr/>
              <p:nvPr/>
            </p:nvSpPr>
            <p:spPr bwMode="auto">
              <a:xfrm>
                <a:off x="888" y="665"/>
                <a:ext cx="602" cy="547"/>
              </a:xfrm>
              <a:custGeom>
                <a:avLst/>
                <a:gdLst/>
                <a:ahLst/>
                <a:cxnLst>
                  <a:cxn ang="0">
                    <a:pos x="559" y="547"/>
                  </a:cxn>
                  <a:cxn ang="0">
                    <a:pos x="453" y="485"/>
                  </a:cxn>
                  <a:cxn ang="0">
                    <a:pos x="360" y="435"/>
                  </a:cxn>
                  <a:cxn ang="0">
                    <a:pos x="279" y="379"/>
                  </a:cxn>
                  <a:cxn ang="0">
                    <a:pos x="211" y="335"/>
                  </a:cxn>
                  <a:cxn ang="0">
                    <a:pos x="155" y="290"/>
                  </a:cxn>
                  <a:cxn ang="0">
                    <a:pos x="112" y="246"/>
                  </a:cxn>
                  <a:cxn ang="0">
                    <a:pos x="75" y="207"/>
                  </a:cxn>
                  <a:cxn ang="0">
                    <a:pos x="44" y="173"/>
                  </a:cxn>
                  <a:cxn ang="0">
                    <a:pos x="25" y="140"/>
                  </a:cxn>
                  <a:cxn ang="0">
                    <a:pos x="13" y="112"/>
                  </a:cxn>
                  <a:cxn ang="0">
                    <a:pos x="0" y="84"/>
                  </a:cxn>
                  <a:cxn ang="0">
                    <a:pos x="0" y="62"/>
                  </a:cxn>
                  <a:cxn ang="0">
                    <a:pos x="0" y="28"/>
                  </a:cxn>
                  <a:cxn ang="0">
                    <a:pos x="6" y="6"/>
                  </a:cxn>
                  <a:cxn ang="0">
                    <a:pos x="31" y="0"/>
                  </a:cxn>
                  <a:cxn ang="0">
                    <a:pos x="68" y="0"/>
                  </a:cxn>
                  <a:cxn ang="0">
                    <a:pos x="93" y="0"/>
                  </a:cxn>
                  <a:cxn ang="0">
                    <a:pos x="124" y="12"/>
                  </a:cxn>
                  <a:cxn ang="0">
                    <a:pos x="155" y="23"/>
                  </a:cxn>
                  <a:cxn ang="0">
                    <a:pos x="193" y="45"/>
                  </a:cxn>
                  <a:cxn ang="0">
                    <a:pos x="230" y="67"/>
                  </a:cxn>
                  <a:cxn ang="0">
                    <a:pos x="273" y="101"/>
                  </a:cxn>
                  <a:cxn ang="0">
                    <a:pos x="323" y="145"/>
                  </a:cxn>
                  <a:cxn ang="0">
                    <a:pos x="366" y="195"/>
                  </a:cxn>
                  <a:cxn ang="0">
                    <a:pos x="422" y="257"/>
                  </a:cxn>
                  <a:cxn ang="0">
                    <a:pos x="478" y="329"/>
                  </a:cxn>
                  <a:cxn ang="0">
                    <a:pos x="540" y="413"/>
                  </a:cxn>
                  <a:cxn ang="0">
                    <a:pos x="602" y="508"/>
                  </a:cxn>
                  <a:cxn ang="0">
                    <a:pos x="559" y="547"/>
                  </a:cxn>
                </a:cxnLst>
                <a:rect l="0" t="0" r="r" b="b"/>
                <a:pathLst>
                  <a:path w="602" h="547">
                    <a:moveTo>
                      <a:pt x="559" y="547"/>
                    </a:moveTo>
                    <a:lnTo>
                      <a:pt x="453" y="485"/>
                    </a:lnTo>
                    <a:lnTo>
                      <a:pt x="360" y="435"/>
                    </a:lnTo>
                    <a:lnTo>
                      <a:pt x="279" y="379"/>
                    </a:lnTo>
                    <a:lnTo>
                      <a:pt x="211" y="335"/>
                    </a:lnTo>
                    <a:lnTo>
                      <a:pt x="155" y="290"/>
                    </a:lnTo>
                    <a:lnTo>
                      <a:pt x="112" y="246"/>
                    </a:lnTo>
                    <a:lnTo>
                      <a:pt x="75" y="207"/>
                    </a:lnTo>
                    <a:lnTo>
                      <a:pt x="44" y="173"/>
                    </a:lnTo>
                    <a:lnTo>
                      <a:pt x="25" y="140"/>
                    </a:lnTo>
                    <a:lnTo>
                      <a:pt x="13" y="112"/>
                    </a:lnTo>
                    <a:lnTo>
                      <a:pt x="0" y="84"/>
                    </a:lnTo>
                    <a:lnTo>
                      <a:pt x="0" y="62"/>
                    </a:lnTo>
                    <a:lnTo>
                      <a:pt x="0" y="28"/>
                    </a:lnTo>
                    <a:lnTo>
                      <a:pt x="6" y="6"/>
                    </a:lnTo>
                    <a:lnTo>
                      <a:pt x="31" y="0"/>
                    </a:lnTo>
                    <a:lnTo>
                      <a:pt x="68" y="0"/>
                    </a:lnTo>
                    <a:lnTo>
                      <a:pt x="93" y="0"/>
                    </a:lnTo>
                    <a:lnTo>
                      <a:pt x="124" y="12"/>
                    </a:lnTo>
                    <a:lnTo>
                      <a:pt x="155" y="23"/>
                    </a:lnTo>
                    <a:lnTo>
                      <a:pt x="193" y="45"/>
                    </a:lnTo>
                    <a:lnTo>
                      <a:pt x="230" y="67"/>
                    </a:lnTo>
                    <a:lnTo>
                      <a:pt x="273" y="101"/>
                    </a:lnTo>
                    <a:lnTo>
                      <a:pt x="323" y="145"/>
                    </a:lnTo>
                    <a:lnTo>
                      <a:pt x="366" y="195"/>
                    </a:lnTo>
                    <a:lnTo>
                      <a:pt x="422" y="257"/>
                    </a:lnTo>
                    <a:lnTo>
                      <a:pt x="478" y="329"/>
                    </a:lnTo>
                    <a:lnTo>
                      <a:pt x="540" y="413"/>
                    </a:lnTo>
                    <a:lnTo>
                      <a:pt x="602" y="508"/>
                    </a:lnTo>
                    <a:lnTo>
                      <a:pt x="559" y="547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7" name="Freeform 653"/>
              <p:cNvSpPr/>
              <p:nvPr/>
            </p:nvSpPr>
            <p:spPr bwMode="auto">
              <a:xfrm>
                <a:off x="888" y="665"/>
                <a:ext cx="602" cy="547"/>
              </a:xfrm>
              <a:custGeom>
                <a:avLst/>
                <a:gdLst/>
                <a:ahLst/>
                <a:cxnLst>
                  <a:cxn ang="0">
                    <a:pos x="559" y="547"/>
                  </a:cxn>
                  <a:cxn ang="0">
                    <a:pos x="453" y="485"/>
                  </a:cxn>
                  <a:cxn ang="0">
                    <a:pos x="360" y="435"/>
                  </a:cxn>
                  <a:cxn ang="0">
                    <a:pos x="279" y="379"/>
                  </a:cxn>
                  <a:cxn ang="0">
                    <a:pos x="211" y="335"/>
                  </a:cxn>
                  <a:cxn ang="0">
                    <a:pos x="155" y="290"/>
                  </a:cxn>
                  <a:cxn ang="0">
                    <a:pos x="112" y="246"/>
                  </a:cxn>
                  <a:cxn ang="0">
                    <a:pos x="75" y="207"/>
                  </a:cxn>
                  <a:cxn ang="0">
                    <a:pos x="44" y="173"/>
                  </a:cxn>
                  <a:cxn ang="0">
                    <a:pos x="25" y="140"/>
                  </a:cxn>
                  <a:cxn ang="0">
                    <a:pos x="13" y="112"/>
                  </a:cxn>
                  <a:cxn ang="0">
                    <a:pos x="0" y="84"/>
                  </a:cxn>
                  <a:cxn ang="0">
                    <a:pos x="0" y="62"/>
                  </a:cxn>
                  <a:cxn ang="0">
                    <a:pos x="0" y="28"/>
                  </a:cxn>
                  <a:cxn ang="0">
                    <a:pos x="6" y="6"/>
                  </a:cxn>
                  <a:cxn ang="0">
                    <a:pos x="31" y="0"/>
                  </a:cxn>
                  <a:cxn ang="0">
                    <a:pos x="68" y="0"/>
                  </a:cxn>
                  <a:cxn ang="0">
                    <a:pos x="93" y="0"/>
                  </a:cxn>
                  <a:cxn ang="0">
                    <a:pos x="124" y="12"/>
                  </a:cxn>
                  <a:cxn ang="0">
                    <a:pos x="155" y="23"/>
                  </a:cxn>
                  <a:cxn ang="0">
                    <a:pos x="193" y="45"/>
                  </a:cxn>
                  <a:cxn ang="0">
                    <a:pos x="230" y="67"/>
                  </a:cxn>
                  <a:cxn ang="0">
                    <a:pos x="273" y="101"/>
                  </a:cxn>
                  <a:cxn ang="0">
                    <a:pos x="323" y="145"/>
                  </a:cxn>
                  <a:cxn ang="0">
                    <a:pos x="366" y="195"/>
                  </a:cxn>
                  <a:cxn ang="0">
                    <a:pos x="422" y="257"/>
                  </a:cxn>
                  <a:cxn ang="0">
                    <a:pos x="478" y="329"/>
                  </a:cxn>
                  <a:cxn ang="0">
                    <a:pos x="540" y="413"/>
                  </a:cxn>
                  <a:cxn ang="0">
                    <a:pos x="602" y="508"/>
                  </a:cxn>
                  <a:cxn ang="0">
                    <a:pos x="559" y="547"/>
                  </a:cxn>
                </a:cxnLst>
                <a:rect l="0" t="0" r="r" b="b"/>
                <a:pathLst>
                  <a:path w="602" h="547">
                    <a:moveTo>
                      <a:pt x="559" y="547"/>
                    </a:moveTo>
                    <a:lnTo>
                      <a:pt x="453" y="485"/>
                    </a:lnTo>
                    <a:lnTo>
                      <a:pt x="360" y="435"/>
                    </a:lnTo>
                    <a:lnTo>
                      <a:pt x="279" y="379"/>
                    </a:lnTo>
                    <a:lnTo>
                      <a:pt x="211" y="335"/>
                    </a:lnTo>
                    <a:lnTo>
                      <a:pt x="155" y="290"/>
                    </a:lnTo>
                    <a:lnTo>
                      <a:pt x="112" y="246"/>
                    </a:lnTo>
                    <a:lnTo>
                      <a:pt x="75" y="207"/>
                    </a:lnTo>
                    <a:lnTo>
                      <a:pt x="44" y="173"/>
                    </a:lnTo>
                    <a:lnTo>
                      <a:pt x="25" y="140"/>
                    </a:lnTo>
                    <a:lnTo>
                      <a:pt x="13" y="112"/>
                    </a:lnTo>
                    <a:lnTo>
                      <a:pt x="0" y="84"/>
                    </a:lnTo>
                    <a:lnTo>
                      <a:pt x="0" y="62"/>
                    </a:lnTo>
                    <a:lnTo>
                      <a:pt x="0" y="28"/>
                    </a:lnTo>
                    <a:lnTo>
                      <a:pt x="6" y="6"/>
                    </a:lnTo>
                    <a:lnTo>
                      <a:pt x="31" y="0"/>
                    </a:lnTo>
                    <a:lnTo>
                      <a:pt x="68" y="0"/>
                    </a:lnTo>
                    <a:lnTo>
                      <a:pt x="93" y="0"/>
                    </a:lnTo>
                    <a:lnTo>
                      <a:pt x="124" y="12"/>
                    </a:lnTo>
                    <a:lnTo>
                      <a:pt x="155" y="23"/>
                    </a:lnTo>
                    <a:lnTo>
                      <a:pt x="193" y="45"/>
                    </a:lnTo>
                    <a:lnTo>
                      <a:pt x="230" y="67"/>
                    </a:lnTo>
                    <a:lnTo>
                      <a:pt x="273" y="101"/>
                    </a:lnTo>
                    <a:lnTo>
                      <a:pt x="323" y="145"/>
                    </a:lnTo>
                    <a:lnTo>
                      <a:pt x="366" y="195"/>
                    </a:lnTo>
                    <a:lnTo>
                      <a:pt x="422" y="257"/>
                    </a:lnTo>
                    <a:lnTo>
                      <a:pt x="478" y="329"/>
                    </a:lnTo>
                    <a:lnTo>
                      <a:pt x="540" y="413"/>
                    </a:lnTo>
                    <a:lnTo>
                      <a:pt x="602" y="508"/>
                    </a:lnTo>
                    <a:lnTo>
                      <a:pt x="559" y="547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8" name="Freeform 654"/>
              <p:cNvSpPr/>
              <p:nvPr/>
            </p:nvSpPr>
            <p:spPr bwMode="auto">
              <a:xfrm>
                <a:off x="888" y="922"/>
                <a:ext cx="602" cy="351"/>
              </a:xfrm>
              <a:custGeom>
                <a:avLst/>
                <a:gdLst/>
                <a:ahLst/>
                <a:cxnLst>
                  <a:cxn ang="0">
                    <a:pos x="602" y="290"/>
                  </a:cxn>
                  <a:cxn ang="0">
                    <a:pos x="540" y="245"/>
                  </a:cxn>
                  <a:cxn ang="0">
                    <a:pos x="385" y="145"/>
                  </a:cxn>
                  <a:cxn ang="0">
                    <a:pos x="298" y="95"/>
                  </a:cxn>
                  <a:cxn ang="0">
                    <a:pos x="211" y="44"/>
                  </a:cxn>
                  <a:cxn ang="0">
                    <a:pos x="168" y="28"/>
                  </a:cxn>
                  <a:cxn ang="0">
                    <a:pos x="131" y="17"/>
                  </a:cxn>
                  <a:cxn ang="0">
                    <a:pos x="99" y="5"/>
                  </a:cxn>
                  <a:cxn ang="0">
                    <a:pos x="68" y="0"/>
                  </a:cxn>
                  <a:cxn ang="0">
                    <a:pos x="44" y="5"/>
                  </a:cxn>
                  <a:cxn ang="0">
                    <a:pos x="25" y="17"/>
                  </a:cxn>
                  <a:cxn ang="0">
                    <a:pos x="6" y="33"/>
                  </a:cxn>
                  <a:cxn ang="0">
                    <a:pos x="0" y="56"/>
                  </a:cxn>
                  <a:cxn ang="0">
                    <a:pos x="0" y="78"/>
                  </a:cxn>
                  <a:cxn ang="0">
                    <a:pos x="6" y="100"/>
                  </a:cxn>
                  <a:cxn ang="0">
                    <a:pos x="19" y="117"/>
                  </a:cxn>
                  <a:cxn ang="0">
                    <a:pos x="37" y="128"/>
                  </a:cxn>
                  <a:cxn ang="0">
                    <a:pos x="137" y="167"/>
                  </a:cxn>
                  <a:cxn ang="0">
                    <a:pos x="323" y="245"/>
                  </a:cxn>
                  <a:cxn ang="0">
                    <a:pos x="509" y="317"/>
                  </a:cxn>
                  <a:cxn ang="0">
                    <a:pos x="590" y="351"/>
                  </a:cxn>
                  <a:cxn ang="0">
                    <a:pos x="602" y="290"/>
                  </a:cxn>
                </a:cxnLst>
                <a:rect l="0" t="0" r="r" b="b"/>
                <a:pathLst>
                  <a:path w="602" h="351">
                    <a:moveTo>
                      <a:pt x="602" y="290"/>
                    </a:moveTo>
                    <a:lnTo>
                      <a:pt x="540" y="245"/>
                    </a:lnTo>
                    <a:lnTo>
                      <a:pt x="385" y="145"/>
                    </a:lnTo>
                    <a:lnTo>
                      <a:pt x="298" y="95"/>
                    </a:lnTo>
                    <a:lnTo>
                      <a:pt x="211" y="44"/>
                    </a:lnTo>
                    <a:lnTo>
                      <a:pt x="168" y="28"/>
                    </a:lnTo>
                    <a:lnTo>
                      <a:pt x="131" y="17"/>
                    </a:lnTo>
                    <a:lnTo>
                      <a:pt x="99" y="5"/>
                    </a:lnTo>
                    <a:lnTo>
                      <a:pt x="68" y="0"/>
                    </a:lnTo>
                    <a:lnTo>
                      <a:pt x="44" y="5"/>
                    </a:lnTo>
                    <a:lnTo>
                      <a:pt x="25" y="17"/>
                    </a:lnTo>
                    <a:lnTo>
                      <a:pt x="6" y="33"/>
                    </a:lnTo>
                    <a:lnTo>
                      <a:pt x="0" y="56"/>
                    </a:lnTo>
                    <a:lnTo>
                      <a:pt x="0" y="78"/>
                    </a:lnTo>
                    <a:lnTo>
                      <a:pt x="6" y="100"/>
                    </a:lnTo>
                    <a:lnTo>
                      <a:pt x="19" y="117"/>
                    </a:lnTo>
                    <a:lnTo>
                      <a:pt x="37" y="128"/>
                    </a:lnTo>
                    <a:lnTo>
                      <a:pt x="137" y="167"/>
                    </a:lnTo>
                    <a:lnTo>
                      <a:pt x="323" y="245"/>
                    </a:lnTo>
                    <a:lnTo>
                      <a:pt x="509" y="317"/>
                    </a:lnTo>
                    <a:lnTo>
                      <a:pt x="590" y="351"/>
                    </a:lnTo>
                    <a:lnTo>
                      <a:pt x="602" y="29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79" name="Freeform 655"/>
              <p:cNvSpPr/>
              <p:nvPr/>
            </p:nvSpPr>
            <p:spPr bwMode="auto">
              <a:xfrm>
                <a:off x="888" y="922"/>
                <a:ext cx="602" cy="351"/>
              </a:xfrm>
              <a:custGeom>
                <a:avLst/>
                <a:gdLst/>
                <a:ahLst/>
                <a:cxnLst>
                  <a:cxn ang="0">
                    <a:pos x="602" y="290"/>
                  </a:cxn>
                  <a:cxn ang="0">
                    <a:pos x="540" y="245"/>
                  </a:cxn>
                  <a:cxn ang="0">
                    <a:pos x="385" y="145"/>
                  </a:cxn>
                  <a:cxn ang="0">
                    <a:pos x="298" y="95"/>
                  </a:cxn>
                  <a:cxn ang="0">
                    <a:pos x="211" y="44"/>
                  </a:cxn>
                  <a:cxn ang="0">
                    <a:pos x="168" y="28"/>
                  </a:cxn>
                  <a:cxn ang="0">
                    <a:pos x="131" y="17"/>
                  </a:cxn>
                  <a:cxn ang="0">
                    <a:pos x="99" y="5"/>
                  </a:cxn>
                  <a:cxn ang="0">
                    <a:pos x="68" y="0"/>
                  </a:cxn>
                  <a:cxn ang="0">
                    <a:pos x="44" y="5"/>
                  </a:cxn>
                  <a:cxn ang="0">
                    <a:pos x="25" y="17"/>
                  </a:cxn>
                  <a:cxn ang="0">
                    <a:pos x="6" y="33"/>
                  </a:cxn>
                  <a:cxn ang="0">
                    <a:pos x="0" y="56"/>
                  </a:cxn>
                  <a:cxn ang="0">
                    <a:pos x="0" y="78"/>
                  </a:cxn>
                  <a:cxn ang="0">
                    <a:pos x="6" y="100"/>
                  </a:cxn>
                  <a:cxn ang="0">
                    <a:pos x="19" y="117"/>
                  </a:cxn>
                  <a:cxn ang="0">
                    <a:pos x="37" y="128"/>
                  </a:cxn>
                  <a:cxn ang="0">
                    <a:pos x="137" y="167"/>
                  </a:cxn>
                  <a:cxn ang="0">
                    <a:pos x="323" y="245"/>
                  </a:cxn>
                  <a:cxn ang="0">
                    <a:pos x="509" y="317"/>
                  </a:cxn>
                  <a:cxn ang="0">
                    <a:pos x="590" y="351"/>
                  </a:cxn>
                  <a:cxn ang="0">
                    <a:pos x="602" y="290"/>
                  </a:cxn>
                </a:cxnLst>
                <a:rect l="0" t="0" r="r" b="b"/>
                <a:pathLst>
                  <a:path w="602" h="351">
                    <a:moveTo>
                      <a:pt x="602" y="290"/>
                    </a:moveTo>
                    <a:lnTo>
                      <a:pt x="540" y="245"/>
                    </a:lnTo>
                    <a:lnTo>
                      <a:pt x="385" y="145"/>
                    </a:lnTo>
                    <a:lnTo>
                      <a:pt x="298" y="95"/>
                    </a:lnTo>
                    <a:lnTo>
                      <a:pt x="211" y="44"/>
                    </a:lnTo>
                    <a:lnTo>
                      <a:pt x="168" y="28"/>
                    </a:lnTo>
                    <a:lnTo>
                      <a:pt x="131" y="17"/>
                    </a:lnTo>
                    <a:lnTo>
                      <a:pt x="99" y="5"/>
                    </a:lnTo>
                    <a:lnTo>
                      <a:pt x="68" y="0"/>
                    </a:lnTo>
                    <a:lnTo>
                      <a:pt x="44" y="5"/>
                    </a:lnTo>
                    <a:lnTo>
                      <a:pt x="25" y="17"/>
                    </a:lnTo>
                    <a:lnTo>
                      <a:pt x="6" y="33"/>
                    </a:lnTo>
                    <a:lnTo>
                      <a:pt x="0" y="56"/>
                    </a:lnTo>
                    <a:lnTo>
                      <a:pt x="0" y="78"/>
                    </a:lnTo>
                    <a:lnTo>
                      <a:pt x="6" y="100"/>
                    </a:lnTo>
                    <a:lnTo>
                      <a:pt x="19" y="117"/>
                    </a:lnTo>
                    <a:lnTo>
                      <a:pt x="37" y="128"/>
                    </a:lnTo>
                    <a:lnTo>
                      <a:pt x="137" y="167"/>
                    </a:lnTo>
                    <a:lnTo>
                      <a:pt x="323" y="245"/>
                    </a:lnTo>
                    <a:lnTo>
                      <a:pt x="509" y="317"/>
                    </a:lnTo>
                    <a:lnTo>
                      <a:pt x="590" y="351"/>
                    </a:lnTo>
                    <a:lnTo>
                      <a:pt x="602" y="290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0" name="Freeform 656"/>
              <p:cNvSpPr/>
              <p:nvPr/>
            </p:nvSpPr>
            <p:spPr bwMode="auto">
              <a:xfrm>
                <a:off x="888" y="1050"/>
                <a:ext cx="602" cy="284"/>
              </a:xfrm>
              <a:custGeom>
                <a:avLst/>
                <a:gdLst/>
                <a:ahLst/>
                <a:cxnLst>
                  <a:cxn ang="0">
                    <a:pos x="602" y="217"/>
                  </a:cxn>
                  <a:cxn ang="0">
                    <a:pos x="540" y="184"/>
                  </a:cxn>
                  <a:cxn ang="0">
                    <a:pos x="391" y="111"/>
                  </a:cxn>
                  <a:cxn ang="0">
                    <a:pos x="298" y="67"/>
                  </a:cxn>
                  <a:cxn ang="0">
                    <a:pos x="211" y="33"/>
                  </a:cxn>
                  <a:cxn ang="0">
                    <a:pos x="131" y="11"/>
                  </a:cxn>
                  <a:cxn ang="0">
                    <a:pos x="68" y="0"/>
                  </a:cxn>
                  <a:cxn ang="0">
                    <a:pos x="44" y="6"/>
                  </a:cxn>
                  <a:cxn ang="0">
                    <a:pos x="19" y="17"/>
                  </a:cxn>
                  <a:cxn ang="0">
                    <a:pos x="6" y="33"/>
                  </a:cxn>
                  <a:cxn ang="0">
                    <a:pos x="0" y="56"/>
                  </a:cxn>
                  <a:cxn ang="0">
                    <a:pos x="0" y="72"/>
                  </a:cxn>
                  <a:cxn ang="0">
                    <a:pos x="6" y="95"/>
                  </a:cxn>
                  <a:cxn ang="0">
                    <a:pos x="19" y="111"/>
                  </a:cxn>
                  <a:cxn ang="0">
                    <a:pos x="37" y="123"/>
                  </a:cxn>
                  <a:cxn ang="0">
                    <a:pos x="137" y="156"/>
                  </a:cxn>
                  <a:cxn ang="0">
                    <a:pos x="329" y="212"/>
                  </a:cxn>
                  <a:cxn ang="0">
                    <a:pos x="509" y="262"/>
                  </a:cxn>
                  <a:cxn ang="0">
                    <a:pos x="596" y="284"/>
                  </a:cxn>
                  <a:cxn ang="0">
                    <a:pos x="602" y="217"/>
                  </a:cxn>
                </a:cxnLst>
                <a:rect l="0" t="0" r="r" b="b"/>
                <a:pathLst>
                  <a:path w="602" h="284">
                    <a:moveTo>
                      <a:pt x="602" y="217"/>
                    </a:moveTo>
                    <a:lnTo>
                      <a:pt x="540" y="184"/>
                    </a:lnTo>
                    <a:lnTo>
                      <a:pt x="391" y="111"/>
                    </a:lnTo>
                    <a:lnTo>
                      <a:pt x="298" y="67"/>
                    </a:lnTo>
                    <a:lnTo>
                      <a:pt x="211" y="33"/>
                    </a:lnTo>
                    <a:lnTo>
                      <a:pt x="131" y="11"/>
                    </a:lnTo>
                    <a:lnTo>
                      <a:pt x="68" y="0"/>
                    </a:lnTo>
                    <a:lnTo>
                      <a:pt x="44" y="6"/>
                    </a:lnTo>
                    <a:lnTo>
                      <a:pt x="19" y="17"/>
                    </a:lnTo>
                    <a:lnTo>
                      <a:pt x="6" y="33"/>
                    </a:lnTo>
                    <a:lnTo>
                      <a:pt x="0" y="56"/>
                    </a:lnTo>
                    <a:lnTo>
                      <a:pt x="0" y="72"/>
                    </a:lnTo>
                    <a:lnTo>
                      <a:pt x="6" y="95"/>
                    </a:lnTo>
                    <a:lnTo>
                      <a:pt x="19" y="111"/>
                    </a:lnTo>
                    <a:lnTo>
                      <a:pt x="37" y="123"/>
                    </a:lnTo>
                    <a:lnTo>
                      <a:pt x="137" y="156"/>
                    </a:lnTo>
                    <a:lnTo>
                      <a:pt x="329" y="212"/>
                    </a:lnTo>
                    <a:lnTo>
                      <a:pt x="509" y="262"/>
                    </a:lnTo>
                    <a:lnTo>
                      <a:pt x="596" y="284"/>
                    </a:lnTo>
                    <a:lnTo>
                      <a:pt x="602" y="217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1" name="Freeform 657"/>
              <p:cNvSpPr/>
              <p:nvPr/>
            </p:nvSpPr>
            <p:spPr bwMode="auto">
              <a:xfrm>
                <a:off x="888" y="1050"/>
                <a:ext cx="602" cy="284"/>
              </a:xfrm>
              <a:custGeom>
                <a:avLst/>
                <a:gdLst/>
                <a:ahLst/>
                <a:cxnLst>
                  <a:cxn ang="0">
                    <a:pos x="602" y="217"/>
                  </a:cxn>
                  <a:cxn ang="0">
                    <a:pos x="540" y="184"/>
                  </a:cxn>
                  <a:cxn ang="0">
                    <a:pos x="391" y="111"/>
                  </a:cxn>
                  <a:cxn ang="0">
                    <a:pos x="298" y="67"/>
                  </a:cxn>
                  <a:cxn ang="0">
                    <a:pos x="211" y="33"/>
                  </a:cxn>
                  <a:cxn ang="0">
                    <a:pos x="131" y="11"/>
                  </a:cxn>
                  <a:cxn ang="0">
                    <a:pos x="68" y="0"/>
                  </a:cxn>
                  <a:cxn ang="0">
                    <a:pos x="44" y="6"/>
                  </a:cxn>
                  <a:cxn ang="0">
                    <a:pos x="19" y="17"/>
                  </a:cxn>
                  <a:cxn ang="0">
                    <a:pos x="6" y="33"/>
                  </a:cxn>
                  <a:cxn ang="0">
                    <a:pos x="0" y="56"/>
                  </a:cxn>
                  <a:cxn ang="0">
                    <a:pos x="0" y="72"/>
                  </a:cxn>
                  <a:cxn ang="0">
                    <a:pos x="6" y="95"/>
                  </a:cxn>
                  <a:cxn ang="0">
                    <a:pos x="19" y="111"/>
                  </a:cxn>
                  <a:cxn ang="0">
                    <a:pos x="37" y="123"/>
                  </a:cxn>
                  <a:cxn ang="0">
                    <a:pos x="137" y="156"/>
                  </a:cxn>
                  <a:cxn ang="0">
                    <a:pos x="329" y="212"/>
                  </a:cxn>
                  <a:cxn ang="0">
                    <a:pos x="509" y="262"/>
                  </a:cxn>
                  <a:cxn ang="0">
                    <a:pos x="596" y="284"/>
                  </a:cxn>
                  <a:cxn ang="0">
                    <a:pos x="602" y="217"/>
                  </a:cxn>
                </a:cxnLst>
                <a:rect l="0" t="0" r="r" b="b"/>
                <a:pathLst>
                  <a:path w="602" h="284">
                    <a:moveTo>
                      <a:pt x="602" y="217"/>
                    </a:moveTo>
                    <a:lnTo>
                      <a:pt x="540" y="184"/>
                    </a:lnTo>
                    <a:lnTo>
                      <a:pt x="391" y="111"/>
                    </a:lnTo>
                    <a:lnTo>
                      <a:pt x="298" y="67"/>
                    </a:lnTo>
                    <a:lnTo>
                      <a:pt x="211" y="33"/>
                    </a:lnTo>
                    <a:lnTo>
                      <a:pt x="131" y="11"/>
                    </a:lnTo>
                    <a:lnTo>
                      <a:pt x="68" y="0"/>
                    </a:lnTo>
                    <a:lnTo>
                      <a:pt x="44" y="6"/>
                    </a:lnTo>
                    <a:lnTo>
                      <a:pt x="19" y="17"/>
                    </a:lnTo>
                    <a:lnTo>
                      <a:pt x="6" y="33"/>
                    </a:lnTo>
                    <a:lnTo>
                      <a:pt x="0" y="56"/>
                    </a:lnTo>
                    <a:lnTo>
                      <a:pt x="0" y="72"/>
                    </a:lnTo>
                    <a:lnTo>
                      <a:pt x="6" y="95"/>
                    </a:lnTo>
                    <a:lnTo>
                      <a:pt x="19" y="111"/>
                    </a:lnTo>
                    <a:lnTo>
                      <a:pt x="37" y="123"/>
                    </a:lnTo>
                    <a:lnTo>
                      <a:pt x="137" y="156"/>
                    </a:lnTo>
                    <a:lnTo>
                      <a:pt x="329" y="212"/>
                    </a:lnTo>
                    <a:lnTo>
                      <a:pt x="509" y="262"/>
                    </a:lnTo>
                    <a:lnTo>
                      <a:pt x="596" y="284"/>
                    </a:lnTo>
                    <a:lnTo>
                      <a:pt x="602" y="217"/>
                    </a:lnTo>
                    <a:close/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2" name="Freeform 658"/>
              <p:cNvSpPr/>
              <p:nvPr/>
            </p:nvSpPr>
            <p:spPr bwMode="auto">
              <a:xfrm>
                <a:off x="894" y="1161"/>
                <a:ext cx="689" cy="212"/>
              </a:xfrm>
              <a:custGeom>
                <a:avLst/>
                <a:gdLst/>
                <a:ahLst/>
                <a:cxnLst>
                  <a:cxn ang="0">
                    <a:pos x="602" y="151"/>
                  </a:cxn>
                  <a:cxn ang="0">
                    <a:pos x="540" y="123"/>
                  </a:cxn>
                  <a:cxn ang="0">
                    <a:pos x="391" y="67"/>
                  </a:cxn>
                  <a:cxn ang="0">
                    <a:pos x="298" y="34"/>
                  </a:cxn>
                  <a:cxn ang="0">
                    <a:pos x="211" y="12"/>
                  </a:cxn>
                  <a:cxn ang="0">
                    <a:pos x="174" y="6"/>
                  </a:cxn>
                  <a:cxn ang="0">
                    <a:pos x="137" y="0"/>
                  </a:cxn>
                  <a:cxn ang="0">
                    <a:pos x="100" y="0"/>
                  </a:cxn>
                  <a:cxn ang="0">
                    <a:pos x="75" y="0"/>
                  </a:cxn>
                  <a:cxn ang="0">
                    <a:pos x="50" y="12"/>
                  </a:cxn>
                  <a:cxn ang="0">
                    <a:pos x="31" y="17"/>
                  </a:cxn>
                  <a:cxn ang="0">
                    <a:pos x="19" y="28"/>
                  </a:cxn>
                  <a:cxn ang="0">
                    <a:pos x="7" y="39"/>
                  </a:cxn>
                  <a:cxn ang="0">
                    <a:pos x="0" y="67"/>
                  </a:cxn>
                  <a:cxn ang="0">
                    <a:pos x="0" y="90"/>
                  </a:cxn>
                  <a:cxn ang="0">
                    <a:pos x="13" y="112"/>
                  </a:cxn>
                  <a:cxn ang="0">
                    <a:pos x="38" y="129"/>
                  </a:cxn>
                  <a:cxn ang="0">
                    <a:pos x="56" y="145"/>
                  </a:cxn>
                  <a:cxn ang="0">
                    <a:pos x="81" y="145"/>
                  </a:cxn>
                  <a:cxn ang="0">
                    <a:pos x="118" y="140"/>
                  </a:cxn>
                  <a:cxn ang="0">
                    <a:pos x="131" y="134"/>
                  </a:cxn>
                  <a:cxn ang="0">
                    <a:pos x="137" y="129"/>
                  </a:cxn>
                  <a:cxn ang="0">
                    <a:pos x="137" y="112"/>
                  </a:cxn>
                  <a:cxn ang="0">
                    <a:pos x="137" y="106"/>
                  </a:cxn>
                  <a:cxn ang="0">
                    <a:pos x="143" y="101"/>
                  </a:cxn>
                  <a:cxn ang="0">
                    <a:pos x="156" y="95"/>
                  </a:cxn>
                  <a:cxn ang="0">
                    <a:pos x="180" y="95"/>
                  </a:cxn>
                  <a:cxn ang="0">
                    <a:pos x="230" y="95"/>
                  </a:cxn>
                  <a:cxn ang="0">
                    <a:pos x="311" y="106"/>
                  </a:cxn>
                  <a:cxn ang="0">
                    <a:pos x="422" y="134"/>
                  </a:cxn>
                  <a:cxn ang="0">
                    <a:pos x="577" y="184"/>
                  </a:cxn>
                  <a:cxn ang="0">
                    <a:pos x="646" y="207"/>
                  </a:cxn>
                  <a:cxn ang="0">
                    <a:pos x="677" y="212"/>
                  </a:cxn>
                  <a:cxn ang="0">
                    <a:pos x="683" y="212"/>
                  </a:cxn>
                  <a:cxn ang="0">
                    <a:pos x="689" y="212"/>
                  </a:cxn>
                  <a:cxn ang="0">
                    <a:pos x="683" y="207"/>
                  </a:cxn>
                  <a:cxn ang="0">
                    <a:pos x="677" y="201"/>
                  </a:cxn>
                  <a:cxn ang="0">
                    <a:pos x="633" y="168"/>
                  </a:cxn>
                  <a:cxn ang="0">
                    <a:pos x="602" y="151"/>
                  </a:cxn>
                </a:cxnLst>
                <a:rect l="0" t="0" r="r" b="b"/>
                <a:pathLst>
                  <a:path w="689" h="212">
                    <a:moveTo>
                      <a:pt x="602" y="151"/>
                    </a:moveTo>
                    <a:lnTo>
                      <a:pt x="540" y="123"/>
                    </a:lnTo>
                    <a:lnTo>
                      <a:pt x="391" y="67"/>
                    </a:lnTo>
                    <a:lnTo>
                      <a:pt x="298" y="34"/>
                    </a:lnTo>
                    <a:lnTo>
                      <a:pt x="211" y="12"/>
                    </a:lnTo>
                    <a:lnTo>
                      <a:pt x="174" y="6"/>
                    </a:lnTo>
                    <a:lnTo>
                      <a:pt x="137" y="0"/>
                    </a:lnTo>
                    <a:lnTo>
                      <a:pt x="100" y="0"/>
                    </a:lnTo>
                    <a:lnTo>
                      <a:pt x="75" y="0"/>
                    </a:lnTo>
                    <a:lnTo>
                      <a:pt x="50" y="12"/>
                    </a:lnTo>
                    <a:lnTo>
                      <a:pt x="31" y="17"/>
                    </a:lnTo>
                    <a:lnTo>
                      <a:pt x="19" y="28"/>
                    </a:lnTo>
                    <a:lnTo>
                      <a:pt x="7" y="39"/>
                    </a:lnTo>
                    <a:lnTo>
                      <a:pt x="0" y="67"/>
                    </a:lnTo>
                    <a:lnTo>
                      <a:pt x="0" y="90"/>
                    </a:lnTo>
                    <a:lnTo>
                      <a:pt x="13" y="112"/>
                    </a:lnTo>
                    <a:lnTo>
                      <a:pt x="38" y="129"/>
                    </a:lnTo>
                    <a:lnTo>
                      <a:pt x="56" y="145"/>
                    </a:lnTo>
                    <a:lnTo>
                      <a:pt x="81" y="145"/>
                    </a:lnTo>
                    <a:lnTo>
                      <a:pt x="118" y="140"/>
                    </a:lnTo>
                    <a:lnTo>
                      <a:pt x="131" y="134"/>
                    </a:lnTo>
                    <a:lnTo>
                      <a:pt x="137" y="129"/>
                    </a:lnTo>
                    <a:lnTo>
                      <a:pt x="137" y="112"/>
                    </a:lnTo>
                    <a:lnTo>
                      <a:pt x="137" y="106"/>
                    </a:lnTo>
                    <a:lnTo>
                      <a:pt x="143" y="101"/>
                    </a:lnTo>
                    <a:lnTo>
                      <a:pt x="156" y="95"/>
                    </a:lnTo>
                    <a:lnTo>
                      <a:pt x="180" y="95"/>
                    </a:lnTo>
                    <a:lnTo>
                      <a:pt x="230" y="95"/>
                    </a:lnTo>
                    <a:lnTo>
                      <a:pt x="311" y="106"/>
                    </a:lnTo>
                    <a:lnTo>
                      <a:pt x="422" y="134"/>
                    </a:lnTo>
                    <a:lnTo>
                      <a:pt x="577" y="184"/>
                    </a:lnTo>
                    <a:lnTo>
                      <a:pt x="646" y="207"/>
                    </a:lnTo>
                    <a:lnTo>
                      <a:pt x="677" y="212"/>
                    </a:lnTo>
                    <a:lnTo>
                      <a:pt x="683" y="212"/>
                    </a:lnTo>
                    <a:lnTo>
                      <a:pt x="689" y="212"/>
                    </a:lnTo>
                    <a:lnTo>
                      <a:pt x="683" y="207"/>
                    </a:lnTo>
                    <a:lnTo>
                      <a:pt x="677" y="201"/>
                    </a:lnTo>
                    <a:lnTo>
                      <a:pt x="633" y="168"/>
                    </a:lnTo>
                    <a:lnTo>
                      <a:pt x="602" y="151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3" name="Freeform 659"/>
              <p:cNvSpPr/>
              <p:nvPr/>
            </p:nvSpPr>
            <p:spPr bwMode="auto">
              <a:xfrm>
                <a:off x="894" y="1161"/>
                <a:ext cx="689" cy="212"/>
              </a:xfrm>
              <a:custGeom>
                <a:avLst/>
                <a:gdLst/>
                <a:ahLst/>
                <a:cxnLst>
                  <a:cxn ang="0">
                    <a:pos x="602" y="151"/>
                  </a:cxn>
                  <a:cxn ang="0">
                    <a:pos x="540" y="123"/>
                  </a:cxn>
                  <a:cxn ang="0">
                    <a:pos x="391" y="67"/>
                  </a:cxn>
                  <a:cxn ang="0">
                    <a:pos x="298" y="34"/>
                  </a:cxn>
                  <a:cxn ang="0">
                    <a:pos x="211" y="12"/>
                  </a:cxn>
                  <a:cxn ang="0">
                    <a:pos x="174" y="6"/>
                  </a:cxn>
                  <a:cxn ang="0">
                    <a:pos x="137" y="0"/>
                  </a:cxn>
                  <a:cxn ang="0">
                    <a:pos x="100" y="0"/>
                  </a:cxn>
                  <a:cxn ang="0">
                    <a:pos x="75" y="0"/>
                  </a:cxn>
                  <a:cxn ang="0">
                    <a:pos x="50" y="12"/>
                  </a:cxn>
                  <a:cxn ang="0">
                    <a:pos x="31" y="17"/>
                  </a:cxn>
                  <a:cxn ang="0">
                    <a:pos x="19" y="28"/>
                  </a:cxn>
                  <a:cxn ang="0">
                    <a:pos x="7" y="39"/>
                  </a:cxn>
                  <a:cxn ang="0">
                    <a:pos x="0" y="67"/>
                  </a:cxn>
                  <a:cxn ang="0">
                    <a:pos x="0" y="90"/>
                  </a:cxn>
                  <a:cxn ang="0">
                    <a:pos x="13" y="112"/>
                  </a:cxn>
                  <a:cxn ang="0">
                    <a:pos x="38" y="129"/>
                  </a:cxn>
                  <a:cxn ang="0">
                    <a:pos x="56" y="145"/>
                  </a:cxn>
                  <a:cxn ang="0">
                    <a:pos x="81" y="145"/>
                  </a:cxn>
                  <a:cxn ang="0">
                    <a:pos x="118" y="140"/>
                  </a:cxn>
                  <a:cxn ang="0">
                    <a:pos x="131" y="134"/>
                  </a:cxn>
                  <a:cxn ang="0">
                    <a:pos x="137" y="129"/>
                  </a:cxn>
                  <a:cxn ang="0">
                    <a:pos x="137" y="112"/>
                  </a:cxn>
                  <a:cxn ang="0">
                    <a:pos x="137" y="106"/>
                  </a:cxn>
                  <a:cxn ang="0">
                    <a:pos x="143" y="101"/>
                  </a:cxn>
                  <a:cxn ang="0">
                    <a:pos x="156" y="95"/>
                  </a:cxn>
                  <a:cxn ang="0">
                    <a:pos x="180" y="95"/>
                  </a:cxn>
                  <a:cxn ang="0">
                    <a:pos x="230" y="95"/>
                  </a:cxn>
                  <a:cxn ang="0">
                    <a:pos x="311" y="106"/>
                  </a:cxn>
                  <a:cxn ang="0">
                    <a:pos x="422" y="134"/>
                  </a:cxn>
                  <a:cxn ang="0">
                    <a:pos x="577" y="184"/>
                  </a:cxn>
                  <a:cxn ang="0">
                    <a:pos x="646" y="207"/>
                  </a:cxn>
                  <a:cxn ang="0">
                    <a:pos x="677" y="212"/>
                  </a:cxn>
                  <a:cxn ang="0">
                    <a:pos x="683" y="212"/>
                  </a:cxn>
                  <a:cxn ang="0">
                    <a:pos x="689" y="212"/>
                  </a:cxn>
                  <a:cxn ang="0">
                    <a:pos x="683" y="207"/>
                  </a:cxn>
                  <a:cxn ang="0">
                    <a:pos x="677" y="201"/>
                  </a:cxn>
                  <a:cxn ang="0">
                    <a:pos x="633" y="168"/>
                  </a:cxn>
                  <a:cxn ang="0">
                    <a:pos x="602" y="151"/>
                  </a:cxn>
                </a:cxnLst>
                <a:rect l="0" t="0" r="r" b="b"/>
                <a:pathLst>
                  <a:path w="689" h="212">
                    <a:moveTo>
                      <a:pt x="602" y="151"/>
                    </a:moveTo>
                    <a:lnTo>
                      <a:pt x="540" y="123"/>
                    </a:lnTo>
                    <a:lnTo>
                      <a:pt x="391" y="67"/>
                    </a:lnTo>
                    <a:lnTo>
                      <a:pt x="298" y="34"/>
                    </a:lnTo>
                    <a:lnTo>
                      <a:pt x="211" y="12"/>
                    </a:lnTo>
                    <a:lnTo>
                      <a:pt x="174" y="6"/>
                    </a:lnTo>
                    <a:lnTo>
                      <a:pt x="137" y="0"/>
                    </a:lnTo>
                    <a:lnTo>
                      <a:pt x="100" y="0"/>
                    </a:lnTo>
                    <a:lnTo>
                      <a:pt x="75" y="0"/>
                    </a:lnTo>
                    <a:lnTo>
                      <a:pt x="50" y="12"/>
                    </a:lnTo>
                    <a:lnTo>
                      <a:pt x="31" y="17"/>
                    </a:lnTo>
                    <a:lnTo>
                      <a:pt x="19" y="28"/>
                    </a:lnTo>
                    <a:lnTo>
                      <a:pt x="7" y="39"/>
                    </a:lnTo>
                    <a:lnTo>
                      <a:pt x="0" y="67"/>
                    </a:lnTo>
                    <a:lnTo>
                      <a:pt x="0" y="90"/>
                    </a:lnTo>
                    <a:lnTo>
                      <a:pt x="13" y="112"/>
                    </a:lnTo>
                    <a:lnTo>
                      <a:pt x="38" y="129"/>
                    </a:lnTo>
                    <a:lnTo>
                      <a:pt x="56" y="145"/>
                    </a:lnTo>
                    <a:lnTo>
                      <a:pt x="81" y="145"/>
                    </a:lnTo>
                    <a:lnTo>
                      <a:pt x="118" y="140"/>
                    </a:lnTo>
                    <a:lnTo>
                      <a:pt x="131" y="134"/>
                    </a:lnTo>
                    <a:lnTo>
                      <a:pt x="137" y="129"/>
                    </a:lnTo>
                    <a:lnTo>
                      <a:pt x="137" y="112"/>
                    </a:lnTo>
                    <a:lnTo>
                      <a:pt x="137" y="106"/>
                    </a:lnTo>
                    <a:lnTo>
                      <a:pt x="143" y="101"/>
                    </a:lnTo>
                    <a:lnTo>
                      <a:pt x="156" y="95"/>
                    </a:lnTo>
                    <a:lnTo>
                      <a:pt x="180" y="95"/>
                    </a:lnTo>
                    <a:lnTo>
                      <a:pt x="230" y="95"/>
                    </a:lnTo>
                    <a:lnTo>
                      <a:pt x="311" y="106"/>
                    </a:lnTo>
                    <a:lnTo>
                      <a:pt x="422" y="134"/>
                    </a:lnTo>
                    <a:lnTo>
                      <a:pt x="577" y="184"/>
                    </a:lnTo>
                    <a:lnTo>
                      <a:pt x="646" y="207"/>
                    </a:lnTo>
                    <a:lnTo>
                      <a:pt x="677" y="212"/>
                    </a:lnTo>
                    <a:lnTo>
                      <a:pt x="683" y="212"/>
                    </a:lnTo>
                    <a:lnTo>
                      <a:pt x="689" y="212"/>
                    </a:lnTo>
                    <a:lnTo>
                      <a:pt x="683" y="207"/>
                    </a:lnTo>
                    <a:lnTo>
                      <a:pt x="677" y="201"/>
                    </a:lnTo>
                    <a:lnTo>
                      <a:pt x="633" y="168"/>
                    </a:lnTo>
                    <a:lnTo>
                      <a:pt x="602" y="151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4" name="Freeform 660"/>
              <p:cNvSpPr/>
              <p:nvPr/>
            </p:nvSpPr>
            <p:spPr bwMode="auto">
              <a:xfrm>
                <a:off x="1174" y="671"/>
                <a:ext cx="384" cy="541"/>
              </a:xfrm>
              <a:custGeom>
                <a:avLst/>
                <a:gdLst/>
                <a:ahLst/>
                <a:cxnLst>
                  <a:cxn ang="0">
                    <a:pos x="316" y="541"/>
                  </a:cxn>
                  <a:cxn ang="0">
                    <a:pos x="266" y="479"/>
                  </a:cxn>
                  <a:cxn ang="0">
                    <a:pos x="161" y="346"/>
                  </a:cxn>
                  <a:cxn ang="0">
                    <a:pos x="99" y="268"/>
                  </a:cxn>
                  <a:cxn ang="0">
                    <a:pos x="49" y="189"/>
                  </a:cxn>
                  <a:cxn ang="0">
                    <a:pos x="31" y="150"/>
                  </a:cxn>
                  <a:cxn ang="0">
                    <a:pos x="12" y="117"/>
                  </a:cxn>
                  <a:cxn ang="0">
                    <a:pos x="6" y="84"/>
                  </a:cxn>
                  <a:cxn ang="0">
                    <a:pos x="0" y="61"/>
                  </a:cxn>
                  <a:cxn ang="0">
                    <a:pos x="6" y="33"/>
                  </a:cxn>
                  <a:cxn ang="0">
                    <a:pos x="18" y="17"/>
                  </a:cxn>
                  <a:cxn ang="0">
                    <a:pos x="43" y="6"/>
                  </a:cxn>
                  <a:cxn ang="0">
                    <a:pos x="62" y="0"/>
                  </a:cxn>
                  <a:cxn ang="0">
                    <a:pos x="86" y="0"/>
                  </a:cxn>
                  <a:cxn ang="0">
                    <a:pos x="111" y="6"/>
                  </a:cxn>
                  <a:cxn ang="0">
                    <a:pos x="130" y="17"/>
                  </a:cxn>
                  <a:cxn ang="0">
                    <a:pos x="142" y="33"/>
                  </a:cxn>
                  <a:cxn ang="0">
                    <a:pos x="186" y="123"/>
                  </a:cxn>
                  <a:cxn ang="0">
                    <a:pos x="266" y="295"/>
                  </a:cxn>
                  <a:cxn ang="0">
                    <a:pos x="347" y="457"/>
                  </a:cxn>
                  <a:cxn ang="0">
                    <a:pos x="384" y="529"/>
                  </a:cxn>
                  <a:cxn ang="0">
                    <a:pos x="316" y="541"/>
                  </a:cxn>
                </a:cxnLst>
                <a:rect l="0" t="0" r="r" b="b"/>
                <a:pathLst>
                  <a:path w="384" h="541">
                    <a:moveTo>
                      <a:pt x="316" y="541"/>
                    </a:moveTo>
                    <a:lnTo>
                      <a:pt x="266" y="479"/>
                    </a:lnTo>
                    <a:lnTo>
                      <a:pt x="161" y="346"/>
                    </a:lnTo>
                    <a:lnTo>
                      <a:pt x="99" y="268"/>
                    </a:lnTo>
                    <a:lnTo>
                      <a:pt x="49" y="189"/>
                    </a:lnTo>
                    <a:lnTo>
                      <a:pt x="31" y="150"/>
                    </a:lnTo>
                    <a:lnTo>
                      <a:pt x="12" y="117"/>
                    </a:lnTo>
                    <a:lnTo>
                      <a:pt x="6" y="84"/>
                    </a:lnTo>
                    <a:lnTo>
                      <a:pt x="0" y="61"/>
                    </a:lnTo>
                    <a:lnTo>
                      <a:pt x="6" y="33"/>
                    </a:lnTo>
                    <a:lnTo>
                      <a:pt x="18" y="17"/>
                    </a:lnTo>
                    <a:lnTo>
                      <a:pt x="43" y="6"/>
                    </a:lnTo>
                    <a:lnTo>
                      <a:pt x="62" y="0"/>
                    </a:lnTo>
                    <a:lnTo>
                      <a:pt x="86" y="0"/>
                    </a:lnTo>
                    <a:lnTo>
                      <a:pt x="111" y="6"/>
                    </a:lnTo>
                    <a:lnTo>
                      <a:pt x="130" y="17"/>
                    </a:lnTo>
                    <a:lnTo>
                      <a:pt x="142" y="33"/>
                    </a:lnTo>
                    <a:lnTo>
                      <a:pt x="186" y="123"/>
                    </a:lnTo>
                    <a:lnTo>
                      <a:pt x="266" y="295"/>
                    </a:lnTo>
                    <a:lnTo>
                      <a:pt x="347" y="457"/>
                    </a:lnTo>
                    <a:lnTo>
                      <a:pt x="384" y="529"/>
                    </a:lnTo>
                    <a:lnTo>
                      <a:pt x="316" y="541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5" name="Freeform 661"/>
              <p:cNvSpPr/>
              <p:nvPr/>
            </p:nvSpPr>
            <p:spPr bwMode="auto">
              <a:xfrm>
                <a:off x="1174" y="671"/>
                <a:ext cx="384" cy="541"/>
              </a:xfrm>
              <a:custGeom>
                <a:avLst/>
                <a:gdLst/>
                <a:ahLst/>
                <a:cxnLst>
                  <a:cxn ang="0">
                    <a:pos x="316" y="541"/>
                  </a:cxn>
                  <a:cxn ang="0">
                    <a:pos x="266" y="479"/>
                  </a:cxn>
                  <a:cxn ang="0">
                    <a:pos x="161" y="346"/>
                  </a:cxn>
                  <a:cxn ang="0">
                    <a:pos x="99" y="268"/>
                  </a:cxn>
                  <a:cxn ang="0">
                    <a:pos x="49" y="189"/>
                  </a:cxn>
                  <a:cxn ang="0">
                    <a:pos x="31" y="150"/>
                  </a:cxn>
                  <a:cxn ang="0">
                    <a:pos x="12" y="117"/>
                  </a:cxn>
                  <a:cxn ang="0">
                    <a:pos x="6" y="84"/>
                  </a:cxn>
                  <a:cxn ang="0">
                    <a:pos x="0" y="61"/>
                  </a:cxn>
                  <a:cxn ang="0">
                    <a:pos x="6" y="33"/>
                  </a:cxn>
                  <a:cxn ang="0">
                    <a:pos x="18" y="17"/>
                  </a:cxn>
                  <a:cxn ang="0">
                    <a:pos x="43" y="6"/>
                  </a:cxn>
                  <a:cxn ang="0">
                    <a:pos x="62" y="0"/>
                  </a:cxn>
                  <a:cxn ang="0">
                    <a:pos x="86" y="0"/>
                  </a:cxn>
                  <a:cxn ang="0">
                    <a:pos x="111" y="6"/>
                  </a:cxn>
                  <a:cxn ang="0">
                    <a:pos x="130" y="17"/>
                  </a:cxn>
                  <a:cxn ang="0">
                    <a:pos x="142" y="33"/>
                  </a:cxn>
                  <a:cxn ang="0">
                    <a:pos x="186" y="123"/>
                  </a:cxn>
                  <a:cxn ang="0">
                    <a:pos x="266" y="295"/>
                  </a:cxn>
                  <a:cxn ang="0">
                    <a:pos x="347" y="457"/>
                  </a:cxn>
                  <a:cxn ang="0">
                    <a:pos x="384" y="529"/>
                  </a:cxn>
                  <a:cxn ang="0">
                    <a:pos x="316" y="541"/>
                  </a:cxn>
                </a:cxnLst>
                <a:rect l="0" t="0" r="r" b="b"/>
                <a:pathLst>
                  <a:path w="384" h="541">
                    <a:moveTo>
                      <a:pt x="316" y="541"/>
                    </a:moveTo>
                    <a:lnTo>
                      <a:pt x="266" y="479"/>
                    </a:lnTo>
                    <a:lnTo>
                      <a:pt x="161" y="346"/>
                    </a:lnTo>
                    <a:lnTo>
                      <a:pt x="99" y="268"/>
                    </a:lnTo>
                    <a:lnTo>
                      <a:pt x="49" y="189"/>
                    </a:lnTo>
                    <a:lnTo>
                      <a:pt x="31" y="150"/>
                    </a:lnTo>
                    <a:lnTo>
                      <a:pt x="12" y="117"/>
                    </a:lnTo>
                    <a:lnTo>
                      <a:pt x="6" y="84"/>
                    </a:lnTo>
                    <a:lnTo>
                      <a:pt x="0" y="61"/>
                    </a:lnTo>
                    <a:lnTo>
                      <a:pt x="6" y="33"/>
                    </a:lnTo>
                    <a:lnTo>
                      <a:pt x="18" y="17"/>
                    </a:lnTo>
                    <a:lnTo>
                      <a:pt x="43" y="6"/>
                    </a:lnTo>
                    <a:lnTo>
                      <a:pt x="62" y="0"/>
                    </a:lnTo>
                    <a:lnTo>
                      <a:pt x="86" y="0"/>
                    </a:lnTo>
                    <a:lnTo>
                      <a:pt x="111" y="6"/>
                    </a:lnTo>
                    <a:lnTo>
                      <a:pt x="130" y="17"/>
                    </a:lnTo>
                    <a:lnTo>
                      <a:pt x="142" y="33"/>
                    </a:lnTo>
                    <a:lnTo>
                      <a:pt x="186" y="123"/>
                    </a:lnTo>
                    <a:lnTo>
                      <a:pt x="266" y="295"/>
                    </a:lnTo>
                    <a:lnTo>
                      <a:pt x="347" y="457"/>
                    </a:lnTo>
                    <a:lnTo>
                      <a:pt x="384" y="529"/>
                    </a:lnTo>
                    <a:lnTo>
                      <a:pt x="316" y="541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6" name="Freeform 662"/>
              <p:cNvSpPr/>
              <p:nvPr/>
            </p:nvSpPr>
            <p:spPr bwMode="auto">
              <a:xfrm>
                <a:off x="1316" y="671"/>
                <a:ext cx="311" cy="546"/>
              </a:xfrm>
              <a:custGeom>
                <a:avLst/>
                <a:gdLst/>
                <a:ahLst/>
                <a:cxnLst>
                  <a:cxn ang="0">
                    <a:pos x="236" y="546"/>
                  </a:cxn>
                  <a:cxn ang="0">
                    <a:pos x="199" y="485"/>
                  </a:cxn>
                  <a:cxn ang="0">
                    <a:pos x="118" y="351"/>
                  </a:cxn>
                  <a:cxn ang="0">
                    <a:pos x="75" y="268"/>
                  </a:cxn>
                  <a:cxn ang="0">
                    <a:pos x="38" y="189"/>
                  </a:cxn>
                  <a:cxn ang="0">
                    <a:pos x="7" y="117"/>
                  </a:cxn>
                  <a:cxn ang="0">
                    <a:pos x="0" y="61"/>
                  </a:cxn>
                  <a:cxn ang="0">
                    <a:pos x="7" y="39"/>
                  </a:cxn>
                  <a:cxn ang="0">
                    <a:pos x="19" y="17"/>
                  </a:cxn>
                  <a:cxn ang="0">
                    <a:pos x="38" y="6"/>
                  </a:cxn>
                  <a:cxn ang="0">
                    <a:pos x="62" y="0"/>
                  </a:cxn>
                  <a:cxn ang="0">
                    <a:pos x="87" y="0"/>
                  </a:cxn>
                  <a:cxn ang="0">
                    <a:pos x="106" y="6"/>
                  </a:cxn>
                  <a:cxn ang="0">
                    <a:pos x="124" y="17"/>
                  </a:cxn>
                  <a:cxn ang="0">
                    <a:pos x="137" y="33"/>
                  </a:cxn>
                  <a:cxn ang="0">
                    <a:pos x="168" y="123"/>
                  </a:cxn>
                  <a:cxn ang="0">
                    <a:pos x="230" y="295"/>
                  </a:cxn>
                  <a:cxn ang="0">
                    <a:pos x="286" y="463"/>
                  </a:cxn>
                  <a:cxn ang="0">
                    <a:pos x="311" y="535"/>
                  </a:cxn>
                  <a:cxn ang="0">
                    <a:pos x="236" y="546"/>
                  </a:cxn>
                </a:cxnLst>
                <a:rect l="0" t="0" r="r" b="b"/>
                <a:pathLst>
                  <a:path w="311" h="546">
                    <a:moveTo>
                      <a:pt x="236" y="546"/>
                    </a:moveTo>
                    <a:lnTo>
                      <a:pt x="199" y="485"/>
                    </a:lnTo>
                    <a:lnTo>
                      <a:pt x="118" y="351"/>
                    </a:lnTo>
                    <a:lnTo>
                      <a:pt x="75" y="268"/>
                    </a:lnTo>
                    <a:lnTo>
                      <a:pt x="38" y="189"/>
                    </a:lnTo>
                    <a:lnTo>
                      <a:pt x="7" y="117"/>
                    </a:lnTo>
                    <a:lnTo>
                      <a:pt x="0" y="61"/>
                    </a:lnTo>
                    <a:lnTo>
                      <a:pt x="7" y="39"/>
                    </a:lnTo>
                    <a:lnTo>
                      <a:pt x="19" y="17"/>
                    </a:lnTo>
                    <a:lnTo>
                      <a:pt x="38" y="6"/>
                    </a:lnTo>
                    <a:lnTo>
                      <a:pt x="62" y="0"/>
                    </a:lnTo>
                    <a:lnTo>
                      <a:pt x="87" y="0"/>
                    </a:lnTo>
                    <a:lnTo>
                      <a:pt x="106" y="6"/>
                    </a:lnTo>
                    <a:lnTo>
                      <a:pt x="124" y="17"/>
                    </a:lnTo>
                    <a:lnTo>
                      <a:pt x="137" y="33"/>
                    </a:lnTo>
                    <a:lnTo>
                      <a:pt x="168" y="123"/>
                    </a:lnTo>
                    <a:lnTo>
                      <a:pt x="230" y="295"/>
                    </a:lnTo>
                    <a:lnTo>
                      <a:pt x="286" y="463"/>
                    </a:lnTo>
                    <a:lnTo>
                      <a:pt x="311" y="535"/>
                    </a:lnTo>
                    <a:lnTo>
                      <a:pt x="236" y="546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7" name="Freeform 663"/>
              <p:cNvSpPr/>
              <p:nvPr/>
            </p:nvSpPr>
            <p:spPr bwMode="auto">
              <a:xfrm>
                <a:off x="1316" y="671"/>
                <a:ext cx="311" cy="546"/>
              </a:xfrm>
              <a:custGeom>
                <a:avLst/>
                <a:gdLst/>
                <a:ahLst/>
                <a:cxnLst>
                  <a:cxn ang="0">
                    <a:pos x="236" y="546"/>
                  </a:cxn>
                  <a:cxn ang="0">
                    <a:pos x="199" y="485"/>
                  </a:cxn>
                  <a:cxn ang="0">
                    <a:pos x="118" y="351"/>
                  </a:cxn>
                  <a:cxn ang="0">
                    <a:pos x="75" y="268"/>
                  </a:cxn>
                  <a:cxn ang="0">
                    <a:pos x="38" y="189"/>
                  </a:cxn>
                  <a:cxn ang="0">
                    <a:pos x="7" y="117"/>
                  </a:cxn>
                  <a:cxn ang="0">
                    <a:pos x="0" y="61"/>
                  </a:cxn>
                  <a:cxn ang="0">
                    <a:pos x="7" y="39"/>
                  </a:cxn>
                  <a:cxn ang="0">
                    <a:pos x="19" y="17"/>
                  </a:cxn>
                  <a:cxn ang="0">
                    <a:pos x="38" y="6"/>
                  </a:cxn>
                  <a:cxn ang="0">
                    <a:pos x="62" y="0"/>
                  </a:cxn>
                  <a:cxn ang="0">
                    <a:pos x="87" y="0"/>
                  </a:cxn>
                  <a:cxn ang="0">
                    <a:pos x="106" y="6"/>
                  </a:cxn>
                  <a:cxn ang="0">
                    <a:pos x="124" y="17"/>
                  </a:cxn>
                  <a:cxn ang="0">
                    <a:pos x="137" y="33"/>
                  </a:cxn>
                  <a:cxn ang="0">
                    <a:pos x="168" y="123"/>
                  </a:cxn>
                  <a:cxn ang="0">
                    <a:pos x="230" y="295"/>
                  </a:cxn>
                  <a:cxn ang="0">
                    <a:pos x="286" y="463"/>
                  </a:cxn>
                  <a:cxn ang="0">
                    <a:pos x="311" y="535"/>
                  </a:cxn>
                  <a:cxn ang="0">
                    <a:pos x="236" y="546"/>
                  </a:cxn>
                </a:cxnLst>
                <a:rect l="0" t="0" r="r" b="b"/>
                <a:pathLst>
                  <a:path w="311" h="546">
                    <a:moveTo>
                      <a:pt x="236" y="546"/>
                    </a:moveTo>
                    <a:lnTo>
                      <a:pt x="199" y="485"/>
                    </a:lnTo>
                    <a:lnTo>
                      <a:pt x="118" y="351"/>
                    </a:lnTo>
                    <a:lnTo>
                      <a:pt x="75" y="268"/>
                    </a:lnTo>
                    <a:lnTo>
                      <a:pt x="38" y="189"/>
                    </a:lnTo>
                    <a:lnTo>
                      <a:pt x="7" y="117"/>
                    </a:lnTo>
                    <a:lnTo>
                      <a:pt x="0" y="61"/>
                    </a:lnTo>
                    <a:lnTo>
                      <a:pt x="7" y="39"/>
                    </a:lnTo>
                    <a:lnTo>
                      <a:pt x="19" y="17"/>
                    </a:lnTo>
                    <a:lnTo>
                      <a:pt x="38" y="6"/>
                    </a:lnTo>
                    <a:lnTo>
                      <a:pt x="62" y="0"/>
                    </a:lnTo>
                    <a:lnTo>
                      <a:pt x="87" y="0"/>
                    </a:lnTo>
                    <a:lnTo>
                      <a:pt x="106" y="6"/>
                    </a:lnTo>
                    <a:lnTo>
                      <a:pt x="124" y="17"/>
                    </a:lnTo>
                    <a:lnTo>
                      <a:pt x="137" y="33"/>
                    </a:lnTo>
                    <a:lnTo>
                      <a:pt x="168" y="123"/>
                    </a:lnTo>
                    <a:lnTo>
                      <a:pt x="230" y="295"/>
                    </a:lnTo>
                    <a:lnTo>
                      <a:pt x="286" y="463"/>
                    </a:lnTo>
                    <a:lnTo>
                      <a:pt x="311" y="535"/>
                    </a:lnTo>
                    <a:lnTo>
                      <a:pt x="236" y="546"/>
                    </a:lnTo>
                    <a:close/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8" name="Freeform 664"/>
              <p:cNvSpPr/>
              <p:nvPr/>
            </p:nvSpPr>
            <p:spPr bwMode="auto">
              <a:xfrm>
                <a:off x="1409" y="1139"/>
                <a:ext cx="422" cy="379"/>
              </a:xfrm>
              <a:custGeom>
                <a:avLst/>
                <a:gdLst/>
                <a:ahLst/>
                <a:cxnLst>
                  <a:cxn ang="0">
                    <a:pos x="224" y="201"/>
                  </a:cxn>
                  <a:cxn ang="0">
                    <a:pos x="280" y="201"/>
                  </a:cxn>
                  <a:cxn ang="0">
                    <a:pos x="373" y="201"/>
                  </a:cxn>
                  <a:cxn ang="0">
                    <a:pos x="391" y="201"/>
                  </a:cxn>
                  <a:cxn ang="0">
                    <a:pos x="410" y="195"/>
                  </a:cxn>
                  <a:cxn ang="0">
                    <a:pos x="416" y="190"/>
                  </a:cxn>
                  <a:cxn ang="0">
                    <a:pos x="416" y="184"/>
                  </a:cxn>
                  <a:cxn ang="0">
                    <a:pos x="422" y="167"/>
                  </a:cxn>
                  <a:cxn ang="0">
                    <a:pos x="416" y="162"/>
                  </a:cxn>
                  <a:cxn ang="0">
                    <a:pos x="404" y="139"/>
                  </a:cxn>
                  <a:cxn ang="0">
                    <a:pos x="385" y="117"/>
                  </a:cxn>
                  <a:cxn ang="0">
                    <a:pos x="366" y="95"/>
                  </a:cxn>
                  <a:cxn ang="0">
                    <a:pos x="342" y="78"/>
                  </a:cxn>
                  <a:cxn ang="0">
                    <a:pos x="292" y="45"/>
                  </a:cxn>
                  <a:cxn ang="0">
                    <a:pos x="230" y="22"/>
                  </a:cxn>
                  <a:cxn ang="0">
                    <a:pos x="174" y="11"/>
                  </a:cxn>
                  <a:cxn ang="0">
                    <a:pos x="112" y="0"/>
                  </a:cxn>
                  <a:cxn ang="0">
                    <a:pos x="56" y="0"/>
                  </a:cxn>
                  <a:cxn ang="0">
                    <a:pos x="0" y="6"/>
                  </a:cxn>
                  <a:cxn ang="0">
                    <a:pos x="0" y="50"/>
                  </a:cxn>
                  <a:cxn ang="0">
                    <a:pos x="0" y="100"/>
                  </a:cxn>
                  <a:cxn ang="0">
                    <a:pos x="7" y="156"/>
                  </a:cxn>
                  <a:cxn ang="0">
                    <a:pos x="25" y="212"/>
                  </a:cxn>
                  <a:cxn ang="0">
                    <a:pos x="50" y="262"/>
                  </a:cxn>
                  <a:cxn ang="0">
                    <a:pos x="81" y="307"/>
                  </a:cxn>
                  <a:cxn ang="0">
                    <a:pos x="106" y="329"/>
                  </a:cxn>
                  <a:cxn ang="0">
                    <a:pos x="131" y="346"/>
                  </a:cxn>
                  <a:cxn ang="0">
                    <a:pos x="155" y="362"/>
                  </a:cxn>
                  <a:cxn ang="0">
                    <a:pos x="180" y="379"/>
                  </a:cxn>
                  <a:cxn ang="0">
                    <a:pos x="186" y="379"/>
                  </a:cxn>
                  <a:cxn ang="0">
                    <a:pos x="205" y="379"/>
                  </a:cxn>
                  <a:cxn ang="0">
                    <a:pos x="211" y="373"/>
                  </a:cxn>
                  <a:cxn ang="0">
                    <a:pos x="218" y="368"/>
                  </a:cxn>
                  <a:cxn ang="0">
                    <a:pos x="224" y="357"/>
                  </a:cxn>
                  <a:cxn ang="0">
                    <a:pos x="224" y="340"/>
                  </a:cxn>
                  <a:cxn ang="0">
                    <a:pos x="224" y="251"/>
                  </a:cxn>
                  <a:cxn ang="0">
                    <a:pos x="224" y="201"/>
                  </a:cxn>
                </a:cxnLst>
                <a:rect l="0" t="0" r="r" b="b"/>
                <a:pathLst>
                  <a:path w="422" h="379">
                    <a:moveTo>
                      <a:pt x="224" y="201"/>
                    </a:moveTo>
                    <a:lnTo>
                      <a:pt x="280" y="201"/>
                    </a:lnTo>
                    <a:lnTo>
                      <a:pt x="373" y="201"/>
                    </a:lnTo>
                    <a:lnTo>
                      <a:pt x="391" y="201"/>
                    </a:lnTo>
                    <a:lnTo>
                      <a:pt x="410" y="195"/>
                    </a:lnTo>
                    <a:lnTo>
                      <a:pt x="416" y="190"/>
                    </a:lnTo>
                    <a:lnTo>
                      <a:pt x="416" y="184"/>
                    </a:lnTo>
                    <a:lnTo>
                      <a:pt x="422" y="167"/>
                    </a:lnTo>
                    <a:lnTo>
                      <a:pt x="416" y="162"/>
                    </a:lnTo>
                    <a:lnTo>
                      <a:pt x="404" y="139"/>
                    </a:lnTo>
                    <a:lnTo>
                      <a:pt x="385" y="117"/>
                    </a:lnTo>
                    <a:lnTo>
                      <a:pt x="366" y="95"/>
                    </a:lnTo>
                    <a:lnTo>
                      <a:pt x="342" y="78"/>
                    </a:lnTo>
                    <a:lnTo>
                      <a:pt x="292" y="45"/>
                    </a:lnTo>
                    <a:lnTo>
                      <a:pt x="230" y="22"/>
                    </a:lnTo>
                    <a:lnTo>
                      <a:pt x="174" y="11"/>
                    </a:lnTo>
                    <a:lnTo>
                      <a:pt x="112" y="0"/>
                    </a:lnTo>
                    <a:lnTo>
                      <a:pt x="56" y="0"/>
                    </a:lnTo>
                    <a:lnTo>
                      <a:pt x="0" y="6"/>
                    </a:lnTo>
                    <a:lnTo>
                      <a:pt x="0" y="50"/>
                    </a:lnTo>
                    <a:lnTo>
                      <a:pt x="0" y="100"/>
                    </a:lnTo>
                    <a:lnTo>
                      <a:pt x="7" y="156"/>
                    </a:lnTo>
                    <a:lnTo>
                      <a:pt x="25" y="212"/>
                    </a:lnTo>
                    <a:lnTo>
                      <a:pt x="50" y="262"/>
                    </a:lnTo>
                    <a:lnTo>
                      <a:pt x="81" y="307"/>
                    </a:lnTo>
                    <a:lnTo>
                      <a:pt x="106" y="329"/>
                    </a:lnTo>
                    <a:lnTo>
                      <a:pt x="131" y="346"/>
                    </a:lnTo>
                    <a:lnTo>
                      <a:pt x="155" y="362"/>
                    </a:lnTo>
                    <a:lnTo>
                      <a:pt x="180" y="379"/>
                    </a:lnTo>
                    <a:lnTo>
                      <a:pt x="186" y="379"/>
                    </a:lnTo>
                    <a:lnTo>
                      <a:pt x="205" y="379"/>
                    </a:lnTo>
                    <a:lnTo>
                      <a:pt x="211" y="373"/>
                    </a:lnTo>
                    <a:lnTo>
                      <a:pt x="218" y="368"/>
                    </a:lnTo>
                    <a:lnTo>
                      <a:pt x="224" y="357"/>
                    </a:lnTo>
                    <a:lnTo>
                      <a:pt x="224" y="340"/>
                    </a:lnTo>
                    <a:lnTo>
                      <a:pt x="224" y="251"/>
                    </a:lnTo>
                    <a:lnTo>
                      <a:pt x="224" y="201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89" name="Freeform 665"/>
              <p:cNvSpPr/>
              <p:nvPr/>
            </p:nvSpPr>
            <p:spPr bwMode="auto">
              <a:xfrm>
                <a:off x="1409" y="1139"/>
                <a:ext cx="422" cy="379"/>
              </a:xfrm>
              <a:custGeom>
                <a:avLst/>
                <a:gdLst/>
                <a:ahLst/>
                <a:cxnLst>
                  <a:cxn ang="0">
                    <a:pos x="224" y="201"/>
                  </a:cxn>
                  <a:cxn ang="0">
                    <a:pos x="280" y="201"/>
                  </a:cxn>
                  <a:cxn ang="0">
                    <a:pos x="373" y="201"/>
                  </a:cxn>
                  <a:cxn ang="0">
                    <a:pos x="391" y="201"/>
                  </a:cxn>
                  <a:cxn ang="0">
                    <a:pos x="410" y="195"/>
                  </a:cxn>
                  <a:cxn ang="0">
                    <a:pos x="416" y="190"/>
                  </a:cxn>
                  <a:cxn ang="0">
                    <a:pos x="416" y="184"/>
                  </a:cxn>
                  <a:cxn ang="0">
                    <a:pos x="422" y="167"/>
                  </a:cxn>
                  <a:cxn ang="0">
                    <a:pos x="416" y="162"/>
                  </a:cxn>
                  <a:cxn ang="0">
                    <a:pos x="404" y="139"/>
                  </a:cxn>
                  <a:cxn ang="0">
                    <a:pos x="385" y="117"/>
                  </a:cxn>
                  <a:cxn ang="0">
                    <a:pos x="366" y="95"/>
                  </a:cxn>
                  <a:cxn ang="0">
                    <a:pos x="342" y="78"/>
                  </a:cxn>
                  <a:cxn ang="0">
                    <a:pos x="292" y="45"/>
                  </a:cxn>
                  <a:cxn ang="0">
                    <a:pos x="230" y="22"/>
                  </a:cxn>
                  <a:cxn ang="0">
                    <a:pos x="174" y="11"/>
                  </a:cxn>
                  <a:cxn ang="0">
                    <a:pos x="112" y="0"/>
                  </a:cxn>
                  <a:cxn ang="0">
                    <a:pos x="56" y="0"/>
                  </a:cxn>
                  <a:cxn ang="0">
                    <a:pos x="0" y="6"/>
                  </a:cxn>
                  <a:cxn ang="0">
                    <a:pos x="0" y="50"/>
                  </a:cxn>
                  <a:cxn ang="0">
                    <a:pos x="0" y="100"/>
                  </a:cxn>
                  <a:cxn ang="0">
                    <a:pos x="7" y="156"/>
                  </a:cxn>
                  <a:cxn ang="0">
                    <a:pos x="25" y="212"/>
                  </a:cxn>
                  <a:cxn ang="0">
                    <a:pos x="50" y="262"/>
                  </a:cxn>
                  <a:cxn ang="0">
                    <a:pos x="81" y="307"/>
                  </a:cxn>
                  <a:cxn ang="0">
                    <a:pos x="106" y="329"/>
                  </a:cxn>
                  <a:cxn ang="0">
                    <a:pos x="131" y="346"/>
                  </a:cxn>
                  <a:cxn ang="0">
                    <a:pos x="155" y="362"/>
                  </a:cxn>
                  <a:cxn ang="0">
                    <a:pos x="180" y="379"/>
                  </a:cxn>
                  <a:cxn ang="0">
                    <a:pos x="186" y="379"/>
                  </a:cxn>
                  <a:cxn ang="0">
                    <a:pos x="205" y="379"/>
                  </a:cxn>
                  <a:cxn ang="0">
                    <a:pos x="211" y="373"/>
                  </a:cxn>
                  <a:cxn ang="0">
                    <a:pos x="218" y="368"/>
                  </a:cxn>
                  <a:cxn ang="0">
                    <a:pos x="224" y="357"/>
                  </a:cxn>
                  <a:cxn ang="0">
                    <a:pos x="224" y="340"/>
                  </a:cxn>
                  <a:cxn ang="0">
                    <a:pos x="224" y="251"/>
                  </a:cxn>
                  <a:cxn ang="0">
                    <a:pos x="224" y="201"/>
                  </a:cxn>
                </a:cxnLst>
                <a:rect l="0" t="0" r="r" b="b"/>
                <a:pathLst>
                  <a:path w="422" h="379">
                    <a:moveTo>
                      <a:pt x="224" y="201"/>
                    </a:moveTo>
                    <a:lnTo>
                      <a:pt x="280" y="201"/>
                    </a:lnTo>
                    <a:lnTo>
                      <a:pt x="373" y="201"/>
                    </a:lnTo>
                    <a:lnTo>
                      <a:pt x="391" y="201"/>
                    </a:lnTo>
                    <a:lnTo>
                      <a:pt x="410" y="195"/>
                    </a:lnTo>
                    <a:lnTo>
                      <a:pt x="416" y="190"/>
                    </a:lnTo>
                    <a:lnTo>
                      <a:pt x="416" y="184"/>
                    </a:lnTo>
                    <a:lnTo>
                      <a:pt x="422" y="167"/>
                    </a:lnTo>
                    <a:lnTo>
                      <a:pt x="416" y="162"/>
                    </a:lnTo>
                    <a:lnTo>
                      <a:pt x="404" y="139"/>
                    </a:lnTo>
                    <a:lnTo>
                      <a:pt x="385" y="117"/>
                    </a:lnTo>
                    <a:lnTo>
                      <a:pt x="366" y="95"/>
                    </a:lnTo>
                    <a:lnTo>
                      <a:pt x="342" y="78"/>
                    </a:lnTo>
                    <a:lnTo>
                      <a:pt x="292" y="45"/>
                    </a:lnTo>
                    <a:lnTo>
                      <a:pt x="230" y="22"/>
                    </a:lnTo>
                    <a:lnTo>
                      <a:pt x="174" y="11"/>
                    </a:lnTo>
                    <a:lnTo>
                      <a:pt x="112" y="0"/>
                    </a:lnTo>
                    <a:lnTo>
                      <a:pt x="56" y="0"/>
                    </a:lnTo>
                    <a:lnTo>
                      <a:pt x="0" y="6"/>
                    </a:lnTo>
                    <a:lnTo>
                      <a:pt x="0" y="50"/>
                    </a:lnTo>
                    <a:lnTo>
                      <a:pt x="0" y="100"/>
                    </a:lnTo>
                    <a:lnTo>
                      <a:pt x="7" y="156"/>
                    </a:lnTo>
                    <a:lnTo>
                      <a:pt x="25" y="212"/>
                    </a:lnTo>
                    <a:lnTo>
                      <a:pt x="50" y="262"/>
                    </a:lnTo>
                    <a:lnTo>
                      <a:pt x="81" y="307"/>
                    </a:lnTo>
                    <a:lnTo>
                      <a:pt x="106" y="329"/>
                    </a:lnTo>
                    <a:lnTo>
                      <a:pt x="131" y="346"/>
                    </a:lnTo>
                    <a:lnTo>
                      <a:pt x="155" y="362"/>
                    </a:lnTo>
                    <a:lnTo>
                      <a:pt x="180" y="379"/>
                    </a:lnTo>
                    <a:lnTo>
                      <a:pt x="186" y="379"/>
                    </a:lnTo>
                    <a:lnTo>
                      <a:pt x="205" y="379"/>
                    </a:lnTo>
                    <a:lnTo>
                      <a:pt x="211" y="373"/>
                    </a:lnTo>
                    <a:lnTo>
                      <a:pt x="218" y="368"/>
                    </a:lnTo>
                    <a:lnTo>
                      <a:pt x="224" y="357"/>
                    </a:lnTo>
                    <a:lnTo>
                      <a:pt x="224" y="340"/>
                    </a:lnTo>
                    <a:lnTo>
                      <a:pt x="224" y="251"/>
                    </a:lnTo>
                    <a:lnTo>
                      <a:pt x="224" y="201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0" name="Freeform 666"/>
              <p:cNvSpPr/>
              <p:nvPr/>
            </p:nvSpPr>
            <p:spPr bwMode="auto">
              <a:xfrm>
                <a:off x="1465" y="1189"/>
                <a:ext cx="279" cy="251"/>
              </a:xfrm>
              <a:custGeom>
                <a:avLst/>
                <a:gdLst/>
                <a:ahLst/>
                <a:cxnLst>
                  <a:cxn ang="0">
                    <a:pos x="118" y="112"/>
                  </a:cxn>
                  <a:cxn ang="0">
                    <a:pos x="180" y="112"/>
                  </a:cxn>
                  <a:cxn ang="0">
                    <a:pos x="261" y="112"/>
                  </a:cxn>
                  <a:cxn ang="0">
                    <a:pos x="273" y="106"/>
                  </a:cxn>
                  <a:cxn ang="0">
                    <a:pos x="279" y="101"/>
                  </a:cxn>
                  <a:cxn ang="0">
                    <a:pos x="273" y="89"/>
                  </a:cxn>
                  <a:cxn ang="0">
                    <a:pos x="273" y="84"/>
                  </a:cxn>
                  <a:cxn ang="0">
                    <a:pos x="248" y="62"/>
                  </a:cxn>
                  <a:cxn ang="0">
                    <a:pos x="217" y="45"/>
                  </a:cxn>
                  <a:cxn ang="0">
                    <a:pos x="180" y="28"/>
                  </a:cxn>
                  <a:cxn ang="0">
                    <a:pos x="143" y="17"/>
                  </a:cxn>
                  <a:cxn ang="0">
                    <a:pos x="99" y="6"/>
                  </a:cxn>
                  <a:cxn ang="0">
                    <a:pos x="62" y="0"/>
                  </a:cxn>
                  <a:cxn ang="0">
                    <a:pos x="31" y="0"/>
                  </a:cxn>
                  <a:cxn ang="0">
                    <a:pos x="0" y="0"/>
                  </a:cxn>
                  <a:cxn ang="0">
                    <a:pos x="0" y="28"/>
                  </a:cxn>
                  <a:cxn ang="0">
                    <a:pos x="0" y="56"/>
                  </a:cxn>
                  <a:cxn ang="0">
                    <a:pos x="6" y="95"/>
                  </a:cxn>
                  <a:cxn ang="0">
                    <a:pos x="19" y="128"/>
                  </a:cxn>
                  <a:cxn ang="0">
                    <a:pos x="31" y="162"/>
                  </a:cxn>
                  <a:cxn ang="0">
                    <a:pos x="50" y="195"/>
                  </a:cxn>
                  <a:cxn ang="0">
                    <a:pos x="68" y="223"/>
                  </a:cxn>
                  <a:cxn ang="0">
                    <a:pos x="93" y="245"/>
                  </a:cxn>
                  <a:cxn ang="0">
                    <a:pos x="99" y="245"/>
                  </a:cxn>
                  <a:cxn ang="0">
                    <a:pos x="106" y="251"/>
                  </a:cxn>
                  <a:cxn ang="0">
                    <a:pos x="118" y="251"/>
                  </a:cxn>
                  <a:cxn ang="0">
                    <a:pos x="118" y="234"/>
                  </a:cxn>
                  <a:cxn ang="0">
                    <a:pos x="118" y="162"/>
                  </a:cxn>
                  <a:cxn ang="0">
                    <a:pos x="118" y="112"/>
                  </a:cxn>
                </a:cxnLst>
                <a:rect l="0" t="0" r="r" b="b"/>
                <a:pathLst>
                  <a:path w="279" h="251">
                    <a:moveTo>
                      <a:pt x="118" y="112"/>
                    </a:moveTo>
                    <a:lnTo>
                      <a:pt x="180" y="112"/>
                    </a:lnTo>
                    <a:lnTo>
                      <a:pt x="261" y="112"/>
                    </a:lnTo>
                    <a:lnTo>
                      <a:pt x="273" y="106"/>
                    </a:lnTo>
                    <a:lnTo>
                      <a:pt x="279" y="101"/>
                    </a:lnTo>
                    <a:lnTo>
                      <a:pt x="273" y="89"/>
                    </a:lnTo>
                    <a:lnTo>
                      <a:pt x="273" y="84"/>
                    </a:lnTo>
                    <a:lnTo>
                      <a:pt x="248" y="62"/>
                    </a:lnTo>
                    <a:lnTo>
                      <a:pt x="217" y="45"/>
                    </a:lnTo>
                    <a:lnTo>
                      <a:pt x="180" y="28"/>
                    </a:lnTo>
                    <a:lnTo>
                      <a:pt x="143" y="17"/>
                    </a:lnTo>
                    <a:lnTo>
                      <a:pt x="99" y="6"/>
                    </a:lnTo>
                    <a:lnTo>
                      <a:pt x="62" y="0"/>
                    </a:lnTo>
                    <a:lnTo>
                      <a:pt x="31" y="0"/>
                    </a:lnTo>
                    <a:lnTo>
                      <a:pt x="0" y="0"/>
                    </a:lnTo>
                    <a:lnTo>
                      <a:pt x="0" y="28"/>
                    </a:lnTo>
                    <a:lnTo>
                      <a:pt x="0" y="56"/>
                    </a:lnTo>
                    <a:lnTo>
                      <a:pt x="6" y="95"/>
                    </a:lnTo>
                    <a:lnTo>
                      <a:pt x="19" y="128"/>
                    </a:lnTo>
                    <a:lnTo>
                      <a:pt x="31" y="162"/>
                    </a:lnTo>
                    <a:lnTo>
                      <a:pt x="50" y="195"/>
                    </a:lnTo>
                    <a:lnTo>
                      <a:pt x="68" y="223"/>
                    </a:lnTo>
                    <a:lnTo>
                      <a:pt x="93" y="245"/>
                    </a:lnTo>
                    <a:lnTo>
                      <a:pt x="99" y="245"/>
                    </a:lnTo>
                    <a:lnTo>
                      <a:pt x="106" y="251"/>
                    </a:lnTo>
                    <a:lnTo>
                      <a:pt x="118" y="251"/>
                    </a:lnTo>
                    <a:lnTo>
                      <a:pt x="118" y="234"/>
                    </a:lnTo>
                    <a:lnTo>
                      <a:pt x="118" y="162"/>
                    </a:lnTo>
                    <a:lnTo>
                      <a:pt x="118" y="112"/>
                    </a:lnTo>
                    <a:close/>
                  </a:path>
                </a:pathLst>
              </a:custGeom>
              <a:solidFill>
                <a:srgbClr val="D90026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1" name="Freeform 667"/>
              <p:cNvSpPr/>
              <p:nvPr/>
            </p:nvSpPr>
            <p:spPr bwMode="auto">
              <a:xfrm>
                <a:off x="1465" y="1189"/>
                <a:ext cx="279" cy="251"/>
              </a:xfrm>
              <a:custGeom>
                <a:avLst/>
                <a:gdLst/>
                <a:ahLst/>
                <a:cxnLst>
                  <a:cxn ang="0">
                    <a:pos x="118" y="112"/>
                  </a:cxn>
                  <a:cxn ang="0">
                    <a:pos x="180" y="112"/>
                  </a:cxn>
                  <a:cxn ang="0">
                    <a:pos x="261" y="112"/>
                  </a:cxn>
                  <a:cxn ang="0">
                    <a:pos x="273" y="106"/>
                  </a:cxn>
                  <a:cxn ang="0">
                    <a:pos x="279" y="101"/>
                  </a:cxn>
                  <a:cxn ang="0">
                    <a:pos x="273" y="89"/>
                  </a:cxn>
                  <a:cxn ang="0">
                    <a:pos x="273" y="84"/>
                  </a:cxn>
                  <a:cxn ang="0">
                    <a:pos x="248" y="62"/>
                  </a:cxn>
                  <a:cxn ang="0">
                    <a:pos x="217" y="45"/>
                  </a:cxn>
                  <a:cxn ang="0">
                    <a:pos x="180" y="28"/>
                  </a:cxn>
                  <a:cxn ang="0">
                    <a:pos x="143" y="17"/>
                  </a:cxn>
                  <a:cxn ang="0">
                    <a:pos x="99" y="6"/>
                  </a:cxn>
                  <a:cxn ang="0">
                    <a:pos x="62" y="0"/>
                  </a:cxn>
                  <a:cxn ang="0">
                    <a:pos x="31" y="0"/>
                  </a:cxn>
                  <a:cxn ang="0">
                    <a:pos x="0" y="0"/>
                  </a:cxn>
                  <a:cxn ang="0">
                    <a:pos x="0" y="28"/>
                  </a:cxn>
                  <a:cxn ang="0">
                    <a:pos x="0" y="56"/>
                  </a:cxn>
                  <a:cxn ang="0">
                    <a:pos x="6" y="95"/>
                  </a:cxn>
                  <a:cxn ang="0">
                    <a:pos x="19" y="128"/>
                  </a:cxn>
                  <a:cxn ang="0">
                    <a:pos x="31" y="162"/>
                  </a:cxn>
                  <a:cxn ang="0">
                    <a:pos x="50" y="195"/>
                  </a:cxn>
                  <a:cxn ang="0">
                    <a:pos x="68" y="223"/>
                  </a:cxn>
                  <a:cxn ang="0">
                    <a:pos x="93" y="245"/>
                  </a:cxn>
                  <a:cxn ang="0">
                    <a:pos x="99" y="245"/>
                  </a:cxn>
                  <a:cxn ang="0">
                    <a:pos x="106" y="251"/>
                  </a:cxn>
                  <a:cxn ang="0">
                    <a:pos x="118" y="251"/>
                  </a:cxn>
                  <a:cxn ang="0">
                    <a:pos x="118" y="234"/>
                  </a:cxn>
                  <a:cxn ang="0">
                    <a:pos x="118" y="162"/>
                  </a:cxn>
                  <a:cxn ang="0">
                    <a:pos x="118" y="112"/>
                  </a:cxn>
                </a:cxnLst>
                <a:rect l="0" t="0" r="r" b="b"/>
                <a:pathLst>
                  <a:path w="279" h="251">
                    <a:moveTo>
                      <a:pt x="118" y="112"/>
                    </a:moveTo>
                    <a:lnTo>
                      <a:pt x="180" y="112"/>
                    </a:lnTo>
                    <a:lnTo>
                      <a:pt x="261" y="112"/>
                    </a:lnTo>
                    <a:lnTo>
                      <a:pt x="273" y="106"/>
                    </a:lnTo>
                    <a:lnTo>
                      <a:pt x="279" y="101"/>
                    </a:lnTo>
                    <a:lnTo>
                      <a:pt x="273" y="89"/>
                    </a:lnTo>
                    <a:lnTo>
                      <a:pt x="273" y="84"/>
                    </a:lnTo>
                    <a:lnTo>
                      <a:pt x="248" y="62"/>
                    </a:lnTo>
                    <a:lnTo>
                      <a:pt x="217" y="45"/>
                    </a:lnTo>
                    <a:lnTo>
                      <a:pt x="180" y="28"/>
                    </a:lnTo>
                    <a:lnTo>
                      <a:pt x="143" y="17"/>
                    </a:lnTo>
                    <a:lnTo>
                      <a:pt x="99" y="6"/>
                    </a:lnTo>
                    <a:lnTo>
                      <a:pt x="62" y="0"/>
                    </a:lnTo>
                    <a:lnTo>
                      <a:pt x="31" y="0"/>
                    </a:lnTo>
                    <a:lnTo>
                      <a:pt x="0" y="0"/>
                    </a:lnTo>
                    <a:lnTo>
                      <a:pt x="0" y="28"/>
                    </a:lnTo>
                    <a:lnTo>
                      <a:pt x="0" y="56"/>
                    </a:lnTo>
                    <a:lnTo>
                      <a:pt x="6" y="95"/>
                    </a:lnTo>
                    <a:lnTo>
                      <a:pt x="19" y="128"/>
                    </a:lnTo>
                    <a:lnTo>
                      <a:pt x="31" y="162"/>
                    </a:lnTo>
                    <a:lnTo>
                      <a:pt x="50" y="195"/>
                    </a:lnTo>
                    <a:lnTo>
                      <a:pt x="68" y="223"/>
                    </a:lnTo>
                    <a:lnTo>
                      <a:pt x="93" y="245"/>
                    </a:lnTo>
                    <a:lnTo>
                      <a:pt x="99" y="245"/>
                    </a:lnTo>
                    <a:lnTo>
                      <a:pt x="106" y="251"/>
                    </a:lnTo>
                    <a:lnTo>
                      <a:pt x="118" y="251"/>
                    </a:lnTo>
                    <a:lnTo>
                      <a:pt x="118" y="234"/>
                    </a:lnTo>
                    <a:lnTo>
                      <a:pt x="118" y="162"/>
                    </a:lnTo>
                    <a:lnTo>
                      <a:pt x="118" y="112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2" name="Freeform 668"/>
              <p:cNvSpPr/>
              <p:nvPr/>
            </p:nvSpPr>
            <p:spPr bwMode="auto">
              <a:xfrm>
                <a:off x="1471" y="1195"/>
                <a:ext cx="255" cy="228"/>
              </a:xfrm>
              <a:custGeom>
                <a:avLst/>
                <a:gdLst/>
                <a:ahLst/>
                <a:cxnLst>
                  <a:cxn ang="0">
                    <a:pos x="249" y="78"/>
                  </a:cxn>
                  <a:cxn ang="0">
                    <a:pos x="249" y="83"/>
                  </a:cxn>
                  <a:cxn ang="0">
                    <a:pos x="255" y="89"/>
                  </a:cxn>
                  <a:cxn ang="0">
                    <a:pos x="249" y="95"/>
                  </a:cxn>
                  <a:cxn ang="0">
                    <a:pos x="236" y="100"/>
                  </a:cxn>
                  <a:cxn ang="0">
                    <a:pos x="162" y="100"/>
                  </a:cxn>
                  <a:cxn ang="0">
                    <a:pos x="112" y="100"/>
                  </a:cxn>
                  <a:cxn ang="0">
                    <a:pos x="112" y="145"/>
                  </a:cxn>
                  <a:cxn ang="0">
                    <a:pos x="112" y="212"/>
                  </a:cxn>
                  <a:cxn ang="0">
                    <a:pos x="106" y="228"/>
                  </a:cxn>
                  <a:cxn ang="0">
                    <a:pos x="100" y="228"/>
                  </a:cxn>
                  <a:cxn ang="0">
                    <a:pos x="93" y="223"/>
                  </a:cxn>
                  <a:cxn ang="0">
                    <a:pos x="87" y="223"/>
                  </a:cxn>
                  <a:cxn ang="0">
                    <a:pos x="62" y="200"/>
                  </a:cxn>
                  <a:cxn ang="0">
                    <a:pos x="44" y="178"/>
                  </a:cxn>
                  <a:cxn ang="0">
                    <a:pos x="31" y="150"/>
                  </a:cxn>
                  <a:cxn ang="0">
                    <a:pos x="19" y="117"/>
                  </a:cxn>
                  <a:cxn ang="0">
                    <a:pos x="7" y="83"/>
                  </a:cxn>
                  <a:cxn ang="0">
                    <a:pos x="0" y="50"/>
                  </a:cxn>
                  <a:cxn ang="0">
                    <a:pos x="0" y="22"/>
                  </a:cxn>
                  <a:cxn ang="0">
                    <a:pos x="0" y="0"/>
                  </a:cxn>
                  <a:cxn ang="0">
                    <a:pos x="56" y="0"/>
                  </a:cxn>
                  <a:cxn ang="0">
                    <a:pos x="131" y="17"/>
                  </a:cxn>
                  <a:cxn ang="0">
                    <a:pos x="162" y="28"/>
                  </a:cxn>
                  <a:cxn ang="0">
                    <a:pos x="199" y="39"/>
                  </a:cxn>
                  <a:cxn ang="0">
                    <a:pos x="224" y="56"/>
                  </a:cxn>
                  <a:cxn ang="0">
                    <a:pos x="249" y="78"/>
                  </a:cxn>
                </a:cxnLst>
                <a:rect l="0" t="0" r="r" b="b"/>
                <a:pathLst>
                  <a:path w="255" h="228">
                    <a:moveTo>
                      <a:pt x="249" y="78"/>
                    </a:moveTo>
                    <a:lnTo>
                      <a:pt x="249" y="83"/>
                    </a:lnTo>
                    <a:lnTo>
                      <a:pt x="255" y="89"/>
                    </a:lnTo>
                    <a:lnTo>
                      <a:pt x="249" y="95"/>
                    </a:lnTo>
                    <a:lnTo>
                      <a:pt x="236" y="100"/>
                    </a:lnTo>
                    <a:lnTo>
                      <a:pt x="162" y="100"/>
                    </a:lnTo>
                    <a:lnTo>
                      <a:pt x="112" y="100"/>
                    </a:lnTo>
                    <a:lnTo>
                      <a:pt x="112" y="145"/>
                    </a:lnTo>
                    <a:lnTo>
                      <a:pt x="112" y="212"/>
                    </a:lnTo>
                    <a:lnTo>
                      <a:pt x="106" y="228"/>
                    </a:lnTo>
                    <a:lnTo>
                      <a:pt x="100" y="228"/>
                    </a:lnTo>
                    <a:lnTo>
                      <a:pt x="93" y="223"/>
                    </a:lnTo>
                    <a:lnTo>
                      <a:pt x="87" y="223"/>
                    </a:lnTo>
                    <a:lnTo>
                      <a:pt x="62" y="200"/>
                    </a:lnTo>
                    <a:lnTo>
                      <a:pt x="44" y="178"/>
                    </a:lnTo>
                    <a:lnTo>
                      <a:pt x="31" y="150"/>
                    </a:lnTo>
                    <a:lnTo>
                      <a:pt x="19" y="117"/>
                    </a:lnTo>
                    <a:lnTo>
                      <a:pt x="7" y="83"/>
                    </a:lnTo>
                    <a:lnTo>
                      <a:pt x="0" y="50"/>
                    </a:lnTo>
                    <a:lnTo>
                      <a:pt x="0" y="22"/>
                    </a:lnTo>
                    <a:lnTo>
                      <a:pt x="0" y="0"/>
                    </a:lnTo>
                    <a:lnTo>
                      <a:pt x="56" y="0"/>
                    </a:lnTo>
                    <a:lnTo>
                      <a:pt x="131" y="17"/>
                    </a:lnTo>
                    <a:lnTo>
                      <a:pt x="162" y="28"/>
                    </a:lnTo>
                    <a:lnTo>
                      <a:pt x="199" y="39"/>
                    </a:lnTo>
                    <a:lnTo>
                      <a:pt x="224" y="56"/>
                    </a:lnTo>
                    <a:lnTo>
                      <a:pt x="249" y="78"/>
                    </a:lnTo>
                    <a:close/>
                  </a:path>
                </a:pathLst>
              </a:custGeom>
              <a:solidFill>
                <a:srgbClr val="DE0045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3" name="Freeform 669"/>
              <p:cNvSpPr/>
              <p:nvPr/>
            </p:nvSpPr>
            <p:spPr bwMode="auto">
              <a:xfrm>
                <a:off x="1478" y="1200"/>
                <a:ext cx="229" cy="207"/>
              </a:xfrm>
              <a:custGeom>
                <a:avLst/>
                <a:gdLst/>
                <a:ahLst/>
                <a:cxnLst>
                  <a:cxn ang="0">
                    <a:pos x="223" y="73"/>
                  </a:cxn>
                  <a:cxn ang="0">
                    <a:pos x="223" y="73"/>
                  </a:cxn>
                  <a:cxn ang="0">
                    <a:pos x="229" y="78"/>
                  </a:cxn>
                  <a:cxn ang="0">
                    <a:pos x="223" y="90"/>
                  </a:cxn>
                  <a:cxn ang="0">
                    <a:pos x="211" y="90"/>
                  </a:cxn>
                  <a:cxn ang="0">
                    <a:pos x="149" y="90"/>
                  </a:cxn>
                  <a:cxn ang="0">
                    <a:pos x="99" y="90"/>
                  </a:cxn>
                  <a:cxn ang="0">
                    <a:pos x="99" y="134"/>
                  </a:cxn>
                  <a:cxn ang="0">
                    <a:pos x="99" y="190"/>
                  </a:cxn>
                  <a:cxn ang="0">
                    <a:pos x="99" y="207"/>
                  </a:cxn>
                  <a:cxn ang="0">
                    <a:pos x="86" y="207"/>
                  </a:cxn>
                  <a:cxn ang="0">
                    <a:pos x="80" y="207"/>
                  </a:cxn>
                  <a:cxn ang="0">
                    <a:pos x="80" y="201"/>
                  </a:cxn>
                  <a:cxn ang="0">
                    <a:pos x="55" y="184"/>
                  </a:cxn>
                  <a:cxn ang="0">
                    <a:pos x="43" y="162"/>
                  </a:cxn>
                  <a:cxn ang="0">
                    <a:pos x="24" y="134"/>
                  </a:cxn>
                  <a:cxn ang="0">
                    <a:pos x="12" y="106"/>
                  </a:cxn>
                  <a:cxn ang="0">
                    <a:pos x="0" y="51"/>
                  </a:cxn>
                  <a:cxn ang="0">
                    <a:pos x="0" y="0"/>
                  </a:cxn>
                  <a:cxn ang="0">
                    <a:pos x="55" y="0"/>
                  </a:cxn>
                  <a:cxn ang="0">
                    <a:pos x="117" y="17"/>
                  </a:cxn>
                  <a:cxn ang="0">
                    <a:pos x="149" y="23"/>
                  </a:cxn>
                  <a:cxn ang="0">
                    <a:pos x="180" y="39"/>
                  </a:cxn>
                  <a:cxn ang="0">
                    <a:pos x="204" y="56"/>
                  </a:cxn>
                  <a:cxn ang="0">
                    <a:pos x="223" y="73"/>
                  </a:cxn>
                </a:cxnLst>
                <a:rect l="0" t="0" r="r" b="b"/>
                <a:pathLst>
                  <a:path w="229" h="207">
                    <a:moveTo>
                      <a:pt x="223" y="73"/>
                    </a:moveTo>
                    <a:lnTo>
                      <a:pt x="223" y="73"/>
                    </a:lnTo>
                    <a:lnTo>
                      <a:pt x="229" y="78"/>
                    </a:lnTo>
                    <a:lnTo>
                      <a:pt x="223" y="90"/>
                    </a:lnTo>
                    <a:lnTo>
                      <a:pt x="211" y="90"/>
                    </a:lnTo>
                    <a:lnTo>
                      <a:pt x="149" y="90"/>
                    </a:lnTo>
                    <a:lnTo>
                      <a:pt x="99" y="90"/>
                    </a:lnTo>
                    <a:lnTo>
                      <a:pt x="99" y="134"/>
                    </a:lnTo>
                    <a:lnTo>
                      <a:pt x="99" y="190"/>
                    </a:lnTo>
                    <a:lnTo>
                      <a:pt x="99" y="207"/>
                    </a:lnTo>
                    <a:lnTo>
                      <a:pt x="86" y="207"/>
                    </a:lnTo>
                    <a:lnTo>
                      <a:pt x="80" y="207"/>
                    </a:lnTo>
                    <a:lnTo>
                      <a:pt x="80" y="201"/>
                    </a:lnTo>
                    <a:lnTo>
                      <a:pt x="55" y="184"/>
                    </a:lnTo>
                    <a:lnTo>
                      <a:pt x="43" y="162"/>
                    </a:lnTo>
                    <a:lnTo>
                      <a:pt x="24" y="134"/>
                    </a:lnTo>
                    <a:lnTo>
                      <a:pt x="12" y="106"/>
                    </a:lnTo>
                    <a:lnTo>
                      <a:pt x="0" y="51"/>
                    </a:lnTo>
                    <a:lnTo>
                      <a:pt x="0" y="0"/>
                    </a:lnTo>
                    <a:lnTo>
                      <a:pt x="55" y="0"/>
                    </a:lnTo>
                    <a:lnTo>
                      <a:pt x="117" y="17"/>
                    </a:lnTo>
                    <a:lnTo>
                      <a:pt x="149" y="23"/>
                    </a:lnTo>
                    <a:lnTo>
                      <a:pt x="180" y="39"/>
                    </a:lnTo>
                    <a:lnTo>
                      <a:pt x="204" y="56"/>
                    </a:lnTo>
                    <a:lnTo>
                      <a:pt x="223" y="73"/>
                    </a:lnTo>
                    <a:close/>
                  </a:path>
                </a:pathLst>
              </a:custGeom>
              <a:solidFill>
                <a:srgbClr val="E31763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4" name="Freeform 670"/>
              <p:cNvSpPr/>
              <p:nvPr/>
            </p:nvSpPr>
            <p:spPr bwMode="auto">
              <a:xfrm>
                <a:off x="1484" y="1206"/>
                <a:ext cx="205" cy="184"/>
              </a:xfrm>
              <a:custGeom>
                <a:avLst/>
                <a:gdLst/>
                <a:ahLst/>
                <a:cxnLst>
                  <a:cxn ang="0">
                    <a:pos x="198" y="67"/>
                  </a:cxn>
                  <a:cxn ang="0">
                    <a:pos x="198" y="67"/>
                  </a:cxn>
                  <a:cxn ang="0">
                    <a:pos x="205" y="72"/>
                  </a:cxn>
                  <a:cxn ang="0">
                    <a:pos x="198" y="78"/>
                  </a:cxn>
                  <a:cxn ang="0">
                    <a:pos x="186" y="84"/>
                  </a:cxn>
                  <a:cxn ang="0">
                    <a:pos x="130" y="84"/>
                  </a:cxn>
                  <a:cxn ang="0">
                    <a:pos x="87" y="84"/>
                  </a:cxn>
                  <a:cxn ang="0">
                    <a:pos x="87" y="117"/>
                  </a:cxn>
                  <a:cxn ang="0">
                    <a:pos x="87" y="173"/>
                  </a:cxn>
                  <a:cxn ang="0">
                    <a:pos x="87" y="184"/>
                  </a:cxn>
                  <a:cxn ang="0">
                    <a:pos x="80" y="184"/>
                  </a:cxn>
                  <a:cxn ang="0">
                    <a:pos x="74" y="184"/>
                  </a:cxn>
                  <a:cxn ang="0">
                    <a:pos x="74" y="178"/>
                  </a:cxn>
                  <a:cxn ang="0">
                    <a:pos x="56" y="162"/>
                  </a:cxn>
                  <a:cxn ang="0">
                    <a:pos x="37" y="145"/>
                  </a:cxn>
                  <a:cxn ang="0">
                    <a:pos x="25" y="123"/>
                  </a:cxn>
                  <a:cxn ang="0">
                    <a:pos x="12" y="95"/>
                  </a:cxn>
                  <a:cxn ang="0">
                    <a:pos x="0" y="45"/>
                  </a:cxn>
                  <a:cxn ang="0">
                    <a:pos x="0" y="0"/>
                  </a:cxn>
                  <a:cxn ang="0">
                    <a:pos x="49" y="6"/>
                  </a:cxn>
                  <a:cxn ang="0">
                    <a:pos x="105" y="17"/>
                  </a:cxn>
                  <a:cxn ang="0">
                    <a:pos x="130" y="22"/>
                  </a:cxn>
                  <a:cxn ang="0">
                    <a:pos x="155" y="33"/>
                  </a:cxn>
                  <a:cxn ang="0">
                    <a:pos x="180" y="50"/>
                  </a:cxn>
                  <a:cxn ang="0">
                    <a:pos x="198" y="67"/>
                  </a:cxn>
                </a:cxnLst>
                <a:rect l="0" t="0" r="r" b="b"/>
                <a:pathLst>
                  <a:path w="205" h="184">
                    <a:moveTo>
                      <a:pt x="198" y="67"/>
                    </a:moveTo>
                    <a:lnTo>
                      <a:pt x="198" y="67"/>
                    </a:lnTo>
                    <a:lnTo>
                      <a:pt x="205" y="72"/>
                    </a:lnTo>
                    <a:lnTo>
                      <a:pt x="198" y="78"/>
                    </a:lnTo>
                    <a:lnTo>
                      <a:pt x="186" y="84"/>
                    </a:lnTo>
                    <a:lnTo>
                      <a:pt x="130" y="84"/>
                    </a:lnTo>
                    <a:lnTo>
                      <a:pt x="87" y="84"/>
                    </a:lnTo>
                    <a:lnTo>
                      <a:pt x="87" y="117"/>
                    </a:lnTo>
                    <a:lnTo>
                      <a:pt x="87" y="173"/>
                    </a:lnTo>
                    <a:lnTo>
                      <a:pt x="87" y="184"/>
                    </a:lnTo>
                    <a:lnTo>
                      <a:pt x="80" y="184"/>
                    </a:lnTo>
                    <a:lnTo>
                      <a:pt x="74" y="184"/>
                    </a:lnTo>
                    <a:lnTo>
                      <a:pt x="74" y="178"/>
                    </a:lnTo>
                    <a:lnTo>
                      <a:pt x="56" y="162"/>
                    </a:lnTo>
                    <a:lnTo>
                      <a:pt x="37" y="145"/>
                    </a:lnTo>
                    <a:lnTo>
                      <a:pt x="25" y="123"/>
                    </a:lnTo>
                    <a:lnTo>
                      <a:pt x="12" y="95"/>
                    </a:lnTo>
                    <a:lnTo>
                      <a:pt x="0" y="45"/>
                    </a:lnTo>
                    <a:lnTo>
                      <a:pt x="0" y="0"/>
                    </a:lnTo>
                    <a:lnTo>
                      <a:pt x="49" y="6"/>
                    </a:lnTo>
                    <a:lnTo>
                      <a:pt x="105" y="17"/>
                    </a:lnTo>
                    <a:lnTo>
                      <a:pt x="130" y="22"/>
                    </a:lnTo>
                    <a:lnTo>
                      <a:pt x="155" y="33"/>
                    </a:lnTo>
                    <a:lnTo>
                      <a:pt x="180" y="50"/>
                    </a:lnTo>
                    <a:lnTo>
                      <a:pt x="198" y="67"/>
                    </a:lnTo>
                    <a:close/>
                  </a:path>
                </a:pathLst>
              </a:custGeom>
              <a:solidFill>
                <a:srgbClr val="E83582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5" name="Freeform 671"/>
              <p:cNvSpPr/>
              <p:nvPr/>
            </p:nvSpPr>
            <p:spPr bwMode="auto">
              <a:xfrm>
                <a:off x="1496" y="1217"/>
                <a:ext cx="174" cy="156"/>
              </a:xfrm>
              <a:custGeom>
                <a:avLst/>
                <a:gdLst/>
                <a:ahLst/>
                <a:cxnLst>
                  <a:cxn ang="0">
                    <a:pos x="168" y="50"/>
                  </a:cxn>
                  <a:cxn ang="0">
                    <a:pos x="168" y="56"/>
                  </a:cxn>
                  <a:cxn ang="0">
                    <a:pos x="174" y="61"/>
                  </a:cxn>
                  <a:cxn ang="0">
                    <a:pos x="168" y="61"/>
                  </a:cxn>
                  <a:cxn ang="0">
                    <a:pos x="162" y="67"/>
                  </a:cxn>
                  <a:cxn ang="0">
                    <a:pos x="106" y="67"/>
                  </a:cxn>
                  <a:cxn ang="0">
                    <a:pos x="75" y="67"/>
                  </a:cxn>
                  <a:cxn ang="0">
                    <a:pos x="75" y="100"/>
                  </a:cxn>
                  <a:cxn ang="0">
                    <a:pos x="75" y="145"/>
                  </a:cxn>
                  <a:cxn ang="0">
                    <a:pos x="68" y="156"/>
                  </a:cxn>
                  <a:cxn ang="0">
                    <a:pos x="62" y="156"/>
                  </a:cxn>
                  <a:cxn ang="0">
                    <a:pos x="62" y="156"/>
                  </a:cxn>
                  <a:cxn ang="0">
                    <a:pos x="56" y="151"/>
                  </a:cxn>
                  <a:cxn ang="0">
                    <a:pos x="44" y="139"/>
                  </a:cxn>
                  <a:cxn ang="0">
                    <a:pos x="31" y="123"/>
                  </a:cxn>
                  <a:cxn ang="0">
                    <a:pos x="19" y="100"/>
                  </a:cxn>
                  <a:cxn ang="0">
                    <a:pos x="6" y="78"/>
                  </a:cxn>
                  <a:cxn ang="0">
                    <a:pos x="0" y="34"/>
                  </a:cxn>
                  <a:cxn ang="0">
                    <a:pos x="0" y="0"/>
                  </a:cxn>
                  <a:cxn ang="0">
                    <a:pos x="37" y="0"/>
                  </a:cxn>
                  <a:cxn ang="0">
                    <a:pos x="87" y="6"/>
                  </a:cxn>
                  <a:cxn ang="0">
                    <a:pos x="112" y="17"/>
                  </a:cxn>
                  <a:cxn ang="0">
                    <a:pos x="131" y="28"/>
                  </a:cxn>
                  <a:cxn ang="0">
                    <a:pos x="149" y="39"/>
                  </a:cxn>
                  <a:cxn ang="0">
                    <a:pos x="168" y="50"/>
                  </a:cxn>
                </a:cxnLst>
                <a:rect l="0" t="0" r="r" b="b"/>
                <a:pathLst>
                  <a:path w="174" h="156">
                    <a:moveTo>
                      <a:pt x="168" y="50"/>
                    </a:moveTo>
                    <a:lnTo>
                      <a:pt x="168" y="56"/>
                    </a:lnTo>
                    <a:lnTo>
                      <a:pt x="174" y="61"/>
                    </a:lnTo>
                    <a:lnTo>
                      <a:pt x="168" y="61"/>
                    </a:lnTo>
                    <a:lnTo>
                      <a:pt x="162" y="67"/>
                    </a:lnTo>
                    <a:lnTo>
                      <a:pt x="106" y="67"/>
                    </a:lnTo>
                    <a:lnTo>
                      <a:pt x="75" y="67"/>
                    </a:lnTo>
                    <a:lnTo>
                      <a:pt x="75" y="100"/>
                    </a:lnTo>
                    <a:lnTo>
                      <a:pt x="75" y="145"/>
                    </a:lnTo>
                    <a:lnTo>
                      <a:pt x="68" y="156"/>
                    </a:lnTo>
                    <a:lnTo>
                      <a:pt x="62" y="156"/>
                    </a:lnTo>
                    <a:lnTo>
                      <a:pt x="56" y="151"/>
                    </a:lnTo>
                    <a:lnTo>
                      <a:pt x="44" y="139"/>
                    </a:lnTo>
                    <a:lnTo>
                      <a:pt x="31" y="123"/>
                    </a:lnTo>
                    <a:lnTo>
                      <a:pt x="19" y="100"/>
                    </a:lnTo>
                    <a:lnTo>
                      <a:pt x="6" y="78"/>
                    </a:lnTo>
                    <a:lnTo>
                      <a:pt x="0" y="34"/>
                    </a:lnTo>
                    <a:lnTo>
                      <a:pt x="0" y="0"/>
                    </a:lnTo>
                    <a:lnTo>
                      <a:pt x="37" y="0"/>
                    </a:lnTo>
                    <a:lnTo>
                      <a:pt x="87" y="6"/>
                    </a:lnTo>
                    <a:lnTo>
                      <a:pt x="112" y="17"/>
                    </a:lnTo>
                    <a:lnTo>
                      <a:pt x="131" y="28"/>
                    </a:lnTo>
                    <a:lnTo>
                      <a:pt x="149" y="39"/>
                    </a:lnTo>
                    <a:lnTo>
                      <a:pt x="168" y="50"/>
                    </a:lnTo>
                    <a:close/>
                  </a:path>
                </a:pathLst>
              </a:custGeom>
              <a:solidFill>
                <a:srgbClr val="F057A3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6" name="Freeform 672"/>
              <p:cNvSpPr/>
              <p:nvPr/>
            </p:nvSpPr>
            <p:spPr bwMode="auto">
              <a:xfrm>
                <a:off x="1502" y="1223"/>
                <a:ext cx="149" cy="133"/>
              </a:xfrm>
              <a:custGeom>
                <a:avLst/>
                <a:gdLst/>
                <a:ahLst/>
                <a:cxnLst>
                  <a:cxn ang="0">
                    <a:pos x="143" y="44"/>
                  </a:cxn>
                  <a:cxn ang="0">
                    <a:pos x="149" y="50"/>
                  </a:cxn>
                  <a:cxn ang="0">
                    <a:pos x="137" y="55"/>
                  </a:cxn>
                  <a:cxn ang="0">
                    <a:pos x="93" y="55"/>
                  </a:cxn>
                  <a:cxn ang="0">
                    <a:pos x="62" y="55"/>
                  </a:cxn>
                  <a:cxn ang="0">
                    <a:pos x="62" y="83"/>
                  </a:cxn>
                  <a:cxn ang="0">
                    <a:pos x="62" y="122"/>
                  </a:cxn>
                  <a:cxn ang="0">
                    <a:pos x="56" y="133"/>
                  </a:cxn>
                  <a:cxn ang="0">
                    <a:pos x="50" y="128"/>
                  </a:cxn>
                  <a:cxn ang="0">
                    <a:pos x="25" y="100"/>
                  </a:cxn>
                  <a:cxn ang="0">
                    <a:pos x="7" y="67"/>
                  </a:cxn>
                  <a:cxn ang="0">
                    <a:pos x="0" y="28"/>
                  </a:cxn>
                  <a:cxn ang="0">
                    <a:pos x="0" y="0"/>
                  </a:cxn>
                  <a:cxn ang="0">
                    <a:pos x="31" y="0"/>
                  </a:cxn>
                  <a:cxn ang="0">
                    <a:pos x="75" y="5"/>
                  </a:cxn>
                  <a:cxn ang="0">
                    <a:pos x="112" y="22"/>
                  </a:cxn>
                  <a:cxn ang="0">
                    <a:pos x="143" y="44"/>
                  </a:cxn>
                </a:cxnLst>
                <a:rect l="0" t="0" r="r" b="b"/>
                <a:pathLst>
                  <a:path w="149" h="133">
                    <a:moveTo>
                      <a:pt x="143" y="44"/>
                    </a:moveTo>
                    <a:lnTo>
                      <a:pt x="149" y="50"/>
                    </a:lnTo>
                    <a:lnTo>
                      <a:pt x="137" y="55"/>
                    </a:lnTo>
                    <a:lnTo>
                      <a:pt x="93" y="55"/>
                    </a:lnTo>
                    <a:lnTo>
                      <a:pt x="62" y="55"/>
                    </a:lnTo>
                    <a:lnTo>
                      <a:pt x="62" y="83"/>
                    </a:lnTo>
                    <a:lnTo>
                      <a:pt x="62" y="122"/>
                    </a:lnTo>
                    <a:lnTo>
                      <a:pt x="56" y="133"/>
                    </a:lnTo>
                    <a:lnTo>
                      <a:pt x="50" y="128"/>
                    </a:lnTo>
                    <a:lnTo>
                      <a:pt x="25" y="100"/>
                    </a:lnTo>
                    <a:lnTo>
                      <a:pt x="7" y="67"/>
                    </a:lnTo>
                    <a:lnTo>
                      <a:pt x="0" y="28"/>
                    </a:lnTo>
                    <a:lnTo>
                      <a:pt x="0" y="0"/>
                    </a:lnTo>
                    <a:lnTo>
                      <a:pt x="31" y="0"/>
                    </a:lnTo>
                    <a:lnTo>
                      <a:pt x="75" y="5"/>
                    </a:lnTo>
                    <a:lnTo>
                      <a:pt x="112" y="22"/>
                    </a:lnTo>
                    <a:lnTo>
                      <a:pt x="143" y="44"/>
                    </a:lnTo>
                    <a:close/>
                  </a:path>
                </a:pathLst>
              </a:custGeom>
              <a:solidFill>
                <a:srgbClr val="F575C2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7" name="Freeform 673"/>
              <p:cNvSpPr/>
              <p:nvPr/>
            </p:nvSpPr>
            <p:spPr bwMode="auto">
              <a:xfrm>
                <a:off x="1509" y="1228"/>
                <a:ext cx="118" cy="112"/>
              </a:xfrm>
              <a:custGeom>
                <a:avLst/>
                <a:gdLst/>
                <a:ahLst/>
                <a:cxnLst>
                  <a:cxn ang="0">
                    <a:pos x="118" y="39"/>
                  </a:cxn>
                  <a:cxn ang="0">
                    <a:pos x="118" y="45"/>
                  </a:cxn>
                  <a:cxn ang="0">
                    <a:pos x="111" y="45"/>
                  </a:cxn>
                  <a:cxn ang="0">
                    <a:pos x="74" y="45"/>
                  </a:cxn>
                  <a:cxn ang="0">
                    <a:pos x="49" y="45"/>
                  </a:cxn>
                  <a:cxn ang="0">
                    <a:pos x="49" y="73"/>
                  </a:cxn>
                  <a:cxn ang="0">
                    <a:pos x="49" y="101"/>
                  </a:cxn>
                  <a:cxn ang="0">
                    <a:pos x="49" y="112"/>
                  </a:cxn>
                  <a:cxn ang="0">
                    <a:pos x="43" y="106"/>
                  </a:cxn>
                  <a:cxn ang="0">
                    <a:pos x="18" y="84"/>
                  </a:cxn>
                  <a:cxn ang="0">
                    <a:pos x="6" y="56"/>
                  </a:cxn>
                  <a:cxn ang="0">
                    <a:pos x="0" y="23"/>
                  </a:cxn>
                  <a:cxn ang="0">
                    <a:pos x="0" y="0"/>
                  </a:cxn>
                  <a:cxn ang="0">
                    <a:pos x="31" y="0"/>
                  </a:cxn>
                  <a:cxn ang="0">
                    <a:pos x="62" y="6"/>
                  </a:cxn>
                  <a:cxn ang="0">
                    <a:pos x="93" y="17"/>
                  </a:cxn>
                  <a:cxn ang="0">
                    <a:pos x="118" y="39"/>
                  </a:cxn>
                </a:cxnLst>
                <a:rect l="0" t="0" r="r" b="b"/>
                <a:pathLst>
                  <a:path w="118" h="112">
                    <a:moveTo>
                      <a:pt x="118" y="39"/>
                    </a:moveTo>
                    <a:lnTo>
                      <a:pt x="118" y="45"/>
                    </a:lnTo>
                    <a:lnTo>
                      <a:pt x="111" y="45"/>
                    </a:lnTo>
                    <a:lnTo>
                      <a:pt x="74" y="45"/>
                    </a:lnTo>
                    <a:lnTo>
                      <a:pt x="49" y="45"/>
                    </a:lnTo>
                    <a:lnTo>
                      <a:pt x="49" y="73"/>
                    </a:lnTo>
                    <a:lnTo>
                      <a:pt x="49" y="101"/>
                    </a:lnTo>
                    <a:lnTo>
                      <a:pt x="49" y="112"/>
                    </a:lnTo>
                    <a:lnTo>
                      <a:pt x="43" y="106"/>
                    </a:lnTo>
                    <a:lnTo>
                      <a:pt x="18" y="84"/>
                    </a:lnTo>
                    <a:lnTo>
                      <a:pt x="6" y="56"/>
                    </a:lnTo>
                    <a:lnTo>
                      <a:pt x="0" y="23"/>
                    </a:lnTo>
                    <a:lnTo>
                      <a:pt x="0" y="0"/>
                    </a:lnTo>
                    <a:lnTo>
                      <a:pt x="31" y="0"/>
                    </a:lnTo>
                    <a:lnTo>
                      <a:pt x="62" y="6"/>
                    </a:lnTo>
                    <a:lnTo>
                      <a:pt x="93" y="17"/>
                    </a:lnTo>
                    <a:lnTo>
                      <a:pt x="118" y="39"/>
                    </a:lnTo>
                    <a:close/>
                  </a:path>
                </a:pathLst>
              </a:custGeom>
              <a:solidFill>
                <a:srgbClr val="FA94E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8" name="Freeform 674"/>
              <p:cNvSpPr/>
              <p:nvPr/>
            </p:nvSpPr>
            <p:spPr bwMode="auto">
              <a:xfrm>
                <a:off x="1515" y="1234"/>
                <a:ext cx="93" cy="89"/>
              </a:xfrm>
              <a:custGeom>
                <a:avLst/>
                <a:gdLst/>
                <a:ahLst/>
                <a:cxnLst>
                  <a:cxn ang="0">
                    <a:pos x="43" y="39"/>
                  </a:cxn>
                  <a:cxn ang="0">
                    <a:pos x="62" y="39"/>
                  </a:cxn>
                  <a:cxn ang="0">
                    <a:pos x="87" y="39"/>
                  </a:cxn>
                  <a:cxn ang="0">
                    <a:pos x="93" y="33"/>
                  </a:cxn>
                  <a:cxn ang="0">
                    <a:pos x="93" y="28"/>
                  </a:cxn>
                  <a:cxn ang="0">
                    <a:pos x="74" y="17"/>
                  </a:cxn>
                  <a:cxn ang="0">
                    <a:pos x="49" y="5"/>
                  </a:cxn>
                  <a:cxn ang="0">
                    <a:pos x="25" y="0"/>
                  </a:cxn>
                  <a:cxn ang="0">
                    <a:pos x="0" y="0"/>
                  </a:cxn>
                  <a:cxn ang="0">
                    <a:pos x="0" y="22"/>
                  </a:cxn>
                  <a:cxn ang="0">
                    <a:pos x="6" y="44"/>
                  </a:cxn>
                  <a:cxn ang="0">
                    <a:pos x="18" y="67"/>
                  </a:cxn>
                  <a:cxn ang="0">
                    <a:pos x="31" y="83"/>
                  </a:cxn>
                  <a:cxn ang="0">
                    <a:pos x="37" y="89"/>
                  </a:cxn>
                  <a:cxn ang="0">
                    <a:pos x="43" y="83"/>
                  </a:cxn>
                  <a:cxn ang="0">
                    <a:pos x="43" y="56"/>
                  </a:cxn>
                  <a:cxn ang="0">
                    <a:pos x="43" y="39"/>
                  </a:cxn>
                </a:cxnLst>
                <a:rect l="0" t="0" r="r" b="b"/>
                <a:pathLst>
                  <a:path w="93" h="89">
                    <a:moveTo>
                      <a:pt x="43" y="39"/>
                    </a:moveTo>
                    <a:lnTo>
                      <a:pt x="62" y="39"/>
                    </a:lnTo>
                    <a:lnTo>
                      <a:pt x="87" y="39"/>
                    </a:lnTo>
                    <a:lnTo>
                      <a:pt x="93" y="33"/>
                    </a:lnTo>
                    <a:lnTo>
                      <a:pt x="93" y="28"/>
                    </a:lnTo>
                    <a:lnTo>
                      <a:pt x="74" y="17"/>
                    </a:lnTo>
                    <a:lnTo>
                      <a:pt x="49" y="5"/>
                    </a:lnTo>
                    <a:lnTo>
                      <a:pt x="25" y="0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6" y="44"/>
                    </a:lnTo>
                    <a:lnTo>
                      <a:pt x="18" y="67"/>
                    </a:lnTo>
                    <a:lnTo>
                      <a:pt x="31" y="83"/>
                    </a:lnTo>
                    <a:lnTo>
                      <a:pt x="37" y="89"/>
                    </a:lnTo>
                    <a:lnTo>
                      <a:pt x="43" y="83"/>
                    </a:lnTo>
                    <a:lnTo>
                      <a:pt x="43" y="56"/>
                    </a:lnTo>
                    <a:lnTo>
                      <a:pt x="43" y="39"/>
                    </a:lnTo>
                    <a:close/>
                  </a:path>
                </a:pathLst>
              </a:custGeom>
              <a:solidFill>
                <a:srgbClr val="FFB2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699" name="Freeform 675"/>
              <p:cNvSpPr/>
              <p:nvPr/>
            </p:nvSpPr>
            <p:spPr bwMode="auto">
              <a:xfrm>
                <a:off x="1465" y="1189"/>
                <a:ext cx="279" cy="251"/>
              </a:xfrm>
              <a:custGeom>
                <a:avLst/>
                <a:gdLst/>
                <a:ahLst/>
                <a:cxnLst>
                  <a:cxn ang="0">
                    <a:pos x="118" y="112"/>
                  </a:cxn>
                  <a:cxn ang="0">
                    <a:pos x="180" y="112"/>
                  </a:cxn>
                  <a:cxn ang="0">
                    <a:pos x="261" y="112"/>
                  </a:cxn>
                  <a:cxn ang="0">
                    <a:pos x="273" y="106"/>
                  </a:cxn>
                  <a:cxn ang="0">
                    <a:pos x="279" y="101"/>
                  </a:cxn>
                  <a:cxn ang="0">
                    <a:pos x="273" y="89"/>
                  </a:cxn>
                  <a:cxn ang="0">
                    <a:pos x="273" y="84"/>
                  </a:cxn>
                  <a:cxn ang="0">
                    <a:pos x="248" y="62"/>
                  </a:cxn>
                  <a:cxn ang="0">
                    <a:pos x="217" y="45"/>
                  </a:cxn>
                  <a:cxn ang="0">
                    <a:pos x="180" y="28"/>
                  </a:cxn>
                  <a:cxn ang="0">
                    <a:pos x="143" y="17"/>
                  </a:cxn>
                  <a:cxn ang="0">
                    <a:pos x="99" y="6"/>
                  </a:cxn>
                  <a:cxn ang="0">
                    <a:pos x="62" y="0"/>
                  </a:cxn>
                  <a:cxn ang="0">
                    <a:pos x="31" y="0"/>
                  </a:cxn>
                  <a:cxn ang="0">
                    <a:pos x="0" y="0"/>
                  </a:cxn>
                  <a:cxn ang="0">
                    <a:pos x="0" y="28"/>
                  </a:cxn>
                  <a:cxn ang="0">
                    <a:pos x="0" y="56"/>
                  </a:cxn>
                  <a:cxn ang="0">
                    <a:pos x="6" y="95"/>
                  </a:cxn>
                  <a:cxn ang="0">
                    <a:pos x="19" y="128"/>
                  </a:cxn>
                  <a:cxn ang="0">
                    <a:pos x="31" y="162"/>
                  </a:cxn>
                  <a:cxn ang="0">
                    <a:pos x="50" y="195"/>
                  </a:cxn>
                  <a:cxn ang="0">
                    <a:pos x="68" y="223"/>
                  </a:cxn>
                  <a:cxn ang="0">
                    <a:pos x="93" y="245"/>
                  </a:cxn>
                  <a:cxn ang="0">
                    <a:pos x="99" y="245"/>
                  </a:cxn>
                  <a:cxn ang="0">
                    <a:pos x="106" y="251"/>
                  </a:cxn>
                  <a:cxn ang="0">
                    <a:pos x="118" y="251"/>
                  </a:cxn>
                  <a:cxn ang="0">
                    <a:pos x="118" y="234"/>
                  </a:cxn>
                  <a:cxn ang="0">
                    <a:pos x="118" y="162"/>
                  </a:cxn>
                  <a:cxn ang="0">
                    <a:pos x="118" y="112"/>
                  </a:cxn>
                </a:cxnLst>
                <a:rect l="0" t="0" r="r" b="b"/>
                <a:pathLst>
                  <a:path w="279" h="251">
                    <a:moveTo>
                      <a:pt x="118" y="112"/>
                    </a:moveTo>
                    <a:lnTo>
                      <a:pt x="180" y="112"/>
                    </a:lnTo>
                    <a:lnTo>
                      <a:pt x="261" y="112"/>
                    </a:lnTo>
                    <a:lnTo>
                      <a:pt x="273" y="106"/>
                    </a:lnTo>
                    <a:lnTo>
                      <a:pt x="279" y="101"/>
                    </a:lnTo>
                    <a:lnTo>
                      <a:pt x="273" y="89"/>
                    </a:lnTo>
                    <a:lnTo>
                      <a:pt x="273" y="84"/>
                    </a:lnTo>
                    <a:lnTo>
                      <a:pt x="248" y="62"/>
                    </a:lnTo>
                    <a:lnTo>
                      <a:pt x="217" y="45"/>
                    </a:lnTo>
                    <a:lnTo>
                      <a:pt x="180" y="28"/>
                    </a:lnTo>
                    <a:lnTo>
                      <a:pt x="143" y="17"/>
                    </a:lnTo>
                    <a:lnTo>
                      <a:pt x="99" y="6"/>
                    </a:lnTo>
                    <a:lnTo>
                      <a:pt x="62" y="0"/>
                    </a:lnTo>
                    <a:lnTo>
                      <a:pt x="31" y="0"/>
                    </a:lnTo>
                    <a:lnTo>
                      <a:pt x="0" y="0"/>
                    </a:lnTo>
                    <a:lnTo>
                      <a:pt x="0" y="28"/>
                    </a:lnTo>
                    <a:lnTo>
                      <a:pt x="0" y="56"/>
                    </a:lnTo>
                    <a:lnTo>
                      <a:pt x="6" y="95"/>
                    </a:lnTo>
                    <a:lnTo>
                      <a:pt x="19" y="128"/>
                    </a:lnTo>
                    <a:lnTo>
                      <a:pt x="31" y="162"/>
                    </a:lnTo>
                    <a:lnTo>
                      <a:pt x="50" y="195"/>
                    </a:lnTo>
                    <a:lnTo>
                      <a:pt x="68" y="223"/>
                    </a:lnTo>
                    <a:lnTo>
                      <a:pt x="93" y="245"/>
                    </a:lnTo>
                    <a:lnTo>
                      <a:pt x="99" y="245"/>
                    </a:lnTo>
                    <a:lnTo>
                      <a:pt x="106" y="251"/>
                    </a:lnTo>
                    <a:lnTo>
                      <a:pt x="118" y="251"/>
                    </a:lnTo>
                    <a:lnTo>
                      <a:pt x="118" y="234"/>
                    </a:lnTo>
                    <a:lnTo>
                      <a:pt x="118" y="162"/>
                    </a:lnTo>
                    <a:lnTo>
                      <a:pt x="118" y="112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0" name="Freeform 676"/>
              <p:cNvSpPr/>
              <p:nvPr/>
            </p:nvSpPr>
            <p:spPr bwMode="auto">
              <a:xfrm>
                <a:off x="1019" y="3803"/>
                <a:ext cx="576" cy="563"/>
              </a:xfrm>
              <a:custGeom>
                <a:avLst/>
                <a:gdLst/>
                <a:ahLst/>
                <a:cxnLst>
                  <a:cxn ang="0">
                    <a:pos x="576" y="0"/>
                  </a:cxn>
                  <a:cxn ang="0">
                    <a:pos x="533" y="39"/>
                  </a:cxn>
                  <a:cxn ang="0">
                    <a:pos x="471" y="89"/>
                  </a:cxn>
                  <a:cxn ang="0">
                    <a:pos x="403" y="150"/>
                  </a:cxn>
                  <a:cxn ang="0">
                    <a:pos x="322" y="223"/>
                  </a:cxn>
                  <a:cxn ang="0">
                    <a:pos x="285" y="256"/>
                  </a:cxn>
                  <a:cxn ang="0">
                    <a:pos x="186" y="345"/>
                  </a:cxn>
                  <a:cxn ang="0">
                    <a:pos x="86" y="435"/>
                  </a:cxn>
                  <a:cxn ang="0">
                    <a:pos x="31" y="485"/>
                  </a:cxn>
                  <a:cxn ang="0">
                    <a:pos x="12" y="507"/>
                  </a:cxn>
                  <a:cxn ang="0">
                    <a:pos x="0" y="535"/>
                  </a:cxn>
                  <a:cxn ang="0">
                    <a:pos x="0" y="552"/>
                  </a:cxn>
                  <a:cxn ang="0">
                    <a:pos x="0" y="563"/>
                  </a:cxn>
                  <a:cxn ang="0">
                    <a:pos x="0" y="501"/>
                  </a:cxn>
                  <a:cxn ang="0">
                    <a:pos x="0" y="373"/>
                  </a:cxn>
                  <a:cxn ang="0">
                    <a:pos x="0" y="240"/>
                  </a:cxn>
                  <a:cxn ang="0">
                    <a:pos x="0" y="178"/>
                  </a:cxn>
                  <a:cxn ang="0">
                    <a:pos x="0" y="173"/>
                  </a:cxn>
                  <a:cxn ang="0">
                    <a:pos x="6" y="145"/>
                  </a:cxn>
                  <a:cxn ang="0">
                    <a:pos x="12" y="117"/>
                  </a:cxn>
                  <a:cxn ang="0">
                    <a:pos x="37" y="89"/>
                  </a:cxn>
                  <a:cxn ang="0">
                    <a:pos x="80" y="50"/>
                  </a:cxn>
                  <a:cxn ang="0">
                    <a:pos x="142" y="0"/>
                  </a:cxn>
                  <a:cxn ang="0">
                    <a:pos x="576" y="0"/>
                  </a:cxn>
                </a:cxnLst>
                <a:rect l="0" t="0" r="r" b="b"/>
                <a:pathLst>
                  <a:path w="576" h="563">
                    <a:moveTo>
                      <a:pt x="576" y="0"/>
                    </a:moveTo>
                    <a:lnTo>
                      <a:pt x="533" y="39"/>
                    </a:lnTo>
                    <a:lnTo>
                      <a:pt x="471" y="89"/>
                    </a:lnTo>
                    <a:lnTo>
                      <a:pt x="403" y="150"/>
                    </a:lnTo>
                    <a:lnTo>
                      <a:pt x="322" y="223"/>
                    </a:lnTo>
                    <a:lnTo>
                      <a:pt x="285" y="256"/>
                    </a:lnTo>
                    <a:lnTo>
                      <a:pt x="186" y="345"/>
                    </a:lnTo>
                    <a:lnTo>
                      <a:pt x="86" y="435"/>
                    </a:lnTo>
                    <a:lnTo>
                      <a:pt x="31" y="485"/>
                    </a:lnTo>
                    <a:lnTo>
                      <a:pt x="12" y="507"/>
                    </a:lnTo>
                    <a:lnTo>
                      <a:pt x="0" y="535"/>
                    </a:lnTo>
                    <a:lnTo>
                      <a:pt x="0" y="552"/>
                    </a:lnTo>
                    <a:lnTo>
                      <a:pt x="0" y="563"/>
                    </a:lnTo>
                    <a:lnTo>
                      <a:pt x="0" y="501"/>
                    </a:lnTo>
                    <a:lnTo>
                      <a:pt x="0" y="373"/>
                    </a:lnTo>
                    <a:lnTo>
                      <a:pt x="0" y="240"/>
                    </a:lnTo>
                    <a:lnTo>
                      <a:pt x="0" y="178"/>
                    </a:lnTo>
                    <a:lnTo>
                      <a:pt x="0" y="173"/>
                    </a:lnTo>
                    <a:lnTo>
                      <a:pt x="6" y="145"/>
                    </a:lnTo>
                    <a:lnTo>
                      <a:pt x="12" y="117"/>
                    </a:lnTo>
                    <a:lnTo>
                      <a:pt x="37" y="89"/>
                    </a:lnTo>
                    <a:lnTo>
                      <a:pt x="80" y="50"/>
                    </a:lnTo>
                    <a:lnTo>
                      <a:pt x="142" y="0"/>
                    </a:lnTo>
                    <a:lnTo>
                      <a:pt x="576" y="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1" name="Freeform 677"/>
              <p:cNvSpPr/>
              <p:nvPr/>
            </p:nvSpPr>
            <p:spPr bwMode="auto">
              <a:xfrm>
                <a:off x="1019" y="3808"/>
                <a:ext cx="372" cy="407"/>
              </a:xfrm>
              <a:custGeom>
                <a:avLst/>
                <a:gdLst/>
                <a:ahLst/>
                <a:cxnLst>
                  <a:cxn ang="0">
                    <a:pos x="372" y="0"/>
                  </a:cxn>
                  <a:cxn ang="0">
                    <a:pos x="291" y="67"/>
                  </a:cxn>
                  <a:cxn ang="0">
                    <a:pos x="179" y="168"/>
                  </a:cxn>
                  <a:cxn ang="0">
                    <a:pos x="80" y="262"/>
                  </a:cxn>
                  <a:cxn ang="0">
                    <a:pos x="31" y="307"/>
                  </a:cxn>
                  <a:cxn ang="0">
                    <a:pos x="18" y="318"/>
                  </a:cxn>
                  <a:cxn ang="0">
                    <a:pos x="12" y="335"/>
                  </a:cxn>
                  <a:cxn ang="0">
                    <a:pos x="6" y="363"/>
                  </a:cxn>
                  <a:cxn ang="0">
                    <a:pos x="0" y="407"/>
                  </a:cxn>
                </a:cxnLst>
                <a:rect l="0" t="0" r="r" b="b"/>
                <a:pathLst>
                  <a:path w="372" h="407">
                    <a:moveTo>
                      <a:pt x="372" y="0"/>
                    </a:moveTo>
                    <a:lnTo>
                      <a:pt x="291" y="67"/>
                    </a:lnTo>
                    <a:lnTo>
                      <a:pt x="179" y="168"/>
                    </a:lnTo>
                    <a:lnTo>
                      <a:pt x="80" y="262"/>
                    </a:lnTo>
                    <a:lnTo>
                      <a:pt x="31" y="307"/>
                    </a:lnTo>
                    <a:lnTo>
                      <a:pt x="18" y="318"/>
                    </a:lnTo>
                    <a:lnTo>
                      <a:pt x="12" y="335"/>
                    </a:lnTo>
                    <a:lnTo>
                      <a:pt x="6" y="363"/>
                    </a:lnTo>
                    <a:lnTo>
                      <a:pt x="0" y="407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2" name="Freeform 678"/>
              <p:cNvSpPr/>
              <p:nvPr/>
            </p:nvSpPr>
            <p:spPr bwMode="auto">
              <a:xfrm>
                <a:off x="1019" y="7085"/>
                <a:ext cx="576" cy="563"/>
              </a:xfrm>
              <a:custGeom>
                <a:avLst/>
                <a:gdLst/>
                <a:ahLst/>
                <a:cxnLst>
                  <a:cxn ang="0">
                    <a:pos x="576" y="563"/>
                  </a:cxn>
                  <a:cxn ang="0">
                    <a:pos x="533" y="524"/>
                  </a:cxn>
                  <a:cxn ang="0">
                    <a:pos x="471" y="474"/>
                  </a:cxn>
                  <a:cxn ang="0">
                    <a:pos x="403" y="413"/>
                  </a:cxn>
                  <a:cxn ang="0">
                    <a:pos x="322" y="340"/>
                  </a:cxn>
                  <a:cxn ang="0">
                    <a:pos x="285" y="301"/>
                  </a:cxn>
                  <a:cxn ang="0">
                    <a:pos x="186" y="218"/>
                  </a:cxn>
                  <a:cxn ang="0">
                    <a:pos x="86" y="128"/>
                  </a:cxn>
                  <a:cxn ang="0">
                    <a:pos x="31" y="78"/>
                  </a:cxn>
                  <a:cxn ang="0">
                    <a:pos x="12" y="50"/>
                  </a:cxn>
                  <a:cxn ang="0">
                    <a:pos x="0" y="28"/>
                  </a:cxn>
                  <a:cxn ang="0">
                    <a:pos x="0" y="6"/>
                  </a:cxn>
                  <a:cxn ang="0">
                    <a:pos x="0" y="0"/>
                  </a:cxn>
                  <a:cxn ang="0">
                    <a:pos x="0" y="56"/>
                  </a:cxn>
                  <a:cxn ang="0">
                    <a:pos x="0" y="190"/>
                  </a:cxn>
                  <a:cxn ang="0">
                    <a:pos x="0" y="318"/>
                  </a:cxn>
                  <a:cxn ang="0">
                    <a:pos x="0" y="379"/>
                  </a:cxn>
                  <a:cxn ang="0">
                    <a:pos x="0" y="390"/>
                  </a:cxn>
                  <a:cxn ang="0">
                    <a:pos x="6" y="413"/>
                  </a:cxn>
                  <a:cxn ang="0">
                    <a:pos x="12" y="441"/>
                  </a:cxn>
                  <a:cxn ang="0">
                    <a:pos x="37" y="468"/>
                  </a:cxn>
                  <a:cxn ang="0">
                    <a:pos x="80" y="507"/>
                  </a:cxn>
                  <a:cxn ang="0">
                    <a:pos x="142" y="563"/>
                  </a:cxn>
                  <a:cxn ang="0">
                    <a:pos x="576" y="563"/>
                  </a:cxn>
                </a:cxnLst>
                <a:rect l="0" t="0" r="r" b="b"/>
                <a:pathLst>
                  <a:path w="576" h="563">
                    <a:moveTo>
                      <a:pt x="576" y="563"/>
                    </a:moveTo>
                    <a:lnTo>
                      <a:pt x="533" y="524"/>
                    </a:lnTo>
                    <a:lnTo>
                      <a:pt x="471" y="474"/>
                    </a:lnTo>
                    <a:lnTo>
                      <a:pt x="403" y="413"/>
                    </a:lnTo>
                    <a:lnTo>
                      <a:pt x="322" y="340"/>
                    </a:lnTo>
                    <a:lnTo>
                      <a:pt x="285" y="301"/>
                    </a:lnTo>
                    <a:lnTo>
                      <a:pt x="186" y="218"/>
                    </a:lnTo>
                    <a:lnTo>
                      <a:pt x="86" y="128"/>
                    </a:lnTo>
                    <a:lnTo>
                      <a:pt x="31" y="78"/>
                    </a:lnTo>
                    <a:lnTo>
                      <a:pt x="12" y="50"/>
                    </a:lnTo>
                    <a:lnTo>
                      <a:pt x="0" y="28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0" y="56"/>
                    </a:lnTo>
                    <a:lnTo>
                      <a:pt x="0" y="190"/>
                    </a:lnTo>
                    <a:lnTo>
                      <a:pt x="0" y="318"/>
                    </a:lnTo>
                    <a:lnTo>
                      <a:pt x="0" y="379"/>
                    </a:lnTo>
                    <a:lnTo>
                      <a:pt x="0" y="390"/>
                    </a:lnTo>
                    <a:lnTo>
                      <a:pt x="6" y="413"/>
                    </a:lnTo>
                    <a:lnTo>
                      <a:pt x="12" y="441"/>
                    </a:lnTo>
                    <a:lnTo>
                      <a:pt x="37" y="468"/>
                    </a:lnTo>
                    <a:lnTo>
                      <a:pt x="80" y="507"/>
                    </a:lnTo>
                    <a:lnTo>
                      <a:pt x="142" y="563"/>
                    </a:lnTo>
                    <a:lnTo>
                      <a:pt x="576" y="563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3" name="Freeform 679"/>
              <p:cNvSpPr/>
              <p:nvPr/>
            </p:nvSpPr>
            <p:spPr bwMode="auto">
              <a:xfrm>
                <a:off x="1019" y="7236"/>
                <a:ext cx="372" cy="407"/>
              </a:xfrm>
              <a:custGeom>
                <a:avLst/>
                <a:gdLst/>
                <a:ahLst/>
                <a:cxnLst>
                  <a:cxn ang="0">
                    <a:pos x="372" y="407"/>
                  </a:cxn>
                  <a:cxn ang="0">
                    <a:pos x="291" y="334"/>
                  </a:cxn>
                  <a:cxn ang="0">
                    <a:pos x="179" y="239"/>
                  </a:cxn>
                  <a:cxn ang="0">
                    <a:pos x="80" y="145"/>
                  </a:cxn>
                  <a:cxn ang="0">
                    <a:pos x="31" y="100"/>
                  </a:cxn>
                  <a:cxn ang="0">
                    <a:pos x="18" y="89"/>
                  </a:cxn>
                  <a:cxn ang="0">
                    <a:pos x="12" y="72"/>
                  </a:cxn>
                  <a:cxn ang="0">
                    <a:pos x="6" y="39"/>
                  </a:cxn>
                  <a:cxn ang="0">
                    <a:pos x="0" y="0"/>
                  </a:cxn>
                </a:cxnLst>
                <a:rect l="0" t="0" r="r" b="b"/>
                <a:pathLst>
                  <a:path w="372" h="407">
                    <a:moveTo>
                      <a:pt x="372" y="407"/>
                    </a:moveTo>
                    <a:lnTo>
                      <a:pt x="291" y="334"/>
                    </a:lnTo>
                    <a:lnTo>
                      <a:pt x="179" y="239"/>
                    </a:lnTo>
                    <a:lnTo>
                      <a:pt x="80" y="145"/>
                    </a:lnTo>
                    <a:lnTo>
                      <a:pt x="31" y="100"/>
                    </a:lnTo>
                    <a:lnTo>
                      <a:pt x="18" y="89"/>
                    </a:lnTo>
                    <a:lnTo>
                      <a:pt x="12" y="72"/>
                    </a:lnTo>
                    <a:lnTo>
                      <a:pt x="6" y="39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4" name="Freeform 680"/>
              <p:cNvSpPr/>
              <p:nvPr/>
            </p:nvSpPr>
            <p:spPr bwMode="auto">
              <a:xfrm>
                <a:off x="1267" y="3792"/>
                <a:ext cx="124" cy="38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867"/>
                  </a:cxn>
                  <a:cxn ang="0">
                    <a:pos x="124" y="3867"/>
                  </a:cxn>
                  <a:cxn ang="0">
                    <a:pos x="124" y="11"/>
                  </a:cxn>
                  <a:cxn ang="0">
                    <a:pos x="0" y="0"/>
                  </a:cxn>
                </a:cxnLst>
                <a:rect l="0" t="0" r="r" b="b"/>
                <a:pathLst>
                  <a:path w="124" h="3867">
                    <a:moveTo>
                      <a:pt x="0" y="0"/>
                    </a:moveTo>
                    <a:lnTo>
                      <a:pt x="0" y="3867"/>
                    </a:lnTo>
                    <a:lnTo>
                      <a:pt x="124" y="3867"/>
                    </a:lnTo>
                    <a:lnTo>
                      <a:pt x="124" y="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5" name="Line 681"/>
              <p:cNvSpPr>
                <a:spLocks noChangeShapeType="1"/>
              </p:cNvSpPr>
              <p:nvPr/>
            </p:nvSpPr>
            <p:spPr bwMode="auto">
              <a:xfrm>
                <a:off x="1267" y="3786"/>
                <a:ext cx="1" cy="3879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6" name="Line 682"/>
              <p:cNvSpPr>
                <a:spLocks noChangeShapeType="1"/>
              </p:cNvSpPr>
              <p:nvPr/>
            </p:nvSpPr>
            <p:spPr bwMode="auto">
              <a:xfrm flipV="1">
                <a:off x="1391" y="3803"/>
                <a:ext cx="1" cy="3862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7" name="Freeform 683"/>
              <p:cNvSpPr/>
              <p:nvPr/>
            </p:nvSpPr>
            <p:spPr bwMode="auto">
              <a:xfrm>
                <a:off x="1019" y="3976"/>
                <a:ext cx="552" cy="607"/>
              </a:xfrm>
              <a:custGeom>
                <a:avLst/>
                <a:gdLst/>
                <a:ahLst/>
                <a:cxnLst>
                  <a:cxn ang="0">
                    <a:pos x="86" y="518"/>
                  </a:cxn>
                  <a:cxn ang="0">
                    <a:pos x="55" y="490"/>
                  </a:cxn>
                  <a:cxn ang="0">
                    <a:pos x="31" y="473"/>
                  </a:cxn>
                  <a:cxn ang="0">
                    <a:pos x="12" y="445"/>
                  </a:cxn>
                  <a:cxn ang="0">
                    <a:pos x="0" y="418"/>
                  </a:cxn>
                  <a:cxn ang="0">
                    <a:pos x="0" y="395"/>
                  </a:cxn>
                  <a:cxn ang="0">
                    <a:pos x="0" y="384"/>
                  </a:cxn>
                  <a:cxn ang="0">
                    <a:pos x="0" y="323"/>
                  </a:cxn>
                  <a:cxn ang="0">
                    <a:pos x="0" y="189"/>
                  </a:cxn>
                  <a:cxn ang="0">
                    <a:pos x="0" y="6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28"/>
                  </a:cxn>
                  <a:cxn ang="0">
                    <a:pos x="12" y="55"/>
                  </a:cxn>
                  <a:cxn ang="0">
                    <a:pos x="31" y="78"/>
                  </a:cxn>
                  <a:cxn ang="0">
                    <a:pos x="86" y="128"/>
                  </a:cxn>
                  <a:cxn ang="0">
                    <a:pos x="186" y="223"/>
                  </a:cxn>
                  <a:cxn ang="0">
                    <a:pos x="285" y="306"/>
                  </a:cxn>
                  <a:cxn ang="0">
                    <a:pos x="322" y="340"/>
                  </a:cxn>
                  <a:cxn ang="0">
                    <a:pos x="378" y="395"/>
                  </a:cxn>
                  <a:cxn ang="0">
                    <a:pos x="428" y="440"/>
                  </a:cxn>
                  <a:cxn ang="0">
                    <a:pos x="471" y="479"/>
                  </a:cxn>
                  <a:cxn ang="0">
                    <a:pos x="514" y="512"/>
                  </a:cxn>
                  <a:cxn ang="0">
                    <a:pos x="533" y="535"/>
                  </a:cxn>
                  <a:cxn ang="0">
                    <a:pos x="545" y="551"/>
                  </a:cxn>
                  <a:cxn ang="0">
                    <a:pos x="552" y="568"/>
                  </a:cxn>
                  <a:cxn ang="0">
                    <a:pos x="552" y="579"/>
                  </a:cxn>
                  <a:cxn ang="0">
                    <a:pos x="552" y="590"/>
                  </a:cxn>
                  <a:cxn ang="0">
                    <a:pos x="539" y="596"/>
                  </a:cxn>
                  <a:cxn ang="0">
                    <a:pos x="527" y="602"/>
                  </a:cxn>
                  <a:cxn ang="0">
                    <a:pos x="514" y="607"/>
                  </a:cxn>
                  <a:cxn ang="0">
                    <a:pos x="117" y="607"/>
                  </a:cxn>
                  <a:cxn ang="0">
                    <a:pos x="130" y="602"/>
                  </a:cxn>
                  <a:cxn ang="0">
                    <a:pos x="136" y="590"/>
                  </a:cxn>
                  <a:cxn ang="0">
                    <a:pos x="136" y="585"/>
                  </a:cxn>
                  <a:cxn ang="0">
                    <a:pos x="136" y="574"/>
                  </a:cxn>
                  <a:cxn ang="0">
                    <a:pos x="117" y="551"/>
                  </a:cxn>
                  <a:cxn ang="0">
                    <a:pos x="86" y="518"/>
                  </a:cxn>
                </a:cxnLst>
                <a:rect l="0" t="0" r="r" b="b"/>
                <a:pathLst>
                  <a:path w="552" h="607">
                    <a:moveTo>
                      <a:pt x="86" y="518"/>
                    </a:moveTo>
                    <a:lnTo>
                      <a:pt x="55" y="490"/>
                    </a:lnTo>
                    <a:lnTo>
                      <a:pt x="31" y="473"/>
                    </a:lnTo>
                    <a:lnTo>
                      <a:pt x="12" y="445"/>
                    </a:lnTo>
                    <a:lnTo>
                      <a:pt x="0" y="418"/>
                    </a:lnTo>
                    <a:lnTo>
                      <a:pt x="0" y="395"/>
                    </a:lnTo>
                    <a:lnTo>
                      <a:pt x="0" y="384"/>
                    </a:lnTo>
                    <a:lnTo>
                      <a:pt x="0" y="323"/>
                    </a:lnTo>
                    <a:lnTo>
                      <a:pt x="0" y="189"/>
                    </a:lnTo>
                    <a:lnTo>
                      <a:pt x="0" y="6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28"/>
                    </a:lnTo>
                    <a:lnTo>
                      <a:pt x="12" y="55"/>
                    </a:lnTo>
                    <a:lnTo>
                      <a:pt x="31" y="78"/>
                    </a:lnTo>
                    <a:lnTo>
                      <a:pt x="86" y="128"/>
                    </a:lnTo>
                    <a:lnTo>
                      <a:pt x="186" y="223"/>
                    </a:lnTo>
                    <a:lnTo>
                      <a:pt x="285" y="306"/>
                    </a:lnTo>
                    <a:lnTo>
                      <a:pt x="322" y="340"/>
                    </a:lnTo>
                    <a:lnTo>
                      <a:pt x="378" y="395"/>
                    </a:lnTo>
                    <a:lnTo>
                      <a:pt x="428" y="440"/>
                    </a:lnTo>
                    <a:lnTo>
                      <a:pt x="471" y="479"/>
                    </a:lnTo>
                    <a:lnTo>
                      <a:pt x="514" y="512"/>
                    </a:lnTo>
                    <a:lnTo>
                      <a:pt x="533" y="535"/>
                    </a:lnTo>
                    <a:lnTo>
                      <a:pt x="545" y="551"/>
                    </a:lnTo>
                    <a:lnTo>
                      <a:pt x="552" y="568"/>
                    </a:lnTo>
                    <a:lnTo>
                      <a:pt x="552" y="579"/>
                    </a:lnTo>
                    <a:lnTo>
                      <a:pt x="552" y="590"/>
                    </a:lnTo>
                    <a:lnTo>
                      <a:pt x="539" y="596"/>
                    </a:lnTo>
                    <a:lnTo>
                      <a:pt x="527" y="602"/>
                    </a:lnTo>
                    <a:lnTo>
                      <a:pt x="514" y="607"/>
                    </a:lnTo>
                    <a:lnTo>
                      <a:pt x="117" y="607"/>
                    </a:lnTo>
                    <a:lnTo>
                      <a:pt x="130" y="602"/>
                    </a:lnTo>
                    <a:lnTo>
                      <a:pt x="136" y="590"/>
                    </a:lnTo>
                    <a:lnTo>
                      <a:pt x="136" y="585"/>
                    </a:lnTo>
                    <a:lnTo>
                      <a:pt x="136" y="574"/>
                    </a:lnTo>
                    <a:lnTo>
                      <a:pt x="117" y="551"/>
                    </a:lnTo>
                    <a:lnTo>
                      <a:pt x="86" y="518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8" name="Freeform 684"/>
              <p:cNvSpPr/>
              <p:nvPr/>
            </p:nvSpPr>
            <p:spPr bwMode="auto">
              <a:xfrm>
                <a:off x="1019" y="3976"/>
                <a:ext cx="552" cy="607"/>
              </a:xfrm>
              <a:custGeom>
                <a:avLst/>
                <a:gdLst/>
                <a:ahLst/>
                <a:cxnLst>
                  <a:cxn ang="0">
                    <a:pos x="86" y="518"/>
                  </a:cxn>
                  <a:cxn ang="0">
                    <a:pos x="55" y="490"/>
                  </a:cxn>
                  <a:cxn ang="0">
                    <a:pos x="31" y="473"/>
                  </a:cxn>
                  <a:cxn ang="0">
                    <a:pos x="12" y="445"/>
                  </a:cxn>
                  <a:cxn ang="0">
                    <a:pos x="0" y="418"/>
                  </a:cxn>
                  <a:cxn ang="0">
                    <a:pos x="0" y="395"/>
                  </a:cxn>
                  <a:cxn ang="0">
                    <a:pos x="0" y="384"/>
                  </a:cxn>
                  <a:cxn ang="0">
                    <a:pos x="0" y="323"/>
                  </a:cxn>
                  <a:cxn ang="0">
                    <a:pos x="0" y="189"/>
                  </a:cxn>
                  <a:cxn ang="0">
                    <a:pos x="0" y="6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28"/>
                  </a:cxn>
                  <a:cxn ang="0">
                    <a:pos x="12" y="55"/>
                  </a:cxn>
                  <a:cxn ang="0">
                    <a:pos x="31" y="78"/>
                  </a:cxn>
                  <a:cxn ang="0">
                    <a:pos x="86" y="128"/>
                  </a:cxn>
                  <a:cxn ang="0">
                    <a:pos x="186" y="223"/>
                  </a:cxn>
                  <a:cxn ang="0">
                    <a:pos x="285" y="306"/>
                  </a:cxn>
                  <a:cxn ang="0">
                    <a:pos x="322" y="340"/>
                  </a:cxn>
                  <a:cxn ang="0">
                    <a:pos x="378" y="395"/>
                  </a:cxn>
                  <a:cxn ang="0">
                    <a:pos x="428" y="440"/>
                  </a:cxn>
                  <a:cxn ang="0">
                    <a:pos x="471" y="479"/>
                  </a:cxn>
                  <a:cxn ang="0">
                    <a:pos x="514" y="512"/>
                  </a:cxn>
                  <a:cxn ang="0">
                    <a:pos x="533" y="535"/>
                  </a:cxn>
                  <a:cxn ang="0">
                    <a:pos x="545" y="551"/>
                  </a:cxn>
                  <a:cxn ang="0">
                    <a:pos x="552" y="568"/>
                  </a:cxn>
                  <a:cxn ang="0">
                    <a:pos x="552" y="579"/>
                  </a:cxn>
                  <a:cxn ang="0">
                    <a:pos x="552" y="590"/>
                  </a:cxn>
                  <a:cxn ang="0">
                    <a:pos x="539" y="596"/>
                  </a:cxn>
                  <a:cxn ang="0">
                    <a:pos x="527" y="602"/>
                  </a:cxn>
                  <a:cxn ang="0">
                    <a:pos x="514" y="607"/>
                  </a:cxn>
                  <a:cxn ang="0">
                    <a:pos x="117" y="607"/>
                  </a:cxn>
                  <a:cxn ang="0">
                    <a:pos x="130" y="602"/>
                  </a:cxn>
                  <a:cxn ang="0">
                    <a:pos x="136" y="590"/>
                  </a:cxn>
                  <a:cxn ang="0">
                    <a:pos x="136" y="585"/>
                  </a:cxn>
                  <a:cxn ang="0">
                    <a:pos x="136" y="574"/>
                  </a:cxn>
                  <a:cxn ang="0">
                    <a:pos x="117" y="551"/>
                  </a:cxn>
                  <a:cxn ang="0">
                    <a:pos x="86" y="518"/>
                  </a:cxn>
                </a:cxnLst>
                <a:rect l="0" t="0" r="r" b="b"/>
                <a:pathLst>
                  <a:path w="552" h="607">
                    <a:moveTo>
                      <a:pt x="86" y="518"/>
                    </a:moveTo>
                    <a:lnTo>
                      <a:pt x="55" y="490"/>
                    </a:lnTo>
                    <a:lnTo>
                      <a:pt x="31" y="473"/>
                    </a:lnTo>
                    <a:lnTo>
                      <a:pt x="12" y="445"/>
                    </a:lnTo>
                    <a:lnTo>
                      <a:pt x="0" y="418"/>
                    </a:lnTo>
                    <a:lnTo>
                      <a:pt x="0" y="395"/>
                    </a:lnTo>
                    <a:lnTo>
                      <a:pt x="0" y="384"/>
                    </a:lnTo>
                    <a:lnTo>
                      <a:pt x="0" y="323"/>
                    </a:lnTo>
                    <a:lnTo>
                      <a:pt x="0" y="189"/>
                    </a:lnTo>
                    <a:lnTo>
                      <a:pt x="0" y="6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28"/>
                    </a:lnTo>
                    <a:lnTo>
                      <a:pt x="12" y="55"/>
                    </a:lnTo>
                    <a:lnTo>
                      <a:pt x="31" y="78"/>
                    </a:lnTo>
                    <a:lnTo>
                      <a:pt x="86" y="128"/>
                    </a:lnTo>
                    <a:lnTo>
                      <a:pt x="186" y="223"/>
                    </a:lnTo>
                    <a:lnTo>
                      <a:pt x="285" y="306"/>
                    </a:lnTo>
                    <a:lnTo>
                      <a:pt x="322" y="340"/>
                    </a:lnTo>
                    <a:lnTo>
                      <a:pt x="378" y="395"/>
                    </a:lnTo>
                    <a:lnTo>
                      <a:pt x="428" y="440"/>
                    </a:lnTo>
                    <a:lnTo>
                      <a:pt x="471" y="479"/>
                    </a:lnTo>
                    <a:lnTo>
                      <a:pt x="514" y="512"/>
                    </a:lnTo>
                    <a:lnTo>
                      <a:pt x="533" y="535"/>
                    </a:lnTo>
                    <a:lnTo>
                      <a:pt x="545" y="551"/>
                    </a:lnTo>
                    <a:lnTo>
                      <a:pt x="552" y="568"/>
                    </a:lnTo>
                    <a:lnTo>
                      <a:pt x="552" y="579"/>
                    </a:lnTo>
                    <a:lnTo>
                      <a:pt x="552" y="590"/>
                    </a:lnTo>
                    <a:lnTo>
                      <a:pt x="539" y="596"/>
                    </a:lnTo>
                    <a:lnTo>
                      <a:pt x="527" y="602"/>
                    </a:lnTo>
                    <a:lnTo>
                      <a:pt x="514" y="607"/>
                    </a:lnTo>
                    <a:lnTo>
                      <a:pt x="117" y="607"/>
                    </a:lnTo>
                    <a:lnTo>
                      <a:pt x="130" y="602"/>
                    </a:lnTo>
                    <a:lnTo>
                      <a:pt x="136" y="590"/>
                    </a:lnTo>
                    <a:lnTo>
                      <a:pt x="136" y="585"/>
                    </a:lnTo>
                    <a:lnTo>
                      <a:pt x="136" y="574"/>
                    </a:lnTo>
                    <a:lnTo>
                      <a:pt x="117" y="551"/>
                    </a:lnTo>
                    <a:lnTo>
                      <a:pt x="86" y="518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09" name="Freeform 685"/>
              <p:cNvSpPr/>
              <p:nvPr/>
            </p:nvSpPr>
            <p:spPr bwMode="auto">
              <a:xfrm>
                <a:off x="1019" y="4165"/>
                <a:ext cx="310" cy="3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7"/>
                  </a:cxn>
                  <a:cxn ang="0">
                    <a:pos x="6" y="39"/>
                  </a:cxn>
                  <a:cxn ang="0">
                    <a:pos x="12" y="61"/>
                  </a:cxn>
                  <a:cxn ang="0">
                    <a:pos x="31" y="84"/>
                  </a:cxn>
                  <a:cxn ang="0">
                    <a:pos x="62" y="112"/>
                  </a:cxn>
                  <a:cxn ang="0">
                    <a:pos x="130" y="173"/>
                  </a:cxn>
                  <a:cxn ang="0">
                    <a:pos x="210" y="245"/>
                  </a:cxn>
                  <a:cxn ang="0">
                    <a:pos x="310" y="334"/>
                  </a:cxn>
                </a:cxnLst>
                <a:rect l="0" t="0" r="r" b="b"/>
                <a:pathLst>
                  <a:path w="310" h="334">
                    <a:moveTo>
                      <a:pt x="0" y="0"/>
                    </a:moveTo>
                    <a:lnTo>
                      <a:pt x="0" y="17"/>
                    </a:lnTo>
                    <a:lnTo>
                      <a:pt x="6" y="39"/>
                    </a:lnTo>
                    <a:lnTo>
                      <a:pt x="12" y="61"/>
                    </a:lnTo>
                    <a:lnTo>
                      <a:pt x="31" y="84"/>
                    </a:lnTo>
                    <a:lnTo>
                      <a:pt x="62" y="112"/>
                    </a:lnTo>
                    <a:lnTo>
                      <a:pt x="130" y="173"/>
                    </a:lnTo>
                    <a:lnTo>
                      <a:pt x="210" y="245"/>
                    </a:lnTo>
                    <a:lnTo>
                      <a:pt x="310" y="334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0" name="Freeform 686"/>
              <p:cNvSpPr/>
              <p:nvPr/>
            </p:nvSpPr>
            <p:spPr bwMode="auto">
              <a:xfrm>
                <a:off x="1068" y="4499"/>
                <a:ext cx="465" cy="84"/>
              </a:xfrm>
              <a:custGeom>
                <a:avLst/>
                <a:gdLst/>
                <a:ahLst/>
                <a:cxnLst>
                  <a:cxn ang="0">
                    <a:pos x="465" y="84"/>
                  </a:cxn>
                  <a:cxn ang="0">
                    <a:pos x="453" y="79"/>
                  </a:cxn>
                  <a:cxn ang="0">
                    <a:pos x="422" y="51"/>
                  </a:cxn>
                  <a:cxn ang="0">
                    <a:pos x="410" y="17"/>
                  </a:cxn>
                  <a:cxn ang="0">
                    <a:pos x="403" y="6"/>
                  </a:cxn>
                  <a:cxn ang="0">
                    <a:pos x="391" y="0"/>
                  </a:cxn>
                  <a:cxn ang="0">
                    <a:pos x="379" y="0"/>
                  </a:cxn>
                  <a:cxn ang="0">
                    <a:pos x="310" y="0"/>
                  </a:cxn>
                  <a:cxn ang="0">
                    <a:pos x="186" y="0"/>
                  </a:cxn>
                  <a:cxn ang="0">
                    <a:pos x="68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" y="40"/>
                  </a:cxn>
                  <a:cxn ang="0">
                    <a:pos x="56" y="67"/>
                  </a:cxn>
                  <a:cxn ang="0">
                    <a:pos x="68" y="84"/>
                  </a:cxn>
                  <a:cxn ang="0">
                    <a:pos x="465" y="84"/>
                  </a:cxn>
                </a:cxnLst>
                <a:rect l="0" t="0" r="r" b="b"/>
                <a:pathLst>
                  <a:path w="465" h="84">
                    <a:moveTo>
                      <a:pt x="465" y="84"/>
                    </a:moveTo>
                    <a:lnTo>
                      <a:pt x="453" y="79"/>
                    </a:lnTo>
                    <a:lnTo>
                      <a:pt x="422" y="51"/>
                    </a:lnTo>
                    <a:lnTo>
                      <a:pt x="410" y="17"/>
                    </a:lnTo>
                    <a:lnTo>
                      <a:pt x="403" y="6"/>
                    </a:lnTo>
                    <a:lnTo>
                      <a:pt x="391" y="0"/>
                    </a:lnTo>
                    <a:lnTo>
                      <a:pt x="379" y="0"/>
                    </a:lnTo>
                    <a:lnTo>
                      <a:pt x="310" y="0"/>
                    </a:lnTo>
                    <a:lnTo>
                      <a:pt x="186" y="0"/>
                    </a:lnTo>
                    <a:lnTo>
                      <a:pt x="68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25" y="40"/>
                    </a:lnTo>
                    <a:lnTo>
                      <a:pt x="56" y="67"/>
                    </a:lnTo>
                    <a:lnTo>
                      <a:pt x="68" y="84"/>
                    </a:lnTo>
                    <a:lnTo>
                      <a:pt x="465" y="84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1" name="Freeform 687"/>
              <p:cNvSpPr/>
              <p:nvPr/>
            </p:nvSpPr>
            <p:spPr bwMode="auto">
              <a:xfrm>
                <a:off x="1019" y="6868"/>
                <a:ext cx="552" cy="607"/>
              </a:xfrm>
              <a:custGeom>
                <a:avLst/>
                <a:gdLst/>
                <a:ahLst/>
                <a:cxnLst>
                  <a:cxn ang="0">
                    <a:pos x="86" y="84"/>
                  </a:cxn>
                  <a:cxn ang="0">
                    <a:pos x="55" y="111"/>
                  </a:cxn>
                  <a:cxn ang="0">
                    <a:pos x="31" y="134"/>
                  </a:cxn>
                  <a:cxn ang="0">
                    <a:pos x="12" y="162"/>
                  </a:cxn>
                  <a:cxn ang="0">
                    <a:pos x="0" y="189"/>
                  </a:cxn>
                  <a:cxn ang="0">
                    <a:pos x="0" y="212"/>
                  </a:cxn>
                  <a:cxn ang="0">
                    <a:pos x="0" y="223"/>
                  </a:cxn>
                  <a:cxn ang="0">
                    <a:pos x="0" y="284"/>
                  </a:cxn>
                  <a:cxn ang="0">
                    <a:pos x="0" y="418"/>
                  </a:cxn>
                  <a:cxn ang="0">
                    <a:pos x="0" y="546"/>
                  </a:cxn>
                  <a:cxn ang="0">
                    <a:pos x="0" y="607"/>
                  </a:cxn>
                  <a:cxn ang="0">
                    <a:pos x="0" y="596"/>
                  </a:cxn>
                  <a:cxn ang="0">
                    <a:pos x="0" y="579"/>
                  </a:cxn>
                  <a:cxn ang="0">
                    <a:pos x="12" y="552"/>
                  </a:cxn>
                  <a:cxn ang="0">
                    <a:pos x="31" y="529"/>
                  </a:cxn>
                  <a:cxn ang="0">
                    <a:pos x="86" y="474"/>
                  </a:cxn>
                  <a:cxn ang="0">
                    <a:pos x="186" y="384"/>
                  </a:cxn>
                  <a:cxn ang="0">
                    <a:pos x="285" y="301"/>
                  </a:cxn>
                  <a:cxn ang="0">
                    <a:pos x="322" y="262"/>
                  </a:cxn>
                  <a:cxn ang="0">
                    <a:pos x="378" y="212"/>
                  </a:cxn>
                  <a:cxn ang="0">
                    <a:pos x="428" y="167"/>
                  </a:cxn>
                  <a:cxn ang="0">
                    <a:pos x="471" y="128"/>
                  </a:cxn>
                  <a:cxn ang="0">
                    <a:pos x="514" y="89"/>
                  </a:cxn>
                  <a:cxn ang="0">
                    <a:pos x="533" y="72"/>
                  </a:cxn>
                  <a:cxn ang="0">
                    <a:pos x="545" y="50"/>
                  </a:cxn>
                  <a:cxn ang="0">
                    <a:pos x="552" y="39"/>
                  </a:cxn>
                  <a:cxn ang="0">
                    <a:pos x="552" y="22"/>
                  </a:cxn>
                  <a:cxn ang="0">
                    <a:pos x="552" y="17"/>
                  </a:cxn>
                  <a:cxn ang="0">
                    <a:pos x="539" y="5"/>
                  </a:cxn>
                  <a:cxn ang="0">
                    <a:pos x="527" y="0"/>
                  </a:cxn>
                  <a:cxn ang="0">
                    <a:pos x="514" y="0"/>
                  </a:cxn>
                  <a:cxn ang="0">
                    <a:pos x="117" y="0"/>
                  </a:cxn>
                  <a:cxn ang="0">
                    <a:pos x="130" y="5"/>
                  </a:cxn>
                  <a:cxn ang="0">
                    <a:pos x="136" y="11"/>
                  </a:cxn>
                  <a:cxn ang="0">
                    <a:pos x="136" y="22"/>
                  </a:cxn>
                  <a:cxn ang="0">
                    <a:pos x="136" y="28"/>
                  </a:cxn>
                  <a:cxn ang="0">
                    <a:pos x="117" y="50"/>
                  </a:cxn>
                  <a:cxn ang="0">
                    <a:pos x="86" y="84"/>
                  </a:cxn>
                </a:cxnLst>
                <a:rect l="0" t="0" r="r" b="b"/>
                <a:pathLst>
                  <a:path w="552" h="607">
                    <a:moveTo>
                      <a:pt x="86" y="84"/>
                    </a:moveTo>
                    <a:lnTo>
                      <a:pt x="55" y="111"/>
                    </a:lnTo>
                    <a:lnTo>
                      <a:pt x="31" y="134"/>
                    </a:lnTo>
                    <a:lnTo>
                      <a:pt x="12" y="162"/>
                    </a:lnTo>
                    <a:lnTo>
                      <a:pt x="0" y="189"/>
                    </a:lnTo>
                    <a:lnTo>
                      <a:pt x="0" y="212"/>
                    </a:lnTo>
                    <a:lnTo>
                      <a:pt x="0" y="223"/>
                    </a:lnTo>
                    <a:lnTo>
                      <a:pt x="0" y="284"/>
                    </a:lnTo>
                    <a:lnTo>
                      <a:pt x="0" y="418"/>
                    </a:lnTo>
                    <a:lnTo>
                      <a:pt x="0" y="546"/>
                    </a:lnTo>
                    <a:lnTo>
                      <a:pt x="0" y="607"/>
                    </a:lnTo>
                    <a:lnTo>
                      <a:pt x="0" y="596"/>
                    </a:lnTo>
                    <a:lnTo>
                      <a:pt x="0" y="579"/>
                    </a:lnTo>
                    <a:lnTo>
                      <a:pt x="12" y="552"/>
                    </a:lnTo>
                    <a:lnTo>
                      <a:pt x="31" y="529"/>
                    </a:lnTo>
                    <a:lnTo>
                      <a:pt x="86" y="474"/>
                    </a:lnTo>
                    <a:lnTo>
                      <a:pt x="186" y="384"/>
                    </a:lnTo>
                    <a:lnTo>
                      <a:pt x="285" y="301"/>
                    </a:lnTo>
                    <a:lnTo>
                      <a:pt x="322" y="262"/>
                    </a:lnTo>
                    <a:lnTo>
                      <a:pt x="378" y="212"/>
                    </a:lnTo>
                    <a:lnTo>
                      <a:pt x="428" y="167"/>
                    </a:lnTo>
                    <a:lnTo>
                      <a:pt x="471" y="128"/>
                    </a:lnTo>
                    <a:lnTo>
                      <a:pt x="514" y="89"/>
                    </a:lnTo>
                    <a:lnTo>
                      <a:pt x="533" y="72"/>
                    </a:lnTo>
                    <a:lnTo>
                      <a:pt x="545" y="50"/>
                    </a:lnTo>
                    <a:lnTo>
                      <a:pt x="552" y="39"/>
                    </a:lnTo>
                    <a:lnTo>
                      <a:pt x="552" y="22"/>
                    </a:lnTo>
                    <a:lnTo>
                      <a:pt x="552" y="17"/>
                    </a:lnTo>
                    <a:lnTo>
                      <a:pt x="539" y="5"/>
                    </a:lnTo>
                    <a:lnTo>
                      <a:pt x="527" y="0"/>
                    </a:lnTo>
                    <a:lnTo>
                      <a:pt x="514" y="0"/>
                    </a:lnTo>
                    <a:lnTo>
                      <a:pt x="117" y="0"/>
                    </a:lnTo>
                    <a:lnTo>
                      <a:pt x="130" y="5"/>
                    </a:lnTo>
                    <a:lnTo>
                      <a:pt x="136" y="11"/>
                    </a:lnTo>
                    <a:lnTo>
                      <a:pt x="136" y="22"/>
                    </a:lnTo>
                    <a:lnTo>
                      <a:pt x="136" y="28"/>
                    </a:lnTo>
                    <a:lnTo>
                      <a:pt x="117" y="50"/>
                    </a:lnTo>
                    <a:lnTo>
                      <a:pt x="86" y="84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2" name="Freeform 688"/>
              <p:cNvSpPr/>
              <p:nvPr/>
            </p:nvSpPr>
            <p:spPr bwMode="auto">
              <a:xfrm>
                <a:off x="1019" y="6868"/>
                <a:ext cx="552" cy="607"/>
              </a:xfrm>
              <a:custGeom>
                <a:avLst/>
                <a:gdLst/>
                <a:ahLst/>
                <a:cxnLst>
                  <a:cxn ang="0">
                    <a:pos x="86" y="84"/>
                  </a:cxn>
                  <a:cxn ang="0">
                    <a:pos x="55" y="111"/>
                  </a:cxn>
                  <a:cxn ang="0">
                    <a:pos x="31" y="134"/>
                  </a:cxn>
                  <a:cxn ang="0">
                    <a:pos x="12" y="162"/>
                  </a:cxn>
                  <a:cxn ang="0">
                    <a:pos x="0" y="189"/>
                  </a:cxn>
                  <a:cxn ang="0">
                    <a:pos x="0" y="212"/>
                  </a:cxn>
                  <a:cxn ang="0">
                    <a:pos x="0" y="223"/>
                  </a:cxn>
                  <a:cxn ang="0">
                    <a:pos x="0" y="284"/>
                  </a:cxn>
                  <a:cxn ang="0">
                    <a:pos x="0" y="418"/>
                  </a:cxn>
                  <a:cxn ang="0">
                    <a:pos x="0" y="546"/>
                  </a:cxn>
                  <a:cxn ang="0">
                    <a:pos x="0" y="607"/>
                  </a:cxn>
                  <a:cxn ang="0">
                    <a:pos x="0" y="596"/>
                  </a:cxn>
                  <a:cxn ang="0">
                    <a:pos x="0" y="579"/>
                  </a:cxn>
                  <a:cxn ang="0">
                    <a:pos x="12" y="552"/>
                  </a:cxn>
                  <a:cxn ang="0">
                    <a:pos x="31" y="529"/>
                  </a:cxn>
                  <a:cxn ang="0">
                    <a:pos x="86" y="474"/>
                  </a:cxn>
                  <a:cxn ang="0">
                    <a:pos x="186" y="384"/>
                  </a:cxn>
                  <a:cxn ang="0">
                    <a:pos x="285" y="301"/>
                  </a:cxn>
                  <a:cxn ang="0">
                    <a:pos x="322" y="262"/>
                  </a:cxn>
                  <a:cxn ang="0">
                    <a:pos x="378" y="212"/>
                  </a:cxn>
                  <a:cxn ang="0">
                    <a:pos x="428" y="167"/>
                  </a:cxn>
                  <a:cxn ang="0">
                    <a:pos x="471" y="128"/>
                  </a:cxn>
                  <a:cxn ang="0">
                    <a:pos x="514" y="89"/>
                  </a:cxn>
                  <a:cxn ang="0">
                    <a:pos x="533" y="72"/>
                  </a:cxn>
                  <a:cxn ang="0">
                    <a:pos x="545" y="50"/>
                  </a:cxn>
                  <a:cxn ang="0">
                    <a:pos x="552" y="39"/>
                  </a:cxn>
                  <a:cxn ang="0">
                    <a:pos x="552" y="22"/>
                  </a:cxn>
                  <a:cxn ang="0">
                    <a:pos x="552" y="17"/>
                  </a:cxn>
                  <a:cxn ang="0">
                    <a:pos x="539" y="5"/>
                  </a:cxn>
                  <a:cxn ang="0">
                    <a:pos x="527" y="0"/>
                  </a:cxn>
                  <a:cxn ang="0">
                    <a:pos x="514" y="0"/>
                  </a:cxn>
                  <a:cxn ang="0">
                    <a:pos x="117" y="0"/>
                  </a:cxn>
                  <a:cxn ang="0">
                    <a:pos x="130" y="5"/>
                  </a:cxn>
                  <a:cxn ang="0">
                    <a:pos x="136" y="11"/>
                  </a:cxn>
                  <a:cxn ang="0">
                    <a:pos x="136" y="22"/>
                  </a:cxn>
                  <a:cxn ang="0">
                    <a:pos x="136" y="28"/>
                  </a:cxn>
                  <a:cxn ang="0">
                    <a:pos x="117" y="50"/>
                  </a:cxn>
                  <a:cxn ang="0">
                    <a:pos x="86" y="84"/>
                  </a:cxn>
                </a:cxnLst>
                <a:rect l="0" t="0" r="r" b="b"/>
                <a:pathLst>
                  <a:path w="552" h="607">
                    <a:moveTo>
                      <a:pt x="86" y="84"/>
                    </a:moveTo>
                    <a:lnTo>
                      <a:pt x="55" y="111"/>
                    </a:lnTo>
                    <a:lnTo>
                      <a:pt x="31" y="134"/>
                    </a:lnTo>
                    <a:lnTo>
                      <a:pt x="12" y="162"/>
                    </a:lnTo>
                    <a:lnTo>
                      <a:pt x="0" y="189"/>
                    </a:lnTo>
                    <a:lnTo>
                      <a:pt x="0" y="212"/>
                    </a:lnTo>
                    <a:lnTo>
                      <a:pt x="0" y="223"/>
                    </a:lnTo>
                    <a:lnTo>
                      <a:pt x="0" y="284"/>
                    </a:lnTo>
                    <a:lnTo>
                      <a:pt x="0" y="418"/>
                    </a:lnTo>
                    <a:lnTo>
                      <a:pt x="0" y="546"/>
                    </a:lnTo>
                    <a:lnTo>
                      <a:pt x="0" y="607"/>
                    </a:lnTo>
                    <a:lnTo>
                      <a:pt x="0" y="596"/>
                    </a:lnTo>
                    <a:lnTo>
                      <a:pt x="0" y="579"/>
                    </a:lnTo>
                    <a:lnTo>
                      <a:pt x="12" y="552"/>
                    </a:lnTo>
                    <a:lnTo>
                      <a:pt x="31" y="529"/>
                    </a:lnTo>
                    <a:lnTo>
                      <a:pt x="86" y="474"/>
                    </a:lnTo>
                    <a:lnTo>
                      <a:pt x="186" y="384"/>
                    </a:lnTo>
                    <a:lnTo>
                      <a:pt x="285" y="301"/>
                    </a:lnTo>
                    <a:lnTo>
                      <a:pt x="322" y="262"/>
                    </a:lnTo>
                    <a:lnTo>
                      <a:pt x="378" y="212"/>
                    </a:lnTo>
                    <a:lnTo>
                      <a:pt x="428" y="167"/>
                    </a:lnTo>
                    <a:lnTo>
                      <a:pt x="471" y="128"/>
                    </a:lnTo>
                    <a:lnTo>
                      <a:pt x="514" y="89"/>
                    </a:lnTo>
                    <a:lnTo>
                      <a:pt x="533" y="72"/>
                    </a:lnTo>
                    <a:lnTo>
                      <a:pt x="545" y="50"/>
                    </a:lnTo>
                    <a:lnTo>
                      <a:pt x="552" y="39"/>
                    </a:lnTo>
                    <a:lnTo>
                      <a:pt x="552" y="22"/>
                    </a:lnTo>
                    <a:lnTo>
                      <a:pt x="552" y="17"/>
                    </a:lnTo>
                    <a:lnTo>
                      <a:pt x="539" y="5"/>
                    </a:lnTo>
                    <a:lnTo>
                      <a:pt x="527" y="0"/>
                    </a:lnTo>
                    <a:lnTo>
                      <a:pt x="514" y="0"/>
                    </a:lnTo>
                    <a:lnTo>
                      <a:pt x="117" y="0"/>
                    </a:lnTo>
                    <a:lnTo>
                      <a:pt x="130" y="5"/>
                    </a:lnTo>
                    <a:lnTo>
                      <a:pt x="136" y="11"/>
                    </a:lnTo>
                    <a:lnTo>
                      <a:pt x="136" y="22"/>
                    </a:lnTo>
                    <a:lnTo>
                      <a:pt x="136" y="28"/>
                    </a:lnTo>
                    <a:lnTo>
                      <a:pt x="117" y="50"/>
                    </a:lnTo>
                    <a:lnTo>
                      <a:pt x="86" y="84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3" name="Freeform 689"/>
              <p:cNvSpPr/>
              <p:nvPr/>
            </p:nvSpPr>
            <p:spPr bwMode="auto">
              <a:xfrm>
                <a:off x="1019" y="6952"/>
                <a:ext cx="310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0" y="317"/>
                  </a:cxn>
                  <a:cxn ang="0">
                    <a:pos x="6" y="295"/>
                  </a:cxn>
                  <a:cxn ang="0">
                    <a:pos x="12" y="267"/>
                  </a:cxn>
                  <a:cxn ang="0">
                    <a:pos x="31" y="245"/>
                  </a:cxn>
                  <a:cxn ang="0">
                    <a:pos x="62" y="217"/>
                  </a:cxn>
                  <a:cxn ang="0">
                    <a:pos x="130" y="161"/>
                  </a:cxn>
                  <a:cxn ang="0">
                    <a:pos x="210" y="83"/>
                  </a:cxn>
                  <a:cxn ang="0">
                    <a:pos x="310" y="0"/>
                  </a:cxn>
                </a:cxnLst>
                <a:rect l="0" t="0" r="r" b="b"/>
                <a:pathLst>
                  <a:path w="310" h="334">
                    <a:moveTo>
                      <a:pt x="0" y="334"/>
                    </a:moveTo>
                    <a:lnTo>
                      <a:pt x="0" y="317"/>
                    </a:lnTo>
                    <a:lnTo>
                      <a:pt x="6" y="295"/>
                    </a:lnTo>
                    <a:lnTo>
                      <a:pt x="12" y="267"/>
                    </a:lnTo>
                    <a:lnTo>
                      <a:pt x="31" y="245"/>
                    </a:lnTo>
                    <a:lnTo>
                      <a:pt x="62" y="217"/>
                    </a:lnTo>
                    <a:lnTo>
                      <a:pt x="130" y="161"/>
                    </a:lnTo>
                    <a:lnTo>
                      <a:pt x="210" y="83"/>
                    </a:lnTo>
                    <a:lnTo>
                      <a:pt x="31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4" name="Freeform 690"/>
              <p:cNvSpPr/>
              <p:nvPr/>
            </p:nvSpPr>
            <p:spPr bwMode="auto">
              <a:xfrm>
                <a:off x="1068" y="6868"/>
                <a:ext cx="465" cy="84"/>
              </a:xfrm>
              <a:custGeom>
                <a:avLst/>
                <a:gdLst/>
                <a:ahLst/>
                <a:cxnLst>
                  <a:cxn ang="0">
                    <a:pos x="465" y="0"/>
                  </a:cxn>
                  <a:cxn ang="0">
                    <a:pos x="453" y="5"/>
                  </a:cxn>
                  <a:cxn ang="0">
                    <a:pos x="422" y="33"/>
                  </a:cxn>
                  <a:cxn ang="0">
                    <a:pos x="410" y="61"/>
                  </a:cxn>
                  <a:cxn ang="0">
                    <a:pos x="403" y="78"/>
                  </a:cxn>
                  <a:cxn ang="0">
                    <a:pos x="391" y="84"/>
                  </a:cxn>
                  <a:cxn ang="0">
                    <a:pos x="379" y="84"/>
                  </a:cxn>
                  <a:cxn ang="0">
                    <a:pos x="310" y="84"/>
                  </a:cxn>
                  <a:cxn ang="0">
                    <a:pos x="186" y="84"/>
                  </a:cxn>
                  <a:cxn ang="0">
                    <a:pos x="68" y="84"/>
                  </a:cxn>
                  <a:cxn ang="0">
                    <a:pos x="0" y="84"/>
                  </a:cxn>
                  <a:cxn ang="0">
                    <a:pos x="0" y="72"/>
                  </a:cxn>
                  <a:cxn ang="0">
                    <a:pos x="25" y="44"/>
                  </a:cxn>
                  <a:cxn ang="0">
                    <a:pos x="56" y="17"/>
                  </a:cxn>
                  <a:cxn ang="0">
                    <a:pos x="68" y="0"/>
                  </a:cxn>
                  <a:cxn ang="0">
                    <a:pos x="465" y="0"/>
                  </a:cxn>
                </a:cxnLst>
                <a:rect l="0" t="0" r="r" b="b"/>
                <a:pathLst>
                  <a:path w="465" h="84">
                    <a:moveTo>
                      <a:pt x="465" y="0"/>
                    </a:moveTo>
                    <a:lnTo>
                      <a:pt x="453" y="5"/>
                    </a:lnTo>
                    <a:lnTo>
                      <a:pt x="422" y="33"/>
                    </a:lnTo>
                    <a:lnTo>
                      <a:pt x="410" y="61"/>
                    </a:lnTo>
                    <a:lnTo>
                      <a:pt x="403" y="78"/>
                    </a:lnTo>
                    <a:lnTo>
                      <a:pt x="391" y="84"/>
                    </a:lnTo>
                    <a:lnTo>
                      <a:pt x="379" y="84"/>
                    </a:lnTo>
                    <a:lnTo>
                      <a:pt x="310" y="84"/>
                    </a:lnTo>
                    <a:lnTo>
                      <a:pt x="186" y="84"/>
                    </a:lnTo>
                    <a:lnTo>
                      <a:pt x="68" y="84"/>
                    </a:lnTo>
                    <a:lnTo>
                      <a:pt x="0" y="84"/>
                    </a:lnTo>
                    <a:lnTo>
                      <a:pt x="0" y="72"/>
                    </a:lnTo>
                    <a:lnTo>
                      <a:pt x="25" y="44"/>
                    </a:lnTo>
                    <a:lnTo>
                      <a:pt x="56" y="17"/>
                    </a:lnTo>
                    <a:lnTo>
                      <a:pt x="68" y="0"/>
                    </a:lnTo>
                    <a:lnTo>
                      <a:pt x="465" y="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5" name="Freeform 691"/>
              <p:cNvSpPr/>
              <p:nvPr/>
            </p:nvSpPr>
            <p:spPr bwMode="auto">
              <a:xfrm>
                <a:off x="1019" y="4494"/>
                <a:ext cx="428" cy="2458"/>
              </a:xfrm>
              <a:custGeom>
                <a:avLst/>
                <a:gdLst/>
                <a:ahLst/>
                <a:cxnLst>
                  <a:cxn ang="0">
                    <a:pos x="384" y="357"/>
                  </a:cxn>
                  <a:cxn ang="0">
                    <a:pos x="384" y="440"/>
                  </a:cxn>
                  <a:cxn ang="0">
                    <a:pos x="384" y="652"/>
                  </a:cxn>
                  <a:cxn ang="0">
                    <a:pos x="384" y="958"/>
                  </a:cxn>
                  <a:cxn ang="0">
                    <a:pos x="384" y="1315"/>
                  </a:cxn>
                  <a:cxn ang="0">
                    <a:pos x="384" y="1672"/>
                  </a:cxn>
                  <a:cxn ang="0">
                    <a:pos x="384" y="1995"/>
                  </a:cxn>
                  <a:cxn ang="0">
                    <a:pos x="384" y="2235"/>
                  </a:cxn>
                  <a:cxn ang="0">
                    <a:pos x="384" y="2357"/>
                  </a:cxn>
                  <a:cxn ang="0">
                    <a:pos x="384" y="2391"/>
                  </a:cxn>
                  <a:cxn ang="0">
                    <a:pos x="390" y="2418"/>
                  </a:cxn>
                  <a:cxn ang="0">
                    <a:pos x="397" y="2441"/>
                  </a:cxn>
                  <a:cxn ang="0">
                    <a:pos x="403" y="2452"/>
                  </a:cxn>
                  <a:cxn ang="0">
                    <a:pos x="415" y="2458"/>
                  </a:cxn>
                  <a:cxn ang="0">
                    <a:pos x="428" y="2458"/>
                  </a:cxn>
                  <a:cxn ang="0">
                    <a:pos x="43" y="2458"/>
                  </a:cxn>
                  <a:cxn ang="0">
                    <a:pos x="37" y="2458"/>
                  </a:cxn>
                  <a:cxn ang="0">
                    <a:pos x="24" y="2452"/>
                  </a:cxn>
                  <a:cxn ang="0">
                    <a:pos x="12" y="2441"/>
                  </a:cxn>
                  <a:cxn ang="0">
                    <a:pos x="6" y="2418"/>
                  </a:cxn>
                  <a:cxn ang="0">
                    <a:pos x="0" y="2391"/>
                  </a:cxn>
                  <a:cxn ang="0">
                    <a:pos x="0" y="2357"/>
                  </a:cxn>
                  <a:cxn ang="0">
                    <a:pos x="0" y="2235"/>
                  </a:cxn>
                  <a:cxn ang="0">
                    <a:pos x="0" y="1995"/>
                  </a:cxn>
                  <a:cxn ang="0">
                    <a:pos x="0" y="1672"/>
                  </a:cxn>
                  <a:cxn ang="0">
                    <a:pos x="0" y="1315"/>
                  </a:cxn>
                  <a:cxn ang="0">
                    <a:pos x="0" y="958"/>
                  </a:cxn>
                  <a:cxn ang="0">
                    <a:pos x="0" y="652"/>
                  </a:cxn>
                  <a:cxn ang="0">
                    <a:pos x="0" y="440"/>
                  </a:cxn>
                  <a:cxn ang="0">
                    <a:pos x="0" y="357"/>
                  </a:cxn>
                  <a:cxn ang="0">
                    <a:pos x="0" y="334"/>
                  </a:cxn>
                  <a:cxn ang="0">
                    <a:pos x="0" y="279"/>
                  </a:cxn>
                  <a:cxn ang="0">
                    <a:pos x="0" y="195"/>
                  </a:cxn>
                  <a:cxn ang="0">
                    <a:pos x="0" y="106"/>
                  </a:cxn>
                  <a:cxn ang="0">
                    <a:pos x="0" y="67"/>
                  </a:cxn>
                  <a:cxn ang="0">
                    <a:pos x="6" y="39"/>
                  </a:cxn>
                  <a:cxn ang="0">
                    <a:pos x="12" y="22"/>
                  </a:cxn>
                  <a:cxn ang="0">
                    <a:pos x="24" y="11"/>
                  </a:cxn>
                  <a:cxn ang="0">
                    <a:pos x="37" y="0"/>
                  </a:cxn>
                  <a:cxn ang="0">
                    <a:pos x="43" y="5"/>
                  </a:cxn>
                  <a:cxn ang="0">
                    <a:pos x="428" y="5"/>
                  </a:cxn>
                  <a:cxn ang="0">
                    <a:pos x="415" y="0"/>
                  </a:cxn>
                  <a:cxn ang="0">
                    <a:pos x="403" y="11"/>
                  </a:cxn>
                  <a:cxn ang="0">
                    <a:pos x="397" y="22"/>
                  </a:cxn>
                  <a:cxn ang="0">
                    <a:pos x="390" y="39"/>
                  </a:cxn>
                  <a:cxn ang="0">
                    <a:pos x="384" y="67"/>
                  </a:cxn>
                  <a:cxn ang="0">
                    <a:pos x="384" y="106"/>
                  </a:cxn>
                  <a:cxn ang="0">
                    <a:pos x="384" y="195"/>
                  </a:cxn>
                  <a:cxn ang="0">
                    <a:pos x="384" y="279"/>
                  </a:cxn>
                  <a:cxn ang="0">
                    <a:pos x="384" y="334"/>
                  </a:cxn>
                  <a:cxn ang="0">
                    <a:pos x="384" y="357"/>
                  </a:cxn>
                </a:cxnLst>
                <a:rect l="0" t="0" r="r" b="b"/>
                <a:pathLst>
                  <a:path w="428" h="2458">
                    <a:moveTo>
                      <a:pt x="384" y="357"/>
                    </a:moveTo>
                    <a:lnTo>
                      <a:pt x="384" y="440"/>
                    </a:lnTo>
                    <a:lnTo>
                      <a:pt x="384" y="652"/>
                    </a:lnTo>
                    <a:lnTo>
                      <a:pt x="384" y="958"/>
                    </a:lnTo>
                    <a:lnTo>
                      <a:pt x="384" y="1315"/>
                    </a:lnTo>
                    <a:lnTo>
                      <a:pt x="384" y="1672"/>
                    </a:lnTo>
                    <a:lnTo>
                      <a:pt x="384" y="1995"/>
                    </a:lnTo>
                    <a:lnTo>
                      <a:pt x="384" y="2235"/>
                    </a:lnTo>
                    <a:lnTo>
                      <a:pt x="384" y="2357"/>
                    </a:lnTo>
                    <a:lnTo>
                      <a:pt x="384" y="2391"/>
                    </a:lnTo>
                    <a:lnTo>
                      <a:pt x="390" y="2418"/>
                    </a:lnTo>
                    <a:lnTo>
                      <a:pt x="397" y="2441"/>
                    </a:lnTo>
                    <a:lnTo>
                      <a:pt x="403" y="2452"/>
                    </a:lnTo>
                    <a:lnTo>
                      <a:pt x="415" y="2458"/>
                    </a:lnTo>
                    <a:lnTo>
                      <a:pt x="428" y="2458"/>
                    </a:lnTo>
                    <a:lnTo>
                      <a:pt x="43" y="2458"/>
                    </a:lnTo>
                    <a:lnTo>
                      <a:pt x="37" y="2458"/>
                    </a:lnTo>
                    <a:lnTo>
                      <a:pt x="24" y="2452"/>
                    </a:lnTo>
                    <a:lnTo>
                      <a:pt x="12" y="2441"/>
                    </a:lnTo>
                    <a:lnTo>
                      <a:pt x="6" y="2418"/>
                    </a:lnTo>
                    <a:lnTo>
                      <a:pt x="0" y="2391"/>
                    </a:lnTo>
                    <a:lnTo>
                      <a:pt x="0" y="2357"/>
                    </a:lnTo>
                    <a:lnTo>
                      <a:pt x="0" y="2235"/>
                    </a:lnTo>
                    <a:lnTo>
                      <a:pt x="0" y="1995"/>
                    </a:lnTo>
                    <a:lnTo>
                      <a:pt x="0" y="1672"/>
                    </a:lnTo>
                    <a:lnTo>
                      <a:pt x="0" y="1315"/>
                    </a:lnTo>
                    <a:lnTo>
                      <a:pt x="0" y="958"/>
                    </a:lnTo>
                    <a:lnTo>
                      <a:pt x="0" y="652"/>
                    </a:lnTo>
                    <a:lnTo>
                      <a:pt x="0" y="440"/>
                    </a:lnTo>
                    <a:lnTo>
                      <a:pt x="0" y="357"/>
                    </a:lnTo>
                    <a:lnTo>
                      <a:pt x="0" y="334"/>
                    </a:lnTo>
                    <a:lnTo>
                      <a:pt x="0" y="279"/>
                    </a:lnTo>
                    <a:lnTo>
                      <a:pt x="0" y="195"/>
                    </a:lnTo>
                    <a:lnTo>
                      <a:pt x="0" y="106"/>
                    </a:lnTo>
                    <a:lnTo>
                      <a:pt x="0" y="67"/>
                    </a:lnTo>
                    <a:lnTo>
                      <a:pt x="6" y="39"/>
                    </a:lnTo>
                    <a:lnTo>
                      <a:pt x="12" y="22"/>
                    </a:lnTo>
                    <a:lnTo>
                      <a:pt x="24" y="11"/>
                    </a:lnTo>
                    <a:lnTo>
                      <a:pt x="37" y="0"/>
                    </a:lnTo>
                    <a:lnTo>
                      <a:pt x="43" y="5"/>
                    </a:lnTo>
                    <a:lnTo>
                      <a:pt x="428" y="5"/>
                    </a:lnTo>
                    <a:lnTo>
                      <a:pt x="415" y="0"/>
                    </a:lnTo>
                    <a:lnTo>
                      <a:pt x="403" y="11"/>
                    </a:lnTo>
                    <a:lnTo>
                      <a:pt x="397" y="22"/>
                    </a:lnTo>
                    <a:lnTo>
                      <a:pt x="390" y="39"/>
                    </a:lnTo>
                    <a:lnTo>
                      <a:pt x="384" y="67"/>
                    </a:lnTo>
                    <a:lnTo>
                      <a:pt x="384" y="106"/>
                    </a:lnTo>
                    <a:lnTo>
                      <a:pt x="384" y="195"/>
                    </a:lnTo>
                    <a:lnTo>
                      <a:pt x="384" y="279"/>
                    </a:lnTo>
                    <a:lnTo>
                      <a:pt x="384" y="334"/>
                    </a:lnTo>
                    <a:lnTo>
                      <a:pt x="384" y="357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6" name="Freeform 692"/>
              <p:cNvSpPr/>
              <p:nvPr/>
            </p:nvSpPr>
            <p:spPr bwMode="auto">
              <a:xfrm>
                <a:off x="1019" y="4494"/>
                <a:ext cx="428" cy="2458"/>
              </a:xfrm>
              <a:custGeom>
                <a:avLst/>
                <a:gdLst/>
                <a:ahLst/>
                <a:cxnLst>
                  <a:cxn ang="0">
                    <a:pos x="384" y="357"/>
                  </a:cxn>
                  <a:cxn ang="0">
                    <a:pos x="384" y="440"/>
                  </a:cxn>
                  <a:cxn ang="0">
                    <a:pos x="384" y="652"/>
                  </a:cxn>
                  <a:cxn ang="0">
                    <a:pos x="384" y="958"/>
                  </a:cxn>
                  <a:cxn ang="0">
                    <a:pos x="384" y="1315"/>
                  </a:cxn>
                  <a:cxn ang="0">
                    <a:pos x="384" y="1672"/>
                  </a:cxn>
                  <a:cxn ang="0">
                    <a:pos x="384" y="1995"/>
                  </a:cxn>
                  <a:cxn ang="0">
                    <a:pos x="384" y="2235"/>
                  </a:cxn>
                  <a:cxn ang="0">
                    <a:pos x="384" y="2357"/>
                  </a:cxn>
                  <a:cxn ang="0">
                    <a:pos x="384" y="2391"/>
                  </a:cxn>
                  <a:cxn ang="0">
                    <a:pos x="390" y="2418"/>
                  </a:cxn>
                  <a:cxn ang="0">
                    <a:pos x="397" y="2441"/>
                  </a:cxn>
                  <a:cxn ang="0">
                    <a:pos x="403" y="2452"/>
                  </a:cxn>
                  <a:cxn ang="0">
                    <a:pos x="415" y="2458"/>
                  </a:cxn>
                  <a:cxn ang="0">
                    <a:pos x="428" y="2458"/>
                  </a:cxn>
                  <a:cxn ang="0">
                    <a:pos x="43" y="2458"/>
                  </a:cxn>
                  <a:cxn ang="0">
                    <a:pos x="37" y="2458"/>
                  </a:cxn>
                  <a:cxn ang="0">
                    <a:pos x="24" y="2452"/>
                  </a:cxn>
                  <a:cxn ang="0">
                    <a:pos x="12" y="2441"/>
                  </a:cxn>
                  <a:cxn ang="0">
                    <a:pos x="6" y="2418"/>
                  </a:cxn>
                  <a:cxn ang="0">
                    <a:pos x="0" y="2391"/>
                  </a:cxn>
                  <a:cxn ang="0">
                    <a:pos x="0" y="2357"/>
                  </a:cxn>
                  <a:cxn ang="0">
                    <a:pos x="0" y="2235"/>
                  </a:cxn>
                  <a:cxn ang="0">
                    <a:pos x="0" y="1995"/>
                  </a:cxn>
                  <a:cxn ang="0">
                    <a:pos x="0" y="1672"/>
                  </a:cxn>
                  <a:cxn ang="0">
                    <a:pos x="0" y="1315"/>
                  </a:cxn>
                  <a:cxn ang="0">
                    <a:pos x="0" y="958"/>
                  </a:cxn>
                  <a:cxn ang="0">
                    <a:pos x="0" y="652"/>
                  </a:cxn>
                  <a:cxn ang="0">
                    <a:pos x="0" y="440"/>
                  </a:cxn>
                  <a:cxn ang="0">
                    <a:pos x="0" y="357"/>
                  </a:cxn>
                  <a:cxn ang="0">
                    <a:pos x="0" y="334"/>
                  </a:cxn>
                  <a:cxn ang="0">
                    <a:pos x="0" y="279"/>
                  </a:cxn>
                  <a:cxn ang="0">
                    <a:pos x="0" y="195"/>
                  </a:cxn>
                  <a:cxn ang="0">
                    <a:pos x="0" y="106"/>
                  </a:cxn>
                  <a:cxn ang="0">
                    <a:pos x="0" y="67"/>
                  </a:cxn>
                  <a:cxn ang="0">
                    <a:pos x="6" y="39"/>
                  </a:cxn>
                  <a:cxn ang="0">
                    <a:pos x="12" y="22"/>
                  </a:cxn>
                  <a:cxn ang="0">
                    <a:pos x="24" y="11"/>
                  </a:cxn>
                  <a:cxn ang="0">
                    <a:pos x="37" y="0"/>
                  </a:cxn>
                  <a:cxn ang="0">
                    <a:pos x="43" y="5"/>
                  </a:cxn>
                  <a:cxn ang="0">
                    <a:pos x="428" y="5"/>
                  </a:cxn>
                  <a:cxn ang="0">
                    <a:pos x="415" y="0"/>
                  </a:cxn>
                  <a:cxn ang="0">
                    <a:pos x="403" y="11"/>
                  </a:cxn>
                  <a:cxn ang="0">
                    <a:pos x="397" y="22"/>
                  </a:cxn>
                  <a:cxn ang="0">
                    <a:pos x="390" y="39"/>
                  </a:cxn>
                  <a:cxn ang="0">
                    <a:pos x="384" y="67"/>
                  </a:cxn>
                  <a:cxn ang="0">
                    <a:pos x="384" y="106"/>
                  </a:cxn>
                  <a:cxn ang="0">
                    <a:pos x="384" y="195"/>
                  </a:cxn>
                  <a:cxn ang="0">
                    <a:pos x="384" y="279"/>
                  </a:cxn>
                  <a:cxn ang="0">
                    <a:pos x="384" y="334"/>
                  </a:cxn>
                  <a:cxn ang="0">
                    <a:pos x="384" y="357"/>
                  </a:cxn>
                </a:cxnLst>
                <a:rect l="0" t="0" r="r" b="b"/>
                <a:pathLst>
                  <a:path w="428" h="2458">
                    <a:moveTo>
                      <a:pt x="384" y="357"/>
                    </a:moveTo>
                    <a:lnTo>
                      <a:pt x="384" y="440"/>
                    </a:lnTo>
                    <a:lnTo>
                      <a:pt x="384" y="652"/>
                    </a:lnTo>
                    <a:lnTo>
                      <a:pt x="384" y="958"/>
                    </a:lnTo>
                    <a:lnTo>
                      <a:pt x="384" y="1315"/>
                    </a:lnTo>
                    <a:lnTo>
                      <a:pt x="384" y="1672"/>
                    </a:lnTo>
                    <a:lnTo>
                      <a:pt x="384" y="1995"/>
                    </a:lnTo>
                    <a:lnTo>
                      <a:pt x="384" y="2235"/>
                    </a:lnTo>
                    <a:lnTo>
                      <a:pt x="384" y="2357"/>
                    </a:lnTo>
                    <a:lnTo>
                      <a:pt x="384" y="2391"/>
                    </a:lnTo>
                    <a:lnTo>
                      <a:pt x="390" y="2418"/>
                    </a:lnTo>
                    <a:lnTo>
                      <a:pt x="397" y="2441"/>
                    </a:lnTo>
                    <a:lnTo>
                      <a:pt x="403" y="2452"/>
                    </a:lnTo>
                    <a:lnTo>
                      <a:pt x="415" y="2458"/>
                    </a:lnTo>
                    <a:lnTo>
                      <a:pt x="428" y="2458"/>
                    </a:lnTo>
                    <a:lnTo>
                      <a:pt x="43" y="2458"/>
                    </a:lnTo>
                    <a:lnTo>
                      <a:pt x="37" y="2458"/>
                    </a:lnTo>
                    <a:lnTo>
                      <a:pt x="24" y="2452"/>
                    </a:lnTo>
                    <a:lnTo>
                      <a:pt x="12" y="2441"/>
                    </a:lnTo>
                    <a:lnTo>
                      <a:pt x="6" y="2418"/>
                    </a:lnTo>
                    <a:lnTo>
                      <a:pt x="0" y="2391"/>
                    </a:lnTo>
                    <a:lnTo>
                      <a:pt x="0" y="2357"/>
                    </a:lnTo>
                    <a:lnTo>
                      <a:pt x="0" y="2235"/>
                    </a:lnTo>
                    <a:lnTo>
                      <a:pt x="0" y="1995"/>
                    </a:lnTo>
                    <a:lnTo>
                      <a:pt x="0" y="1672"/>
                    </a:lnTo>
                    <a:lnTo>
                      <a:pt x="0" y="1315"/>
                    </a:lnTo>
                    <a:lnTo>
                      <a:pt x="0" y="958"/>
                    </a:lnTo>
                    <a:lnTo>
                      <a:pt x="0" y="652"/>
                    </a:lnTo>
                    <a:lnTo>
                      <a:pt x="0" y="440"/>
                    </a:lnTo>
                    <a:lnTo>
                      <a:pt x="0" y="357"/>
                    </a:lnTo>
                    <a:lnTo>
                      <a:pt x="0" y="334"/>
                    </a:lnTo>
                    <a:lnTo>
                      <a:pt x="0" y="279"/>
                    </a:lnTo>
                    <a:lnTo>
                      <a:pt x="0" y="195"/>
                    </a:lnTo>
                    <a:lnTo>
                      <a:pt x="0" y="106"/>
                    </a:lnTo>
                    <a:lnTo>
                      <a:pt x="0" y="67"/>
                    </a:lnTo>
                    <a:lnTo>
                      <a:pt x="6" y="39"/>
                    </a:lnTo>
                    <a:lnTo>
                      <a:pt x="12" y="22"/>
                    </a:lnTo>
                    <a:lnTo>
                      <a:pt x="24" y="11"/>
                    </a:lnTo>
                    <a:lnTo>
                      <a:pt x="37" y="0"/>
                    </a:lnTo>
                    <a:lnTo>
                      <a:pt x="43" y="5"/>
                    </a:lnTo>
                    <a:lnTo>
                      <a:pt x="428" y="5"/>
                    </a:lnTo>
                    <a:lnTo>
                      <a:pt x="415" y="0"/>
                    </a:lnTo>
                    <a:lnTo>
                      <a:pt x="403" y="11"/>
                    </a:lnTo>
                    <a:lnTo>
                      <a:pt x="397" y="22"/>
                    </a:lnTo>
                    <a:lnTo>
                      <a:pt x="390" y="39"/>
                    </a:lnTo>
                    <a:lnTo>
                      <a:pt x="384" y="67"/>
                    </a:lnTo>
                    <a:lnTo>
                      <a:pt x="384" y="106"/>
                    </a:lnTo>
                    <a:lnTo>
                      <a:pt x="384" y="195"/>
                    </a:lnTo>
                    <a:lnTo>
                      <a:pt x="384" y="279"/>
                    </a:lnTo>
                    <a:lnTo>
                      <a:pt x="384" y="334"/>
                    </a:lnTo>
                    <a:lnTo>
                      <a:pt x="384" y="357"/>
                    </a:lnTo>
                    <a:close/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7" name="Freeform 693"/>
              <p:cNvSpPr/>
              <p:nvPr/>
            </p:nvSpPr>
            <p:spPr bwMode="auto">
              <a:xfrm>
                <a:off x="12291" y="788"/>
                <a:ext cx="633" cy="518"/>
              </a:xfrm>
              <a:custGeom>
                <a:avLst/>
                <a:gdLst/>
                <a:ahLst/>
                <a:cxnLst>
                  <a:cxn ang="0">
                    <a:pos x="633" y="518"/>
                  </a:cxn>
                  <a:cxn ang="0">
                    <a:pos x="590" y="479"/>
                  </a:cxn>
                  <a:cxn ang="0">
                    <a:pos x="534" y="429"/>
                  </a:cxn>
                  <a:cxn ang="0">
                    <a:pos x="466" y="368"/>
                  </a:cxn>
                  <a:cxn ang="0">
                    <a:pos x="385" y="295"/>
                  </a:cxn>
                  <a:cxn ang="0">
                    <a:pos x="341" y="256"/>
                  </a:cxn>
                  <a:cxn ang="0">
                    <a:pos x="248" y="173"/>
                  </a:cxn>
                  <a:cxn ang="0">
                    <a:pos x="149" y="84"/>
                  </a:cxn>
                  <a:cxn ang="0">
                    <a:pos x="87" y="28"/>
                  </a:cxn>
                  <a:cxn ang="0">
                    <a:pos x="62" y="11"/>
                  </a:cxn>
                  <a:cxn ang="0">
                    <a:pos x="31" y="6"/>
                  </a:cxn>
                  <a:cxn ang="0">
                    <a:pos x="13" y="0"/>
                  </a:cxn>
                  <a:cxn ang="0">
                    <a:pos x="0" y="0"/>
                  </a:cxn>
                  <a:cxn ang="0">
                    <a:pos x="68" y="0"/>
                  </a:cxn>
                  <a:cxn ang="0">
                    <a:pos x="211" y="0"/>
                  </a:cxn>
                  <a:cxn ang="0">
                    <a:pos x="360" y="0"/>
                  </a:cxn>
                  <a:cxn ang="0">
                    <a:pos x="428" y="0"/>
                  </a:cxn>
                  <a:cxn ang="0">
                    <a:pos x="441" y="0"/>
                  </a:cxn>
                  <a:cxn ang="0">
                    <a:pos x="466" y="6"/>
                  </a:cxn>
                  <a:cxn ang="0">
                    <a:pos x="497" y="11"/>
                  </a:cxn>
                  <a:cxn ang="0">
                    <a:pos x="528" y="33"/>
                  </a:cxn>
                  <a:cxn ang="0">
                    <a:pos x="571" y="72"/>
                  </a:cxn>
                  <a:cxn ang="0">
                    <a:pos x="627" y="128"/>
                  </a:cxn>
                  <a:cxn ang="0">
                    <a:pos x="633" y="518"/>
                  </a:cxn>
                </a:cxnLst>
                <a:rect l="0" t="0" r="r" b="b"/>
                <a:pathLst>
                  <a:path w="633" h="518">
                    <a:moveTo>
                      <a:pt x="633" y="518"/>
                    </a:moveTo>
                    <a:lnTo>
                      <a:pt x="590" y="479"/>
                    </a:lnTo>
                    <a:lnTo>
                      <a:pt x="534" y="429"/>
                    </a:lnTo>
                    <a:lnTo>
                      <a:pt x="466" y="368"/>
                    </a:lnTo>
                    <a:lnTo>
                      <a:pt x="385" y="295"/>
                    </a:lnTo>
                    <a:lnTo>
                      <a:pt x="341" y="256"/>
                    </a:lnTo>
                    <a:lnTo>
                      <a:pt x="248" y="173"/>
                    </a:lnTo>
                    <a:lnTo>
                      <a:pt x="149" y="84"/>
                    </a:lnTo>
                    <a:lnTo>
                      <a:pt x="87" y="28"/>
                    </a:lnTo>
                    <a:lnTo>
                      <a:pt x="62" y="11"/>
                    </a:lnTo>
                    <a:lnTo>
                      <a:pt x="31" y="6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68" y="0"/>
                    </a:lnTo>
                    <a:lnTo>
                      <a:pt x="211" y="0"/>
                    </a:lnTo>
                    <a:lnTo>
                      <a:pt x="360" y="0"/>
                    </a:lnTo>
                    <a:lnTo>
                      <a:pt x="428" y="0"/>
                    </a:lnTo>
                    <a:lnTo>
                      <a:pt x="441" y="0"/>
                    </a:lnTo>
                    <a:lnTo>
                      <a:pt x="466" y="6"/>
                    </a:lnTo>
                    <a:lnTo>
                      <a:pt x="497" y="11"/>
                    </a:lnTo>
                    <a:lnTo>
                      <a:pt x="528" y="33"/>
                    </a:lnTo>
                    <a:lnTo>
                      <a:pt x="571" y="72"/>
                    </a:lnTo>
                    <a:lnTo>
                      <a:pt x="627" y="128"/>
                    </a:lnTo>
                    <a:lnTo>
                      <a:pt x="633" y="5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8" name="Freeform 694"/>
              <p:cNvSpPr/>
              <p:nvPr/>
            </p:nvSpPr>
            <p:spPr bwMode="auto">
              <a:xfrm>
                <a:off x="12496" y="788"/>
                <a:ext cx="422" cy="323"/>
              </a:xfrm>
              <a:custGeom>
                <a:avLst/>
                <a:gdLst/>
                <a:ahLst/>
                <a:cxnLst>
                  <a:cxn ang="0">
                    <a:pos x="422" y="323"/>
                  </a:cxn>
                  <a:cxn ang="0">
                    <a:pos x="347" y="256"/>
                  </a:cxn>
                  <a:cxn ang="0">
                    <a:pos x="248" y="162"/>
                  </a:cxn>
                  <a:cxn ang="0">
                    <a:pos x="149" y="72"/>
                  </a:cxn>
                  <a:cxn ang="0">
                    <a:pos x="105" y="33"/>
                  </a:cxn>
                  <a:cxn ang="0">
                    <a:pos x="93" y="22"/>
                  </a:cxn>
                  <a:cxn ang="0">
                    <a:pos x="74" y="11"/>
                  </a:cxn>
                  <a:cxn ang="0">
                    <a:pos x="43" y="6"/>
                  </a:cxn>
                  <a:cxn ang="0">
                    <a:pos x="0" y="0"/>
                  </a:cxn>
                </a:cxnLst>
                <a:rect l="0" t="0" r="r" b="b"/>
                <a:pathLst>
                  <a:path w="422" h="323">
                    <a:moveTo>
                      <a:pt x="422" y="323"/>
                    </a:moveTo>
                    <a:lnTo>
                      <a:pt x="347" y="256"/>
                    </a:lnTo>
                    <a:lnTo>
                      <a:pt x="248" y="162"/>
                    </a:lnTo>
                    <a:lnTo>
                      <a:pt x="149" y="72"/>
                    </a:lnTo>
                    <a:lnTo>
                      <a:pt x="105" y="33"/>
                    </a:lnTo>
                    <a:lnTo>
                      <a:pt x="93" y="22"/>
                    </a:lnTo>
                    <a:lnTo>
                      <a:pt x="74" y="11"/>
                    </a:lnTo>
                    <a:lnTo>
                      <a:pt x="43" y="6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19" name="Freeform 695"/>
              <p:cNvSpPr/>
              <p:nvPr/>
            </p:nvSpPr>
            <p:spPr bwMode="auto">
              <a:xfrm>
                <a:off x="11497" y="916"/>
                <a:ext cx="534" cy="424"/>
              </a:xfrm>
              <a:custGeom>
                <a:avLst/>
                <a:gdLst/>
                <a:ahLst/>
                <a:cxnLst>
                  <a:cxn ang="0">
                    <a:pos x="0" y="390"/>
                  </a:cxn>
                  <a:cxn ang="0">
                    <a:pos x="6" y="396"/>
                  </a:cxn>
                  <a:cxn ang="0">
                    <a:pos x="19" y="401"/>
                  </a:cxn>
                  <a:cxn ang="0">
                    <a:pos x="31" y="413"/>
                  </a:cxn>
                  <a:cxn ang="0">
                    <a:pos x="50" y="418"/>
                  </a:cxn>
                  <a:cxn ang="0">
                    <a:pos x="68" y="424"/>
                  </a:cxn>
                  <a:cxn ang="0">
                    <a:pos x="93" y="424"/>
                  </a:cxn>
                  <a:cxn ang="0">
                    <a:pos x="124" y="424"/>
                  </a:cxn>
                  <a:cxn ang="0">
                    <a:pos x="143" y="424"/>
                  </a:cxn>
                  <a:cxn ang="0">
                    <a:pos x="205" y="424"/>
                  </a:cxn>
                  <a:cxn ang="0">
                    <a:pos x="335" y="424"/>
                  </a:cxn>
                  <a:cxn ang="0">
                    <a:pos x="472" y="424"/>
                  </a:cxn>
                  <a:cxn ang="0">
                    <a:pos x="534" y="424"/>
                  </a:cxn>
                  <a:cxn ang="0">
                    <a:pos x="521" y="424"/>
                  </a:cxn>
                  <a:cxn ang="0">
                    <a:pos x="503" y="424"/>
                  </a:cxn>
                  <a:cxn ang="0">
                    <a:pos x="478" y="413"/>
                  </a:cxn>
                  <a:cxn ang="0">
                    <a:pos x="447" y="396"/>
                  </a:cxn>
                  <a:cxn ang="0">
                    <a:pos x="385" y="346"/>
                  </a:cxn>
                  <a:cxn ang="0">
                    <a:pos x="285" y="257"/>
                  </a:cxn>
                  <a:cxn ang="0">
                    <a:pos x="192" y="173"/>
                  </a:cxn>
                  <a:cxn ang="0">
                    <a:pos x="149" y="134"/>
                  </a:cxn>
                  <a:cxn ang="0">
                    <a:pos x="68" y="62"/>
                  </a:cxn>
                  <a:cxn ang="0">
                    <a:pos x="0" y="0"/>
                  </a:cxn>
                  <a:cxn ang="0">
                    <a:pos x="0" y="390"/>
                  </a:cxn>
                </a:cxnLst>
                <a:rect l="0" t="0" r="r" b="b"/>
                <a:pathLst>
                  <a:path w="534" h="424">
                    <a:moveTo>
                      <a:pt x="0" y="390"/>
                    </a:moveTo>
                    <a:lnTo>
                      <a:pt x="6" y="396"/>
                    </a:lnTo>
                    <a:lnTo>
                      <a:pt x="19" y="401"/>
                    </a:lnTo>
                    <a:lnTo>
                      <a:pt x="31" y="413"/>
                    </a:lnTo>
                    <a:lnTo>
                      <a:pt x="50" y="418"/>
                    </a:lnTo>
                    <a:lnTo>
                      <a:pt x="68" y="424"/>
                    </a:lnTo>
                    <a:lnTo>
                      <a:pt x="93" y="424"/>
                    </a:lnTo>
                    <a:lnTo>
                      <a:pt x="124" y="424"/>
                    </a:lnTo>
                    <a:lnTo>
                      <a:pt x="143" y="424"/>
                    </a:lnTo>
                    <a:lnTo>
                      <a:pt x="205" y="424"/>
                    </a:lnTo>
                    <a:lnTo>
                      <a:pt x="335" y="424"/>
                    </a:lnTo>
                    <a:lnTo>
                      <a:pt x="472" y="424"/>
                    </a:lnTo>
                    <a:lnTo>
                      <a:pt x="534" y="424"/>
                    </a:lnTo>
                    <a:lnTo>
                      <a:pt x="521" y="424"/>
                    </a:lnTo>
                    <a:lnTo>
                      <a:pt x="503" y="424"/>
                    </a:lnTo>
                    <a:lnTo>
                      <a:pt x="478" y="413"/>
                    </a:lnTo>
                    <a:lnTo>
                      <a:pt x="447" y="396"/>
                    </a:lnTo>
                    <a:lnTo>
                      <a:pt x="385" y="346"/>
                    </a:lnTo>
                    <a:lnTo>
                      <a:pt x="285" y="257"/>
                    </a:lnTo>
                    <a:lnTo>
                      <a:pt x="192" y="173"/>
                    </a:lnTo>
                    <a:lnTo>
                      <a:pt x="149" y="134"/>
                    </a:lnTo>
                    <a:lnTo>
                      <a:pt x="68" y="62"/>
                    </a:lnTo>
                    <a:lnTo>
                      <a:pt x="0" y="0"/>
                    </a:lnTo>
                    <a:lnTo>
                      <a:pt x="0" y="39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0" name="Freeform 696"/>
              <p:cNvSpPr/>
              <p:nvPr/>
            </p:nvSpPr>
            <p:spPr bwMode="auto">
              <a:xfrm>
                <a:off x="11510" y="1122"/>
                <a:ext cx="310" cy="218"/>
              </a:xfrm>
              <a:custGeom>
                <a:avLst/>
                <a:gdLst/>
                <a:ahLst/>
                <a:cxnLst>
                  <a:cxn ang="0">
                    <a:pos x="310" y="218"/>
                  </a:cxn>
                  <a:cxn ang="0">
                    <a:pos x="285" y="218"/>
                  </a:cxn>
                  <a:cxn ang="0">
                    <a:pos x="260" y="212"/>
                  </a:cxn>
                  <a:cxn ang="0">
                    <a:pos x="235" y="207"/>
                  </a:cxn>
                  <a:cxn ang="0">
                    <a:pos x="210" y="190"/>
                  </a:cxn>
                  <a:cxn ang="0">
                    <a:pos x="186" y="168"/>
                  </a:cxn>
                  <a:cxn ang="0">
                    <a:pos x="136" y="123"/>
                  </a:cxn>
                  <a:cxn ang="0">
                    <a:pos x="74" y="67"/>
                  </a:cxn>
                  <a:cxn ang="0">
                    <a:pos x="0" y="0"/>
                  </a:cxn>
                </a:cxnLst>
                <a:rect l="0" t="0" r="r" b="b"/>
                <a:pathLst>
                  <a:path w="310" h="218">
                    <a:moveTo>
                      <a:pt x="310" y="218"/>
                    </a:moveTo>
                    <a:lnTo>
                      <a:pt x="285" y="218"/>
                    </a:lnTo>
                    <a:lnTo>
                      <a:pt x="260" y="212"/>
                    </a:lnTo>
                    <a:lnTo>
                      <a:pt x="235" y="207"/>
                    </a:lnTo>
                    <a:lnTo>
                      <a:pt x="210" y="190"/>
                    </a:lnTo>
                    <a:lnTo>
                      <a:pt x="186" y="168"/>
                    </a:lnTo>
                    <a:lnTo>
                      <a:pt x="136" y="123"/>
                    </a:lnTo>
                    <a:lnTo>
                      <a:pt x="74" y="67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1" name="Freeform 697"/>
              <p:cNvSpPr/>
              <p:nvPr/>
            </p:nvSpPr>
            <p:spPr bwMode="auto">
              <a:xfrm>
                <a:off x="11497" y="1011"/>
                <a:ext cx="1452" cy="1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6" y="0"/>
                  </a:cxn>
                  <a:cxn ang="0">
                    <a:pos x="1452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1452" h="111">
                    <a:moveTo>
                      <a:pt x="0" y="0"/>
                    </a:moveTo>
                    <a:lnTo>
                      <a:pt x="1446" y="0"/>
                    </a:lnTo>
                    <a:lnTo>
                      <a:pt x="1452" y="111"/>
                    </a:lnTo>
                    <a:lnTo>
                      <a:pt x="0" y="1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2" name="Line 698"/>
              <p:cNvSpPr>
                <a:spLocks noChangeShapeType="1"/>
              </p:cNvSpPr>
              <p:nvPr/>
            </p:nvSpPr>
            <p:spPr bwMode="auto">
              <a:xfrm>
                <a:off x="11497" y="1011"/>
                <a:ext cx="1446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3" name="Line 699"/>
              <p:cNvSpPr>
                <a:spLocks noChangeShapeType="1"/>
              </p:cNvSpPr>
              <p:nvPr/>
            </p:nvSpPr>
            <p:spPr bwMode="auto">
              <a:xfrm flipH="1">
                <a:off x="11497" y="1122"/>
                <a:ext cx="1452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4" name="Freeform 700"/>
              <p:cNvSpPr/>
              <p:nvPr/>
            </p:nvSpPr>
            <p:spPr bwMode="auto">
              <a:xfrm>
                <a:off x="11590" y="788"/>
                <a:ext cx="1154" cy="552"/>
              </a:xfrm>
              <a:custGeom>
                <a:avLst/>
                <a:gdLst/>
                <a:ahLst/>
                <a:cxnLst>
                  <a:cxn ang="0">
                    <a:pos x="379" y="262"/>
                  </a:cxn>
                  <a:cxn ang="0">
                    <a:pos x="341" y="301"/>
                  </a:cxn>
                  <a:cxn ang="0">
                    <a:pos x="242" y="385"/>
                  </a:cxn>
                  <a:cxn ang="0">
                    <a:pos x="143" y="474"/>
                  </a:cxn>
                  <a:cxn ang="0">
                    <a:pos x="87" y="524"/>
                  </a:cxn>
                  <a:cxn ang="0">
                    <a:pos x="62" y="541"/>
                  </a:cxn>
                  <a:cxn ang="0">
                    <a:pos x="31" y="552"/>
                  </a:cxn>
                  <a:cxn ang="0">
                    <a:pos x="13" y="552"/>
                  </a:cxn>
                  <a:cxn ang="0">
                    <a:pos x="0" y="552"/>
                  </a:cxn>
                  <a:cxn ang="0">
                    <a:pos x="68" y="552"/>
                  </a:cxn>
                  <a:cxn ang="0">
                    <a:pos x="211" y="552"/>
                  </a:cxn>
                  <a:cxn ang="0">
                    <a:pos x="354" y="552"/>
                  </a:cxn>
                  <a:cxn ang="0">
                    <a:pos x="428" y="552"/>
                  </a:cxn>
                  <a:cxn ang="0">
                    <a:pos x="434" y="552"/>
                  </a:cxn>
                  <a:cxn ang="0">
                    <a:pos x="459" y="552"/>
                  </a:cxn>
                  <a:cxn ang="0">
                    <a:pos x="496" y="541"/>
                  </a:cxn>
                  <a:cxn ang="0">
                    <a:pos x="521" y="524"/>
                  </a:cxn>
                  <a:cxn ang="0">
                    <a:pos x="565" y="485"/>
                  </a:cxn>
                  <a:cxn ang="0">
                    <a:pos x="621" y="435"/>
                  </a:cxn>
                  <a:cxn ang="0">
                    <a:pos x="689" y="368"/>
                  </a:cxn>
                  <a:cxn ang="0">
                    <a:pos x="776" y="295"/>
                  </a:cxn>
                  <a:cxn ang="0">
                    <a:pos x="813" y="256"/>
                  </a:cxn>
                  <a:cxn ang="0">
                    <a:pos x="906" y="173"/>
                  </a:cxn>
                  <a:cxn ang="0">
                    <a:pos x="1005" y="84"/>
                  </a:cxn>
                  <a:cxn ang="0">
                    <a:pos x="1073" y="28"/>
                  </a:cxn>
                  <a:cxn ang="0">
                    <a:pos x="1104" y="11"/>
                  </a:cxn>
                  <a:cxn ang="0">
                    <a:pos x="1129" y="6"/>
                  </a:cxn>
                  <a:cxn ang="0">
                    <a:pos x="1148" y="0"/>
                  </a:cxn>
                  <a:cxn ang="0">
                    <a:pos x="1154" y="0"/>
                  </a:cxn>
                  <a:cxn ang="0">
                    <a:pos x="1098" y="0"/>
                  </a:cxn>
                  <a:cxn ang="0">
                    <a:pos x="962" y="0"/>
                  </a:cxn>
                  <a:cxn ang="0">
                    <a:pos x="832" y="0"/>
                  </a:cxn>
                  <a:cxn ang="0">
                    <a:pos x="763" y="0"/>
                  </a:cxn>
                  <a:cxn ang="0">
                    <a:pos x="751" y="0"/>
                  </a:cxn>
                  <a:cxn ang="0">
                    <a:pos x="714" y="0"/>
                  </a:cxn>
                  <a:cxn ang="0">
                    <a:pos x="695" y="6"/>
                  </a:cxn>
                  <a:cxn ang="0">
                    <a:pos x="676" y="6"/>
                  </a:cxn>
                  <a:cxn ang="0">
                    <a:pos x="658" y="17"/>
                  </a:cxn>
                  <a:cxn ang="0">
                    <a:pos x="639" y="28"/>
                  </a:cxn>
                  <a:cxn ang="0">
                    <a:pos x="602" y="67"/>
                  </a:cxn>
                  <a:cxn ang="0">
                    <a:pos x="540" y="117"/>
                  </a:cxn>
                  <a:cxn ang="0">
                    <a:pos x="472" y="184"/>
                  </a:cxn>
                  <a:cxn ang="0">
                    <a:pos x="379" y="262"/>
                  </a:cxn>
                </a:cxnLst>
                <a:rect l="0" t="0" r="r" b="b"/>
                <a:pathLst>
                  <a:path w="1154" h="552">
                    <a:moveTo>
                      <a:pt x="379" y="262"/>
                    </a:moveTo>
                    <a:lnTo>
                      <a:pt x="341" y="301"/>
                    </a:lnTo>
                    <a:lnTo>
                      <a:pt x="242" y="385"/>
                    </a:lnTo>
                    <a:lnTo>
                      <a:pt x="143" y="474"/>
                    </a:lnTo>
                    <a:lnTo>
                      <a:pt x="87" y="524"/>
                    </a:lnTo>
                    <a:lnTo>
                      <a:pt x="62" y="541"/>
                    </a:lnTo>
                    <a:lnTo>
                      <a:pt x="31" y="552"/>
                    </a:lnTo>
                    <a:lnTo>
                      <a:pt x="13" y="552"/>
                    </a:lnTo>
                    <a:lnTo>
                      <a:pt x="0" y="552"/>
                    </a:lnTo>
                    <a:lnTo>
                      <a:pt x="68" y="552"/>
                    </a:lnTo>
                    <a:lnTo>
                      <a:pt x="211" y="552"/>
                    </a:lnTo>
                    <a:lnTo>
                      <a:pt x="354" y="552"/>
                    </a:lnTo>
                    <a:lnTo>
                      <a:pt x="428" y="552"/>
                    </a:lnTo>
                    <a:lnTo>
                      <a:pt x="434" y="552"/>
                    </a:lnTo>
                    <a:lnTo>
                      <a:pt x="459" y="552"/>
                    </a:lnTo>
                    <a:lnTo>
                      <a:pt x="496" y="541"/>
                    </a:lnTo>
                    <a:lnTo>
                      <a:pt x="521" y="524"/>
                    </a:lnTo>
                    <a:lnTo>
                      <a:pt x="565" y="485"/>
                    </a:lnTo>
                    <a:lnTo>
                      <a:pt x="621" y="435"/>
                    </a:lnTo>
                    <a:lnTo>
                      <a:pt x="689" y="368"/>
                    </a:lnTo>
                    <a:lnTo>
                      <a:pt x="776" y="295"/>
                    </a:lnTo>
                    <a:lnTo>
                      <a:pt x="813" y="256"/>
                    </a:lnTo>
                    <a:lnTo>
                      <a:pt x="906" y="173"/>
                    </a:lnTo>
                    <a:lnTo>
                      <a:pt x="1005" y="84"/>
                    </a:lnTo>
                    <a:lnTo>
                      <a:pt x="1073" y="28"/>
                    </a:lnTo>
                    <a:lnTo>
                      <a:pt x="1104" y="11"/>
                    </a:lnTo>
                    <a:lnTo>
                      <a:pt x="1129" y="6"/>
                    </a:lnTo>
                    <a:lnTo>
                      <a:pt x="1148" y="0"/>
                    </a:lnTo>
                    <a:lnTo>
                      <a:pt x="1154" y="0"/>
                    </a:lnTo>
                    <a:lnTo>
                      <a:pt x="1098" y="0"/>
                    </a:lnTo>
                    <a:lnTo>
                      <a:pt x="962" y="0"/>
                    </a:lnTo>
                    <a:lnTo>
                      <a:pt x="832" y="0"/>
                    </a:lnTo>
                    <a:lnTo>
                      <a:pt x="763" y="0"/>
                    </a:lnTo>
                    <a:lnTo>
                      <a:pt x="751" y="0"/>
                    </a:lnTo>
                    <a:lnTo>
                      <a:pt x="714" y="0"/>
                    </a:lnTo>
                    <a:lnTo>
                      <a:pt x="695" y="6"/>
                    </a:lnTo>
                    <a:lnTo>
                      <a:pt x="676" y="6"/>
                    </a:lnTo>
                    <a:lnTo>
                      <a:pt x="658" y="17"/>
                    </a:lnTo>
                    <a:lnTo>
                      <a:pt x="639" y="28"/>
                    </a:lnTo>
                    <a:lnTo>
                      <a:pt x="602" y="67"/>
                    </a:lnTo>
                    <a:lnTo>
                      <a:pt x="540" y="117"/>
                    </a:lnTo>
                    <a:lnTo>
                      <a:pt x="472" y="184"/>
                    </a:lnTo>
                    <a:lnTo>
                      <a:pt x="379" y="262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5" name="Freeform 701"/>
              <p:cNvSpPr/>
              <p:nvPr/>
            </p:nvSpPr>
            <p:spPr bwMode="auto">
              <a:xfrm>
                <a:off x="11590" y="788"/>
                <a:ext cx="1154" cy="552"/>
              </a:xfrm>
              <a:custGeom>
                <a:avLst/>
                <a:gdLst/>
                <a:ahLst/>
                <a:cxnLst>
                  <a:cxn ang="0">
                    <a:pos x="379" y="262"/>
                  </a:cxn>
                  <a:cxn ang="0">
                    <a:pos x="341" y="301"/>
                  </a:cxn>
                  <a:cxn ang="0">
                    <a:pos x="242" y="385"/>
                  </a:cxn>
                  <a:cxn ang="0">
                    <a:pos x="143" y="474"/>
                  </a:cxn>
                  <a:cxn ang="0">
                    <a:pos x="87" y="524"/>
                  </a:cxn>
                  <a:cxn ang="0">
                    <a:pos x="62" y="541"/>
                  </a:cxn>
                  <a:cxn ang="0">
                    <a:pos x="31" y="552"/>
                  </a:cxn>
                  <a:cxn ang="0">
                    <a:pos x="13" y="552"/>
                  </a:cxn>
                  <a:cxn ang="0">
                    <a:pos x="0" y="552"/>
                  </a:cxn>
                  <a:cxn ang="0">
                    <a:pos x="68" y="552"/>
                  </a:cxn>
                  <a:cxn ang="0">
                    <a:pos x="211" y="552"/>
                  </a:cxn>
                  <a:cxn ang="0">
                    <a:pos x="354" y="552"/>
                  </a:cxn>
                  <a:cxn ang="0">
                    <a:pos x="428" y="552"/>
                  </a:cxn>
                  <a:cxn ang="0">
                    <a:pos x="434" y="552"/>
                  </a:cxn>
                  <a:cxn ang="0">
                    <a:pos x="459" y="552"/>
                  </a:cxn>
                  <a:cxn ang="0">
                    <a:pos x="496" y="541"/>
                  </a:cxn>
                  <a:cxn ang="0">
                    <a:pos x="521" y="524"/>
                  </a:cxn>
                  <a:cxn ang="0">
                    <a:pos x="565" y="485"/>
                  </a:cxn>
                  <a:cxn ang="0">
                    <a:pos x="621" y="435"/>
                  </a:cxn>
                  <a:cxn ang="0">
                    <a:pos x="689" y="368"/>
                  </a:cxn>
                  <a:cxn ang="0">
                    <a:pos x="776" y="295"/>
                  </a:cxn>
                  <a:cxn ang="0">
                    <a:pos x="813" y="256"/>
                  </a:cxn>
                  <a:cxn ang="0">
                    <a:pos x="906" y="173"/>
                  </a:cxn>
                  <a:cxn ang="0">
                    <a:pos x="1005" y="84"/>
                  </a:cxn>
                  <a:cxn ang="0">
                    <a:pos x="1073" y="28"/>
                  </a:cxn>
                  <a:cxn ang="0">
                    <a:pos x="1104" y="11"/>
                  </a:cxn>
                  <a:cxn ang="0">
                    <a:pos x="1129" y="6"/>
                  </a:cxn>
                  <a:cxn ang="0">
                    <a:pos x="1148" y="0"/>
                  </a:cxn>
                  <a:cxn ang="0">
                    <a:pos x="1154" y="0"/>
                  </a:cxn>
                  <a:cxn ang="0">
                    <a:pos x="1098" y="0"/>
                  </a:cxn>
                  <a:cxn ang="0">
                    <a:pos x="962" y="0"/>
                  </a:cxn>
                  <a:cxn ang="0">
                    <a:pos x="832" y="0"/>
                  </a:cxn>
                  <a:cxn ang="0">
                    <a:pos x="763" y="0"/>
                  </a:cxn>
                  <a:cxn ang="0">
                    <a:pos x="751" y="0"/>
                  </a:cxn>
                  <a:cxn ang="0">
                    <a:pos x="714" y="0"/>
                  </a:cxn>
                  <a:cxn ang="0">
                    <a:pos x="695" y="6"/>
                  </a:cxn>
                  <a:cxn ang="0">
                    <a:pos x="676" y="6"/>
                  </a:cxn>
                  <a:cxn ang="0">
                    <a:pos x="658" y="17"/>
                  </a:cxn>
                  <a:cxn ang="0">
                    <a:pos x="639" y="28"/>
                  </a:cxn>
                  <a:cxn ang="0">
                    <a:pos x="602" y="67"/>
                  </a:cxn>
                  <a:cxn ang="0">
                    <a:pos x="540" y="117"/>
                  </a:cxn>
                  <a:cxn ang="0">
                    <a:pos x="472" y="184"/>
                  </a:cxn>
                  <a:cxn ang="0">
                    <a:pos x="379" y="262"/>
                  </a:cxn>
                </a:cxnLst>
                <a:rect l="0" t="0" r="r" b="b"/>
                <a:pathLst>
                  <a:path w="1154" h="552">
                    <a:moveTo>
                      <a:pt x="379" y="262"/>
                    </a:moveTo>
                    <a:lnTo>
                      <a:pt x="341" y="301"/>
                    </a:lnTo>
                    <a:lnTo>
                      <a:pt x="242" y="385"/>
                    </a:lnTo>
                    <a:lnTo>
                      <a:pt x="143" y="474"/>
                    </a:lnTo>
                    <a:lnTo>
                      <a:pt x="87" y="524"/>
                    </a:lnTo>
                    <a:lnTo>
                      <a:pt x="62" y="541"/>
                    </a:lnTo>
                    <a:lnTo>
                      <a:pt x="31" y="552"/>
                    </a:lnTo>
                    <a:lnTo>
                      <a:pt x="13" y="552"/>
                    </a:lnTo>
                    <a:lnTo>
                      <a:pt x="0" y="552"/>
                    </a:lnTo>
                    <a:lnTo>
                      <a:pt x="68" y="552"/>
                    </a:lnTo>
                    <a:lnTo>
                      <a:pt x="211" y="552"/>
                    </a:lnTo>
                    <a:lnTo>
                      <a:pt x="354" y="552"/>
                    </a:lnTo>
                    <a:lnTo>
                      <a:pt x="428" y="552"/>
                    </a:lnTo>
                    <a:lnTo>
                      <a:pt x="434" y="552"/>
                    </a:lnTo>
                    <a:lnTo>
                      <a:pt x="459" y="552"/>
                    </a:lnTo>
                    <a:lnTo>
                      <a:pt x="496" y="541"/>
                    </a:lnTo>
                    <a:lnTo>
                      <a:pt x="521" y="524"/>
                    </a:lnTo>
                    <a:lnTo>
                      <a:pt x="565" y="485"/>
                    </a:lnTo>
                    <a:lnTo>
                      <a:pt x="621" y="435"/>
                    </a:lnTo>
                    <a:lnTo>
                      <a:pt x="689" y="368"/>
                    </a:lnTo>
                    <a:lnTo>
                      <a:pt x="776" y="295"/>
                    </a:lnTo>
                    <a:lnTo>
                      <a:pt x="813" y="256"/>
                    </a:lnTo>
                    <a:lnTo>
                      <a:pt x="906" y="173"/>
                    </a:lnTo>
                    <a:lnTo>
                      <a:pt x="1005" y="84"/>
                    </a:lnTo>
                    <a:lnTo>
                      <a:pt x="1073" y="28"/>
                    </a:lnTo>
                    <a:lnTo>
                      <a:pt x="1104" y="11"/>
                    </a:lnTo>
                    <a:lnTo>
                      <a:pt x="1129" y="6"/>
                    </a:lnTo>
                    <a:lnTo>
                      <a:pt x="1148" y="0"/>
                    </a:lnTo>
                    <a:lnTo>
                      <a:pt x="1154" y="0"/>
                    </a:lnTo>
                    <a:lnTo>
                      <a:pt x="1098" y="0"/>
                    </a:lnTo>
                    <a:lnTo>
                      <a:pt x="962" y="0"/>
                    </a:lnTo>
                    <a:lnTo>
                      <a:pt x="832" y="0"/>
                    </a:lnTo>
                    <a:lnTo>
                      <a:pt x="763" y="0"/>
                    </a:lnTo>
                    <a:lnTo>
                      <a:pt x="751" y="0"/>
                    </a:lnTo>
                    <a:lnTo>
                      <a:pt x="714" y="0"/>
                    </a:lnTo>
                    <a:lnTo>
                      <a:pt x="695" y="6"/>
                    </a:lnTo>
                    <a:lnTo>
                      <a:pt x="676" y="6"/>
                    </a:lnTo>
                    <a:lnTo>
                      <a:pt x="658" y="17"/>
                    </a:lnTo>
                    <a:lnTo>
                      <a:pt x="639" y="28"/>
                    </a:lnTo>
                    <a:lnTo>
                      <a:pt x="602" y="67"/>
                    </a:lnTo>
                    <a:lnTo>
                      <a:pt x="540" y="117"/>
                    </a:lnTo>
                    <a:lnTo>
                      <a:pt x="472" y="184"/>
                    </a:lnTo>
                    <a:lnTo>
                      <a:pt x="379" y="262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6" name="Freeform 702"/>
              <p:cNvSpPr/>
              <p:nvPr/>
            </p:nvSpPr>
            <p:spPr bwMode="auto">
              <a:xfrm>
                <a:off x="11795" y="788"/>
                <a:ext cx="726" cy="552"/>
              </a:xfrm>
              <a:custGeom>
                <a:avLst/>
                <a:gdLst/>
                <a:ahLst/>
                <a:cxnLst>
                  <a:cxn ang="0">
                    <a:pos x="0" y="552"/>
                  </a:cxn>
                  <a:cxn ang="0">
                    <a:pos x="25" y="552"/>
                  </a:cxn>
                  <a:cxn ang="0">
                    <a:pos x="50" y="546"/>
                  </a:cxn>
                  <a:cxn ang="0">
                    <a:pos x="74" y="541"/>
                  </a:cxn>
                  <a:cxn ang="0">
                    <a:pos x="99" y="524"/>
                  </a:cxn>
                  <a:cxn ang="0">
                    <a:pos x="192" y="440"/>
                  </a:cxn>
                  <a:cxn ang="0">
                    <a:pos x="366" y="284"/>
                  </a:cxn>
                  <a:cxn ang="0">
                    <a:pos x="540" y="128"/>
                  </a:cxn>
                  <a:cxn ang="0">
                    <a:pos x="633" y="45"/>
                  </a:cxn>
                  <a:cxn ang="0">
                    <a:pos x="658" y="22"/>
                  </a:cxn>
                  <a:cxn ang="0">
                    <a:pos x="676" y="11"/>
                  </a:cxn>
                  <a:cxn ang="0">
                    <a:pos x="701" y="6"/>
                  </a:cxn>
                  <a:cxn ang="0">
                    <a:pos x="726" y="0"/>
                  </a:cxn>
                </a:cxnLst>
                <a:rect l="0" t="0" r="r" b="b"/>
                <a:pathLst>
                  <a:path w="726" h="552">
                    <a:moveTo>
                      <a:pt x="0" y="552"/>
                    </a:moveTo>
                    <a:lnTo>
                      <a:pt x="25" y="552"/>
                    </a:lnTo>
                    <a:lnTo>
                      <a:pt x="50" y="546"/>
                    </a:lnTo>
                    <a:lnTo>
                      <a:pt x="74" y="541"/>
                    </a:lnTo>
                    <a:lnTo>
                      <a:pt x="99" y="524"/>
                    </a:lnTo>
                    <a:lnTo>
                      <a:pt x="192" y="440"/>
                    </a:lnTo>
                    <a:lnTo>
                      <a:pt x="366" y="284"/>
                    </a:lnTo>
                    <a:lnTo>
                      <a:pt x="540" y="128"/>
                    </a:lnTo>
                    <a:lnTo>
                      <a:pt x="633" y="45"/>
                    </a:lnTo>
                    <a:lnTo>
                      <a:pt x="658" y="22"/>
                    </a:lnTo>
                    <a:lnTo>
                      <a:pt x="676" y="11"/>
                    </a:lnTo>
                    <a:lnTo>
                      <a:pt x="701" y="6"/>
                    </a:lnTo>
                    <a:lnTo>
                      <a:pt x="726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7" name="Freeform 703"/>
              <p:cNvSpPr/>
              <p:nvPr/>
            </p:nvSpPr>
            <p:spPr bwMode="auto">
              <a:xfrm>
                <a:off x="10871" y="788"/>
                <a:ext cx="626" cy="518"/>
              </a:xfrm>
              <a:custGeom>
                <a:avLst/>
                <a:gdLst/>
                <a:ahLst/>
                <a:cxnLst>
                  <a:cxn ang="0">
                    <a:pos x="626" y="518"/>
                  </a:cxn>
                  <a:cxn ang="0">
                    <a:pos x="589" y="479"/>
                  </a:cxn>
                  <a:cxn ang="0">
                    <a:pos x="533" y="429"/>
                  </a:cxn>
                  <a:cxn ang="0">
                    <a:pos x="465" y="368"/>
                  </a:cxn>
                  <a:cxn ang="0">
                    <a:pos x="378" y="295"/>
                  </a:cxn>
                  <a:cxn ang="0">
                    <a:pos x="341" y="256"/>
                  </a:cxn>
                  <a:cxn ang="0">
                    <a:pos x="248" y="173"/>
                  </a:cxn>
                  <a:cxn ang="0">
                    <a:pos x="148" y="84"/>
                  </a:cxn>
                  <a:cxn ang="0">
                    <a:pos x="86" y="28"/>
                  </a:cxn>
                  <a:cxn ang="0">
                    <a:pos x="62" y="11"/>
                  </a:cxn>
                  <a:cxn ang="0">
                    <a:pos x="31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68" y="0"/>
                  </a:cxn>
                  <a:cxn ang="0">
                    <a:pos x="210" y="0"/>
                  </a:cxn>
                  <a:cxn ang="0">
                    <a:pos x="359" y="0"/>
                  </a:cxn>
                  <a:cxn ang="0">
                    <a:pos x="428" y="0"/>
                  </a:cxn>
                  <a:cxn ang="0">
                    <a:pos x="440" y="0"/>
                  </a:cxn>
                  <a:cxn ang="0">
                    <a:pos x="465" y="6"/>
                  </a:cxn>
                  <a:cxn ang="0">
                    <a:pos x="496" y="11"/>
                  </a:cxn>
                  <a:cxn ang="0">
                    <a:pos x="527" y="33"/>
                  </a:cxn>
                  <a:cxn ang="0">
                    <a:pos x="570" y="72"/>
                  </a:cxn>
                  <a:cxn ang="0">
                    <a:pos x="626" y="128"/>
                  </a:cxn>
                  <a:cxn ang="0">
                    <a:pos x="626" y="518"/>
                  </a:cxn>
                </a:cxnLst>
                <a:rect l="0" t="0" r="r" b="b"/>
                <a:pathLst>
                  <a:path w="626" h="518">
                    <a:moveTo>
                      <a:pt x="626" y="518"/>
                    </a:moveTo>
                    <a:lnTo>
                      <a:pt x="589" y="479"/>
                    </a:lnTo>
                    <a:lnTo>
                      <a:pt x="533" y="429"/>
                    </a:lnTo>
                    <a:lnTo>
                      <a:pt x="465" y="368"/>
                    </a:lnTo>
                    <a:lnTo>
                      <a:pt x="378" y="295"/>
                    </a:lnTo>
                    <a:lnTo>
                      <a:pt x="341" y="256"/>
                    </a:lnTo>
                    <a:lnTo>
                      <a:pt x="248" y="173"/>
                    </a:lnTo>
                    <a:lnTo>
                      <a:pt x="148" y="84"/>
                    </a:lnTo>
                    <a:lnTo>
                      <a:pt x="86" y="28"/>
                    </a:lnTo>
                    <a:lnTo>
                      <a:pt x="62" y="11"/>
                    </a:lnTo>
                    <a:lnTo>
                      <a:pt x="31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8" y="0"/>
                    </a:lnTo>
                    <a:lnTo>
                      <a:pt x="210" y="0"/>
                    </a:lnTo>
                    <a:lnTo>
                      <a:pt x="359" y="0"/>
                    </a:lnTo>
                    <a:lnTo>
                      <a:pt x="428" y="0"/>
                    </a:lnTo>
                    <a:lnTo>
                      <a:pt x="440" y="0"/>
                    </a:lnTo>
                    <a:lnTo>
                      <a:pt x="465" y="6"/>
                    </a:lnTo>
                    <a:lnTo>
                      <a:pt x="496" y="11"/>
                    </a:lnTo>
                    <a:lnTo>
                      <a:pt x="527" y="33"/>
                    </a:lnTo>
                    <a:lnTo>
                      <a:pt x="570" y="72"/>
                    </a:lnTo>
                    <a:lnTo>
                      <a:pt x="626" y="128"/>
                    </a:lnTo>
                    <a:lnTo>
                      <a:pt x="626" y="5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8" name="Freeform 704"/>
              <p:cNvSpPr/>
              <p:nvPr/>
            </p:nvSpPr>
            <p:spPr bwMode="auto">
              <a:xfrm>
                <a:off x="11069" y="788"/>
                <a:ext cx="428" cy="323"/>
              </a:xfrm>
              <a:custGeom>
                <a:avLst/>
                <a:gdLst/>
                <a:ahLst/>
                <a:cxnLst>
                  <a:cxn ang="0">
                    <a:pos x="428" y="323"/>
                  </a:cxn>
                  <a:cxn ang="0">
                    <a:pos x="354" y="256"/>
                  </a:cxn>
                  <a:cxn ang="0">
                    <a:pos x="248" y="162"/>
                  </a:cxn>
                  <a:cxn ang="0">
                    <a:pos x="155" y="72"/>
                  </a:cxn>
                  <a:cxn ang="0">
                    <a:pos x="106" y="33"/>
                  </a:cxn>
                  <a:cxn ang="0">
                    <a:pos x="99" y="22"/>
                  </a:cxn>
                  <a:cxn ang="0">
                    <a:pos x="74" y="11"/>
                  </a:cxn>
                  <a:cxn ang="0">
                    <a:pos x="43" y="6"/>
                  </a:cxn>
                  <a:cxn ang="0">
                    <a:pos x="0" y="0"/>
                  </a:cxn>
                </a:cxnLst>
                <a:rect l="0" t="0" r="r" b="b"/>
                <a:pathLst>
                  <a:path w="428" h="323">
                    <a:moveTo>
                      <a:pt x="428" y="323"/>
                    </a:moveTo>
                    <a:lnTo>
                      <a:pt x="354" y="256"/>
                    </a:lnTo>
                    <a:lnTo>
                      <a:pt x="248" y="162"/>
                    </a:lnTo>
                    <a:lnTo>
                      <a:pt x="155" y="72"/>
                    </a:lnTo>
                    <a:lnTo>
                      <a:pt x="106" y="33"/>
                    </a:lnTo>
                    <a:lnTo>
                      <a:pt x="99" y="22"/>
                    </a:lnTo>
                    <a:lnTo>
                      <a:pt x="74" y="11"/>
                    </a:lnTo>
                    <a:lnTo>
                      <a:pt x="43" y="6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29" name="Freeform 705"/>
              <p:cNvSpPr/>
              <p:nvPr/>
            </p:nvSpPr>
            <p:spPr bwMode="auto">
              <a:xfrm>
                <a:off x="10076" y="916"/>
                <a:ext cx="528" cy="424"/>
              </a:xfrm>
              <a:custGeom>
                <a:avLst/>
                <a:gdLst/>
                <a:ahLst/>
                <a:cxnLst>
                  <a:cxn ang="0">
                    <a:pos x="0" y="390"/>
                  </a:cxn>
                  <a:cxn ang="0">
                    <a:pos x="7" y="396"/>
                  </a:cxn>
                  <a:cxn ang="0">
                    <a:pos x="19" y="401"/>
                  </a:cxn>
                  <a:cxn ang="0">
                    <a:pos x="31" y="413"/>
                  </a:cxn>
                  <a:cxn ang="0">
                    <a:pos x="50" y="418"/>
                  </a:cxn>
                  <a:cxn ang="0">
                    <a:pos x="69" y="424"/>
                  </a:cxn>
                  <a:cxn ang="0">
                    <a:pos x="87" y="424"/>
                  </a:cxn>
                  <a:cxn ang="0">
                    <a:pos x="124" y="424"/>
                  </a:cxn>
                  <a:cxn ang="0">
                    <a:pos x="137" y="424"/>
                  </a:cxn>
                  <a:cxn ang="0">
                    <a:pos x="205" y="424"/>
                  </a:cxn>
                  <a:cxn ang="0">
                    <a:pos x="335" y="424"/>
                  </a:cxn>
                  <a:cxn ang="0">
                    <a:pos x="472" y="424"/>
                  </a:cxn>
                  <a:cxn ang="0">
                    <a:pos x="528" y="424"/>
                  </a:cxn>
                  <a:cxn ang="0">
                    <a:pos x="522" y="424"/>
                  </a:cxn>
                  <a:cxn ang="0">
                    <a:pos x="503" y="424"/>
                  </a:cxn>
                  <a:cxn ang="0">
                    <a:pos x="472" y="413"/>
                  </a:cxn>
                  <a:cxn ang="0">
                    <a:pos x="447" y="396"/>
                  </a:cxn>
                  <a:cxn ang="0">
                    <a:pos x="379" y="346"/>
                  </a:cxn>
                  <a:cxn ang="0">
                    <a:pos x="280" y="257"/>
                  </a:cxn>
                  <a:cxn ang="0">
                    <a:pos x="193" y="173"/>
                  </a:cxn>
                  <a:cxn ang="0">
                    <a:pos x="149" y="134"/>
                  </a:cxn>
                  <a:cxn ang="0">
                    <a:pos x="69" y="62"/>
                  </a:cxn>
                  <a:cxn ang="0">
                    <a:pos x="0" y="0"/>
                  </a:cxn>
                  <a:cxn ang="0">
                    <a:pos x="0" y="390"/>
                  </a:cxn>
                </a:cxnLst>
                <a:rect l="0" t="0" r="r" b="b"/>
                <a:pathLst>
                  <a:path w="528" h="424">
                    <a:moveTo>
                      <a:pt x="0" y="390"/>
                    </a:moveTo>
                    <a:lnTo>
                      <a:pt x="7" y="396"/>
                    </a:lnTo>
                    <a:lnTo>
                      <a:pt x="19" y="401"/>
                    </a:lnTo>
                    <a:lnTo>
                      <a:pt x="31" y="413"/>
                    </a:lnTo>
                    <a:lnTo>
                      <a:pt x="50" y="418"/>
                    </a:lnTo>
                    <a:lnTo>
                      <a:pt x="69" y="424"/>
                    </a:lnTo>
                    <a:lnTo>
                      <a:pt x="87" y="424"/>
                    </a:lnTo>
                    <a:lnTo>
                      <a:pt x="124" y="424"/>
                    </a:lnTo>
                    <a:lnTo>
                      <a:pt x="137" y="424"/>
                    </a:lnTo>
                    <a:lnTo>
                      <a:pt x="205" y="424"/>
                    </a:lnTo>
                    <a:lnTo>
                      <a:pt x="335" y="424"/>
                    </a:lnTo>
                    <a:lnTo>
                      <a:pt x="472" y="424"/>
                    </a:lnTo>
                    <a:lnTo>
                      <a:pt x="528" y="424"/>
                    </a:lnTo>
                    <a:lnTo>
                      <a:pt x="522" y="424"/>
                    </a:lnTo>
                    <a:lnTo>
                      <a:pt x="503" y="424"/>
                    </a:lnTo>
                    <a:lnTo>
                      <a:pt x="472" y="413"/>
                    </a:lnTo>
                    <a:lnTo>
                      <a:pt x="447" y="396"/>
                    </a:lnTo>
                    <a:lnTo>
                      <a:pt x="379" y="346"/>
                    </a:lnTo>
                    <a:lnTo>
                      <a:pt x="280" y="257"/>
                    </a:lnTo>
                    <a:lnTo>
                      <a:pt x="193" y="173"/>
                    </a:lnTo>
                    <a:lnTo>
                      <a:pt x="149" y="134"/>
                    </a:lnTo>
                    <a:lnTo>
                      <a:pt x="69" y="62"/>
                    </a:lnTo>
                    <a:lnTo>
                      <a:pt x="0" y="0"/>
                    </a:lnTo>
                    <a:lnTo>
                      <a:pt x="0" y="39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0" name="Freeform 706"/>
              <p:cNvSpPr/>
              <p:nvPr/>
            </p:nvSpPr>
            <p:spPr bwMode="auto">
              <a:xfrm>
                <a:off x="10089" y="1122"/>
                <a:ext cx="304" cy="218"/>
              </a:xfrm>
              <a:custGeom>
                <a:avLst/>
                <a:gdLst/>
                <a:ahLst/>
                <a:cxnLst>
                  <a:cxn ang="0">
                    <a:pos x="304" y="218"/>
                  </a:cxn>
                  <a:cxn ang="0">
                    <a:pos x="285" y="218"/>
                  </a:cxn>
                  <a:cxn ang="0">
                    <a:pos x="260" y="212"/>
                  </a:cxn>
                  <a:cxn ang="0">
                    <a:pos x="236" y="207"/>
                  </a:cxn>
                  <a:cxn ang="0">
                    <a:pos x="211" y="190"/>
                  </a:cxn>
                  <a:cxn ang="0">
                    <a:pos x="186" y="168"/>
                  </a:cxn>
                  <a:cxn ang="0">
                    <a:pos x="136" y="123"/>
                  </a:cxn>
                  <a:cxn ang="0">
                    <a:pos x="68" y="67"/>
                  </a:cxn>
                  <a:cxn ang="0">
                    <a:pos x="0" y="0"/>
                  </a:cxn>
                </a:cxnLst>
                <a:rect l="0" t="0" r="r" b="b"/>
                <a:pathLst>
                  <a:path w="304" h="218">
                    <a:moveTo>
                      <a:pt x="304" y="218"/>
                    </a:moveTo>
                    <a:lnTo>
                      <a:pt x="285" y="218"/>
                    </a:lnTo>
                    <a:lnTo>
                      <a:pt x="260" y="212"/>
                    </a:lnTo>
                    <a:lnTo>
                      <a:pt x="236" y="207"/>
                    </a:lnTo>
                    <a:lnTo>
                      <a:pt x="211" y="190"/>
                    </a:lnTo>
                    <a:lnTo>
                      <a:pt x="186" y="168"/>
                    </a:lnTo>
                    <a:lnTo>
                      <a:pt x="136" y="123"/>
                    </a:lnTo>
                    <a:lnTo>
                      <a:pt x="68" y="67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1" name="Freeform 707"/>
              <p:cNvSpPr/>
              <p:nvPr/>
            </p:nvSpPr>
            <p:spPr bwMode="auto">
              <a:xfrm>
                <a:off x="10076" y="1011"/>
                <a:ext cx="1452" cy="1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0" y="0"/>
                  </a:cxn>
                  <a:cxn ang="0">
                    <a:pos x="1452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1452" h="111">
                    <a:moveTo>
                      <a:pt x="0" y="0"/>
                    </a:moveTo>
                    <a:lnTo>
                      <a:pt x="1440" y="0"/>
                    </a:lnTo>
                    <a:lnTo>
                      <a:pt x="1452" y="111"/>
                    </a:lnTo>
                    <a:lnTo>
                      <a:pt x="0" y="1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2" name="Line 708"/>
              <p:cNvSpPr>
                <a:spLocks noChangeShapeType="1"/>
              </p:cNvSpPr>
              <p:nvPr/>
            </p:nvSpPr>
            <p:spPr bwMode="auto">
              <a:xfrm>
                <a:off x="10076" y="1011"/>
                <a:ext cx="1446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3" name="Line 709"/>
              <p:cNvSpPr>
                <a:spLocks noChangeShapeType="1"/>
              </p:cNvSpPr>
              <p:nvPr/>
            </p:nvSpPr>
            <p:spPr bwMode="auto">
              <a:xfrm flipH="1">
                <a:off x="10076" y="1122"/>
                <a:ext cx="1471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4" name="Freeform 710"/>
              <p:cNvSpPr/>
              <p:nvPr/>
            </p:nvSpPr>
            <p:spPr bwMode="auto">
              <a:xfrm>
                <a:off x="10169" y="788"/>
                <a:ext cx="1154" cy="552"/>
              </a:xfrm>
              <a:custGeom>
                <a:avLst/>
                <a:gdLst/>
                <a:ahLst/>
                <a:cxnLst>
                  <a:cxn ang="0">
                    <a:pos x="379" y="262"/>
                  </a:cxn>
                  <a:cxn ang="0">
                    <a:pos x="335" y="301"/>
                  </a:cxn>
                  <a:cxn ang="0">
                    <a:pos x="242" y="385"/>
                  </a:cxn>
                  <a:cxn ang="0">
                    <a:pos x="143" y="474"/>
                  </a:cxn>
                  <a:cxn ang="0">
                    <a:pos x="87" y="524"/>
                  </a:cxn>
                  <a:cxn ang="0">
                    <a:pos x="56" y="541"/>
                  </a:cxn>
                  <a:cxn ang="0">
                    <a:pos x="31" y="552"/>
                  </a:cxn>
                  <a:cxn ang="0">
                    <a:pos x="7" y="552"/>
                  </a:cxn>
                  <a:cxn ang="0">
                    <a:pos x="0" y="552"/>
                  </a:cxn>
                  <a:cxn ang="0">
                    <a:pos x="62" y="552"/>
                  </a:cxn>
                  <a:cxn ang="0">
                    <a:pos x="211" y="552"/>
                  </a:cxn>
                  <a:cxn ang="0">
                    <a:pos x="354" y="552"/>
                  </a:cxn>
                  <a:cxn ang="0">
                    <a:pos x="422" y="552"/>
                  </a:cxn>
                  <a:cxn ang="0">
                    <a:pos x="435" y="552"/>
                  </a:cxn>
                  <a:cxn ang="0">
                    <a:pos x="460" y="552"/>
                  </a:cxn>
                  <a:cxn ang="0">
                    <a:pos x="491" y="541"/>
                  </a:cxn>
                  <a:cxn ang="0">
                    <a:pos x="522" y="524"/>
                  </a:cxn>
                  <a:cxn ang="0">
                    <a:pos x="565" y="485"/>
                  </a:cxn>
                  <a:cxn ang="0">
                    <a:pos x="621" y="435"/>
                  </a:cxn>
                  <a:cxn ang="0">
                    <a:pos x="689" y="368"/>
                  </a:cxn>
                  <a:cxn ang="0">
                    <a:pos x="776" y="295"/>
                  </a:cxn>
                  <a:cxn ang="0">
                    <a:pos x="813" y="256"/>
                  </a:cxn>
                  <a:cxn ang="0">
                    <a:pos x="906" y="173"/>
                  </a:cxn>
                  <a:cxn ang="0">
                    <a:pos x="1006" y="84"/>
                  </a:cxn>
                  <a:cxn ang="0">
                    <a:pos x="1068" y="28"/>
                  </a:cxn>
                  <a:cxn ang="0">
                    <a:pos x="1099" y="11"/>
                  </a:cxn>
                  <a:cxn ang="0">
                    <a:pos x="1130" y="6"/>
                  </a:cxn>
                  <a:cxn ang="0">
                    <a:pos x="1148" y="0"/>
                  </a:cxn>
                  <a:cxn ang="0">
                    <a:pos x="1154" y="0"/>
                  </a:cxn>
                  <a:cxn ang="0">
                    <a:pos x="1092" y="0"/>
                  </a:cxn>
                  <a:cxn ang="0">
                    <a:pos x="962" y="0"/>
                  </a:cxn>
                  <a:cxn ang="0">
                    <a:pos x="826" y="0"/>
                  </a:cxn>
                  <a:cxn ang="0">
                    <a:pos x="764" y="0"/>
                  </a:cxn>
                  <a:cxn ang="0">
                    <a:pos x="751" y="0"/>
                  </a:cxn>
                  <a:cxn ang="0">
                    <a:pos x="714" y="0"/>
                  </a:cxn>
                  <a:cxn ang="0">
                    <a:pos x="695" y="6"/>
                  </a:cxn>
                  <a:cxn ang="0">
                    <a:pos x="677" y="6"/>
                  </a:cxn>
                  <a:cxn ang="0">
                    <a:pos x="658" y="17"/>
                  </a:cxn>
                  <a:cxn ang="0">
                    <a:pos x="639" y="28"/>
                  </a:cxn>
                  <a:cxn ang="0">
                    <a:pos x="596" y="67"/>
                  </a:cxn>
                  <a:cxn ang="0">
                    <a:pos x="540" y="117"/>
                  </a:cxn>
                  <a:cxn ang="0">
                    <a:pos x="466" y="184"/>
                  </a:cxn>
                  <a:cxn ang="0">
                    <a:pos x="379" y="262"/>
                  </a:cxn>
                </a:cxnLst>
                <a:rect l="0" t="0" r="r" b="b"/>
                <a:pathLst>
                  <a:path w="1154" h="552">
                    <a:moveTo>
                      <a:pt x="379" y="262"/>
                    </a:moveTo>
                    <a:lnTo>
                      <a:pt x="335" y="301"/>
                    </a:lnTo>
                    <a:lnTo>
                      <a:pt x="242" y="385"/>
                    </a:lnTo>
                    <a:lnTo>
                      <a:pt x="143" y="474"/>
                    </a:lnTo>
                    <a:lnTo>
                      <a:pt x="87" y="524"/>
                    </a:lnTo>
                    <a:lnTo>
                      <a:pt x="56" y="541"/>
                    </a:lnTo>
                    <a:lnTo>
                      <a:pt x="31" y="552"/>
                    </a:lnTo>
                    <a:lnTo>
                      <a:pt x="7" y="552"/>
                    </a:lnTo>
                    <a:lnTo>
                      <a:pt x="0" y="552"/>
                    </a:lnTo>
                    <a:lnTo>
                      <a:pt x="62" y="552"/>
                    </a:lnTo>
                    <a:lnTo>
                      <a:pt x="211" y="552"/>
                    </a:lnTo>
                    <a:lnTo>
                      <a:pt x="354" y="552"/>
                    </a:lnTo>
                    <a:lnTo>
                      <a:pt x="422" y="552"/>
                    </a:lnTo>
                    <a:lnTo>
                      <a:pt x="435" y="552"/>
                    </a:lnTo>
                    <a:lnTo>
                      <a:pt x="460" y="552"/>
                    </a:lnTo>
                    <a:lnTo>
                      <a:pt x="491" y="541"/>
                    </a:lnTo>
                    <a:lnTo>
                      <a:pt x="522" y="524"/>
                    </a:lnTo>
                    <a:lnTo>
                      <a:pt x="565" y="485"/>
                    </a:lnTo>
                    <a:lnTo>
                      <a:pt x="621" y="435"/>
                    </a:lnTo>
                    <a:lnTo>
                      <a:pt x="689" y="368"/>
                    </a:lnTo>
                    <a:lnTo>
                      <a:pt x="776" y="295"/>
                    </a:lnTo>
                    <a:lnTo>
                      <a:pt x="813" y="256"/>
                    </a:lnTo>
                    <a:lnTo>
                      <a:pt x="906" y="173"/>
                    </a:lnTo>
                    <a:lnTo>
                      <a:pt x="1006" y="84"/>
                    </a:lnTo>
                    <a:lnTo>
                      <a:pt x="1068" y="28"/>
                    </a:lnTo>
                    <a:lnTo>
                      <a:pt x="1099" y="11"/>
                    </a:lnTo>
                    <a:lnTo>
                      <a:pt x="1130" y="6"/>
                    </a:lnTo>
                    <a:lnTo>
                      <a:pt x="1148" y="0"/>
                    </a:lnTo>
                    <a:lnTo>
                      <a:pt x="1154" y="0"/>
                    </a:lnTo>
                    <a:lnTo>
                      <a:pt x="1092" y="0"/>
                    </a:lnTo>
                    <a:lnTo>
                      <a:pt x="962" y="0"/>
                    </a:lnTo>
                    <a:lnTo>
                      <a:pt x="826" y="0"/>
                    </a:lnTo>
                    <a:lnTo>
                      <a:pt x="764" y="0"/>
                    </a:lnTo>
                    <a:lnTo>
                      <a:pt x="751" y="0"/>
                    </a:lnTo>
                    <a:lnTo>
                      <a:pt x="714" y="0"/>
                    </a:lnTo>
                    <a:lnTo>
                      <a:pt x="695" y="6"/>
                    </a:lnTo>
                    <a:lnTo>
                      <a:pt x="677" y="6"/>
                    </a:lnTo>
                    <a:lnTo>
                      <a:pt x="658" y="17"/>
                    </a:lnTo>
                    <a:lnTo>
                      <a:pt x="639" y="28"/>
                    </a:lnTo>
                    <a:lnTo>
                      <a:pt x="596" y="67"/>
                    </a:lnTo>
                    <a:lnTo>
                      <a:pt x="540" y="117"/>
                    </a:lnTo>
                    <a:lnTo>
                      <a:pt x="466" y="184"/>
                    </a:lnTo>
                    <a:lnTo>
                      <a:pt x="379" y="262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5" name="Freeform 711"/>
              <p:cNvSpPr/>
              <p:nvPr/>
            </p:nvSpPr>
            <p:spPr bwMode="auto">
              <a:xfrm>
                <a:off x="10169" y="788"/>
                <a:ext cx="1154" cy="552"/>
              </a:xfrm>
              <a:custGeom>
                <a:avLst/>
                <a:gdLst/>
                <a:ahLst/>
                <a:cxnLst>
                  <a:cxn ang="0">
                    <a:pos x="379" y="262"/>
                  </a:cxn>
                  <a:cxn ang="0">
                    <a:pos x="335" y="301"/>
                  </a:cxn>
                  <a:cxn ang="0">
                    <a:pos x="242" y="385"/>
                  </a:cxn>
                  <a:cxn ang="0">
                    <a:pos x="143" y="474"/>
                  </a:cxn>
                  <a:cxn ang="0">
                    <a:pos x="87" y="524"/>
                  </a:cxn>
                  <a:cxn ang="0">
                    <a:pos x="56" y="541"/>
                  </a:cxn>
                  <a:cxn ang="0">
                    <a:pos x="31" y="552"/>
                  </a:cxn>
                  <a:cxn ang="0">
                    <a:pos x="7" y="552"/>
                  </a:cxn>
                  <a:cxn ang="0">
                    <a:pos x="0" y="552"/>
                  </a:cxn>
                  <a:cxn ang="0">
                    <a:pos x="62" y="552"/>
                  </a:cxn>
                  <a:cxn ang="0">
                    <a:pos x="211" y="552"/>
                  </a:cxn>
                  <a:cxn ang="0">
                    <a:pos x="354" y="552"/>
                  </a:cxn>
                  <a:cxn ang="0">
                    <a:pos x="422" y="552"/>
                  </a:cxn>
                  <a:cxn ang="0">
                    <a:pos x="435" y="552"/>
                  </a:cxn>
                  <a:cxn ang="0">
                    <a:pos x="460" y="552"/>
                  </a:cxn>
                  <a:cxn ang="0">
                    <a:pos x="491" y="541"/>
                  </a:cxn>
                  <a:cxn ang="0">
                    <a:pos x="522" y="524"/>
                  </a:cxn>
                  <a:cxn ang="0">
                    <a:pos x="565" y="485"/>
                  </a:cxn>
                  <a:cxn ang="0">
                    <a:pos x="621" y="435"/>
                  </a:cxn>
                  <a:cxn ang="0">
                    <a:pos x="689" y="368"/>
                  </a:cxn>
                  <a:cxn ang="0">
                    <a:pos x="776" y="295"/>
                  </a:cxn>
                  <a:cxn ang="0">
                    <a:pos x="813" y="256"/>
                  </a:cxn>
                  <a:cxn ang="0">
                    <a:pos x="906" y="173"/>
                  </a:cxn>
                  <a:cxn ang="0">
                    <a:pos x="1006" y="84"/>
                  </a:cxn>
                  <a:cxn ang="0">
                    <a:pos x="1068" y="28"/>
                  </a:cxn>
                  <a:cxn ang="0">
                    <a:pos x="1099" y="11"/>
                  </a:cxn>
                  <a:cxn ang="0">
                    <a:pos x="1130" y="6"/>
                  </a:cxn>
                  <a:cxn ang="0">
                    <a:pos x="1148" y="0"/>
                  </a:cxn>
                  <a:cxn ang="0">
                    <a:pos x="1154" y="0"/>
                  </a:cxn>
                  <a:cxn ang="0">
                    <a:pos x="1092" y="0"/>
                  </a:cxn>
                  <a:cxn ang="0">
                    <a:pos x="962" y="0"/>
                  </a:cxn>
                  <a:cxn ang="0">
                    <a:pos x="826" y="0"/>
                  </a:cxn>
                  <a:cxn ang="0">
                    <a:pos x="764" y="0"/>
                  </a:cxn>
                  <a:cxn ang="0">
                    <a:pos x="751" y="0"/>
                  </a:cxn>
                  <a:cxn ang="0">
                    <a:pos x="714" y="0"/>
                  </a:cxn>
                  <a:cxn ang="0">
                    <a:pos x="695" y="6"/>
                  </a:cxn>
                  <a:cxn ang="0">
                    <a:pos x="677" y="6"/>
                  </a:cxn>
                  <a:cxn ang="0">
                    <a:pos x="658" y="17"/>
                  </a:cxn>
                  <a:cxn ang="0">
                    <a:pos x="639" y="28"/>
                  </a:cxn>
                  <a:cxn ang="0">
                    <a:pos x="596" y="67"/>
                  </a:cxn>
                  <a:cxn ang="0">
                    <a:pos x="540" y="117"/>
                  </a:cxn>
                  <a:cxn ang="0">
                    <a:pos x="466" y="184"/>
                  </a:cxn>
                  <a:cxn ang="0">
                    <a:pos x="379" y="262"/>
                  </a:cxn>
                </a:cxnLst>
                <a:rect l="0" t="0" r="r" b="b"/>
                <a:pathLst>
                  <a:path w="1154" h="552">
                    <a:moveTo>
                      <a:pt x="379" y="262"/>
                    </a:moveTo>
                    <a:lnTo>
                      <a:pt x="335" y="301"/>
                    </a:lnTo>
                    <a:lnTo>
                      <a:pt x="242" y="385"/>
                    </a:lnTo>
                    <a:lnTo>
                      <a:pt x="143" y="474"/>
                    </a:lnTo>
                    <a:lnTo>
                      <a:pt x="87" y="524"/>
                    </a:lnTo>
                    <a:lnTo>
                      <a:pt x="56" y="541"/>
                    </a:lnTo>
                    <a:lnTo>
                      <a:pt x="31" y="552"/>
                    </a:lnTo>
                    <a:lnTo>
                      <a:pt x="7" y="552"/>
                    </a:lnTo>
                    <a:lnTo>
                      <a:pt x="0" y="552"/>
                    </a:lnTo>
                    <a:lnTo>
                      <a:pt x="62" y="552"/>
                    </a:lnTo>
                    <a:lnTo>
                      <a:pt x="211" y="552"/>
                    </a:lnTo>
                    <a:lnTo>
                      <a:pt x="354" y="552"/>
                    </a:lnTo>
                    <a:lnTo>
                      <a:pt x="422" y="552"/>
                    </a:lnTo>
                    <a:lnTo>
                      <a:pt x="435" y="552"/>
                    </a:lnTo>
                    <a:lnTo>
                      <a:pt x="460" y="552"/>
                    </a:lnTo>
                    <a:lnTo>
                      <a:pt x="491" y="541"/>
                    </a:lnTo>
                    <a:lnTo>
                      <a:pt x="522" y="524"/>
                    </a:lnTo>
                    <a:lnTo>
                      <a:pt x="565" y="485"/>
                    </a:lnTo>
                    <a:lnTo>
                      <a:pt x="621" y="435"/>
                    </a:lnTo>
                    <a:lnTo>
                      <a:pt x="689" y="368"/>
                    </a:lnTo>
                    <a:lnTo>
                      <a:pt x="776" y="295"/>
                    </a:lnTo>
                    <a:lnTo>
                      <a:pt x="813" y="256"/>
                    </a:lnTo>
                    <a:lnTo>
                      <a:pt x="906" y="173"/>
                    </a:lnTo>
                    <a:lnTo>
                      <a:pt x="1006" y="84"/>
                    </a:lnTo>
                    <a:lnTo>
                      <a:pt x="1068" y="28"/>
                    </a:lnTo>
                    <a:lnTo>
                      <a:pt x="1099" y="11"/>
                    </a:lnTo>
                    <a:lnTo>
                      <a:pt x="1130" y="6"/>
                    </a:lnTo>
                    <a:lnTo>
                      <a:pt x="1148" y="0"/>
                    </a:lnTo>
                    <a:lnTo>
                      <a:pt x="1154" y="0"/>
                    </a:lnTo>
                    <a:lnTo>
                      <a:pt x="1092" y="0"/>
                    </a:lnTo>
                    <a:lnTo>
                      <a:pt x="962" y="0"/>
                    </a:lnTo>
                    <a:lnTo>
                      <a:pt x="826" y="0"/>
                    </a:lnTo>
                    <a:lnTo>
                      <a:pt x="764" y="0"/>
                    </a:lnTo>
                    <a:lnTo>
                      <a:pt x="751" y="0"/>
                    </a:lnTo>
                    <a:lnTo>
                      <a:pt x="714" y="0"/>
                    </a:lnTo>
                    <a:lnTo>
                      <a:pt x="695" y="6"/>
                    </a:lnTo>
                    <a:lnTo>
                      <a:pt x="677" y="6"/>
                    </a:lnTo>
                    <a:lnTo>
                      <a:pt x="658" y="17"/>
                    </a:lnTo>
                    <a:lnTo>
                      <a:pt x="639" y="28"/>
                    </a:lnTo>
                    <a:lnTo>
                      <a:pt x="596" y="67"/>
                    </a:lnTo>
                    <a:lnTo>
                      <a:pt x="540" y="117"/>
                    </a:lnTo>
                    <a:lnTo>
                      <a:pt x="466" y="184"/>
                    </a:lnTo>
                    <a:lnTo>
                      <a:pt x="379" y="262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6" name="Freeform 712"/>
              <p:cNvSpPr/>
              <p:nvPr/>
            </p:nvSpPr>
            <p:spPr bwMode="auto">
              <a:xfrm>
                <a:off x="10374" y="788"/>
                <a:ext cx="726" cy="552"/>
              </a:xfrm>
              <a:custGeom>
                <a:avLst/>
                <a:gdLst/>
                <a:ahLst/>
                <a:cxnLst>
                  <a:cxn ang="0">
                    <a:pos x="0" y="552"/>
                  </a:cxn>
                  <a:cxn ang="0">
                    <a:pos x="25" y="552"/>
                  </a:cxn>
                  <a:cxn ang="0">
                    <a:pos x="50" y="546"/>
                  </a:cxn>
                  <a:cxn ang="0">
                    <a:pos x="75" y="541"/>
                  </a:cxn>
                  <a:cxn ang="0">
                    <a:pos x="99" y="524"/>
                  </a:cxn>
                  <a:cxn ang="0">
                    <a:pos x="193" y="440"/>
                  </a:cxn>
                  <a:cxn ang="0">
                    <a:pos x="360" y="284"/>
                  </a:cxn>
                  <a:cxn ang="0">
                    <a:pos x="534" y="128"/>
                  </a:cxn>
                  <a:cxn ang="0">
                    <a:pos x="633" y="45"/>
                  </a:cxn>
                  <a:cxn ang="0">
                    <a:pos x="658" y="22"/>
                  </a:cxn>
                  <a:cxn ang="0">
                    <a:pos x="676" y="11"/>
                  </a:cxn>
                  <a:cxn ang="0">
                    <a:pos x="695" y="6"/>
                  </a:cxn>
                  <a:cxn ang="0">
                    <a:pos x="726" y="0"/>
                  </a:cxn>
                </a:cxnLst>
                <a:rect l="0" t="0" r="r" b="b"/>
                <a:pathLst>
                  <a:path w="726" h="552">
                    <a:moveTo>
                      <a:pt x="0" y="552"/>
                    </a:moveTo>
                    <a:lnTo>
                      <a:pt x="25" y="552"/>
                    </a:lnTo>
                    <a:lnTo>
                      <a:pt x="50" y="546"/>
                    </a:lnTo>
                    <a:lnTo>
                      <a:pt x="75" y="541"/>
                    </a:lnTo>
                    <a:lnTo>
                      <a:pt x="99" y="524"/>
                    </a:lnTo>
                    <a:lnTo>
                      <a:pt x="193" y="440"/>
                    </a:lnTo>
                    <a:lnTo>
                      <a:pt x="360" y="284"/>
                    </a:lnTo>
                    <a:lnTo>
                      <a:pt x="534" y="128"/>
                    </a:lnTo>
                    <a:lnTo>
                      <a:pt x="633" y="45"/>
                    </a:lnTo>
                    <a:lnTo>
                      <a:pt x="658" y="22"/>
                    </a:lnTo>
                    <a:lnTo>
                      <a:pt x="676" y="11"/>
                    </a:lnTo>
                    <a:lnTo>
                      <a:pt x="695" y="6"/>
                    </a:lnTo>
                    <a:lnTo>
                      <a:pt x="726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7" name="Freeform 713"/>
              <p:cNvSpPr/>
              <p:nvPr/>
            </p:nvSpPr>
            <p:spPr bwMode="auto">
              <a:xfrm>
                <a:off x="14277" y="2527"/>
                <a:ext cx="576" cy="5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3" y="33"/>
                  </a:cxn>
                  <a:cxn ang="0">
                    <a:pos x="99" y="83"/>
                  </a:cxn>
                  <a:cxn ang="0">
                    <a:pos x="173" y="145"/>
                  </a:cxn>
                  <a:cxn ang="0">
                    <a:pos x="248" y="223"/>
                  </a:cxn>
                  <a:cxn ang="0">
                    <a:pos x="291" y="256"/>
                  </a:cxn>
                  <a:cxn ang="0">
                    <a:pos x="384" y="340"/>
                  </a:cxn>
                  <a:cxn ang="0">
                    <a:pos x="490" y="434"/>
                  </a:cxn>
                  <a:cxn ang="0">
                    <a:pos x="545" y="485"/>
                  </a:cxn>
                  <a:cxn ang="0">
                    <a:pos x="564" y="507"/>
                  </a:cxn>
                  <a:cxn ang="0">
                    <a:pos x="570" y="535"/>
                  </a:cxn>
                  <a:cxn ang="0">
                    <a:pos x="576" y="551"/>
                  </a:cxn>
                  <a:cxn ang="0">
                    <a:pos x="576" y="563"/>
                  </a:cxn>
                  <a:cxn ang="0">
                    <a:pos x="576" y="501"/>
                  </a:cxn>
                  <a:cxn ang="0">
                    <a:pos x="576" y="373"/>
                  </a:cxn>
                  <a:cxn ang="0">
                    <a:pos x="576" y="239"/>
                  </a:cxn>
                  <a:cxn ang="0">
                    <a:pos x="576" y="178"/>
                  </a:cxn>
                  <a:cxn ang="0">
                    <a:pos x="576" y="167"/>
                  </a:cxn>
                  <a:cxn ang="0">
                    <a:pos x="570" y="145"/>
                  </a:cxn>
                  <a:cxn ang="0">
                    <a:pos x="564" y="117"/>
                  </a:cxn>
                  <a:cxn ang="0">
                    <a:pos x="539" y="89"/>
                  </a:cxn>
                  <a:cxn ang="0">
                    <a:pos x="496" y="50"/>
                  </a:cxn>
                  <a:cxn ang="0">
                    <a:pos x="434" y="0"/>
                  </a:cxn>
                  <a:cxn ang="0">
                    <a:pos x="0" y="0"/>
                  </a:cxn>
                </a:cxnLst>
                <a:rect l="0" t="0" r="r" b="b"/>
                <a:pathLst>
                  <a:path w="576" h="563">
                    <a:moveTo>
                      <a:pt x="0" y="0"/>
                    </a:moveTo>
                    <a:lnTo>
                      <a:pt x="43" y="33"/>
                    </a:lnTo>
                    <a:lnTo>
                      <a:pt x="99" y="83"/>
                    </a:lnTo>
                    <a:lnTo>
                      <a:pt x="173" y="145"/>
                    </a:lnTo>
                    <a:lnTo>
                      <a:pt x="248" y="223"/>
                    </a:lnTo>
                    <a:lnTo>
                      <a:pt x="291" y="256"/>
                    </a:lnTo>
                    <a:lnTo>
                      <a:pt x="384" y="340"/>
                    </a:lnTo>
                    <a:lnTo>
                      <a:pt x="490" y="434"/>
                    </a:lnTo>
                    <a:lnTo>
                      <a:pt x="545" y="485"/>
                    </a:lnTo>
                    <a:lnTo>
                      <a:pt x="564" y="507"/>
                    </a:lnTo>
                    <a:lnTo>
                      <a:pt x="570" y="535"/>
                    </a:lnTo>
                    <a:lnTo>
                      <a:pt x="576" y="551"/>
                    </a:lnTo>
                    <a:lnTo>
                      <a:pt x="576" y="563"/>
                    </a:lnTo>
                    <a:lnTo>
                      <a:pt x="576" y="501"/>
                    </a:lnTo>
                    <a:lnTo>
                      <a:pt x="576" y="373"/>
                    </a:lnTo>
                    <a:lnTo>
                      <a:pt x="576" y="239"/>
                    </a:lnTo>
                    <a:lnTo>
                      <a:pt x="576" y="178"/>
                    </a:lnTo>
                    <a:lnTo>
                      <a:pt x="576" y="167"/>
                    </a:lnTo>
                    <a:lnTo>
                      <a:pt x="570" y="145"/>
                    </a:lnTo>
                    <a:lnTo>
                      <a:pt x="564" y="117"/>
                    </a:lnTo>
                    <a:lnTo>
                      <a:pt x="539" y="89"/>
                    </a:lnTo>
                    <a:lnTo>
                      <a:pt x="496" y="50"/>
                    </a:lnTo>
                    <a:lnTo>
                      <a:pt x="43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8" name="Freeform 714"/>
              <p:cNvSpPr/>
              <p:nvPr/>
            </p:nvSpPr>
            <p:spPr bwMode="auto">
              <a:xfrm>
                <a:off x="14506" y="2532"/>
                <a:ext cx="347" cy="37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5" y="67"/>
                  </a:cxn>
                  <a:cxn ang="0">
                    <a:pos x="174" y="156"/>
                  </a:cxn>
                  <a:cxn ang="0">
                    <a:pos x="267" y="240"/>
                  </a:cxn>
                  <a:cxn ang="0">
                    <a:pos x="310" y="285"/>
                  </a:cxn>
                  <a:cxn ang="0">
                    <a:pos x="323" y="290"/>
                  </a:cxn>
                  <a:cxn ang="0">
                    <a:pos x="335" y="312"/>
                  </a:cxn>
                  <a:cxn ang="0">
                    <a:pos x="341" y="340"/>
                  </a:cxn>
                  <a:cxn ang="0">
                    <a:pos x="347" y="379"/>
                  </a:cxn>
                </a:cxnLst>
                <a:rect l="0" t="0" r="r" b="b"/>
                <a:pathLst>
                  <a:path w="347" h="379">
                    <a:moveTo>
                      <a:pt x="0" y="0"/>
                    </a:moveTo>
                    <a:lnTo>
                      <a:pt x="75" y="67"/>
                    </a:lnTo>
                    <a:lnTo>
                      <a:pt x="174" y="156"/>
                    </a:lnTo>
                    <a:lnTo>
                      <a:pt x="267" y="240"/>
                    </a:lnTo>
                    <a:lnTo>
                      <a:pt x="310" y="285"/>
                    </a:lnTo>
                    <a:lnTo>
                      <a:pt x="323" y="290"/>
                    </a:lnTo>
                    <a:lnTo>
                      <a:pt x="335" y="312"/>
                    </a:lnTo>
                    <a:lnTo>
                      <a:pt x="341" y="340"/>
                    </a:lnTo>
                    <a:lnTo>
                      <a:pt x="347" y="379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39" name="Freeform 715"/>
              <p:cNvSpPr/>
              <p:nvPr/>
            </p:nvSpPr>
            <p:spPr bwMode="auto">
              <a:xfrm>
                <a:off x="14239" y="3329"/>
                <a:ext cx="472" cy="474"/>
              </a:xfrm>
              <a:custGeom>
                <a:avLst/>
                <a:gdLst/>
                <a:ahLst/>
                <a:cxnLst>
                  <a:cxn ang="0">
                    <a:pos x="38" y="474"/>
                  </a:cxn>
                  <a:cxn ang="0">
                    <a:pos x="31" y="468"/>
                  </a:cxn>
                  <a:cxn ang="0">
                    <a:pos x="25" y="463"/>
                  </a:cxn>
                  <a:cxn ang="0">
                    <a:pos x="13" y="446"/>
                  </a:cxn>
                  <a:cxn ang="0">
                    <a:pos x="6" y="429"/>
                  </a:cxn>
                  <a:cxn ang="0">
                    <a:pos x="0" y="413"/>
                  </a:cxn>
                  <a:cxn ang="0">
                    <a:pos x="0" y="396"/>
                  </a:cxn>
                  <a:cxn ang="0">
                    <a:pos x="0" y="362"/>
                  </a:cxn>
                  <a:cxn ang="0">
                    <a:pos x="0" y="346"/>
                  </a:cxn>
                  <a:cxn ang="0">
                    <a:pos x="0" y="290"/>
                  </a:cxn>
                  <a:cxn ang="0">
                    <a:pos x="0" y="173"/>
                  </a:cxn>
                  <a:cxn ang="0">
                    <a:pos x="0" y="50"/>
                  </a:cxn>
                  <a:cxn ang="0">
                    <a:pos x="0" y="0"/>
                  </a:cxn>
                  <a:cxn ang="0">
                    <a:pos x="0" y="23"/>
                  </a:cxn>
                  <a:cxn ang="0">
                    <a:pos x="31" y="78"/>
                  </a:cxn>
                  <a:cxn ang="0">
                    <a:pos x="87" y="134"/>
                  </a:cxn>
                  <a:cxn ang="0">
                    <a:pos x="193" y="223"/>
                  </a:cxn>
                  <a:cxn ang="0">
                    <a:pos x="286" y="301"/>
                  </a:cxn>
                  <a:cxn ang="0">
                    <a:pos x="323" y="340"/>
                  </a:cxn>
                  <a:cxn ang="0">
                    <a:pos x="404" y="413"/>
                  </a:cxn>
                  <a:cxn ang="0">
                    <a:pos x="472" y="474"/>
                  </a:cxn>
                  <a:cxn ang="0">
                    <a:pos x="38" y="474"/>
                  </a:cxn>
                </a:cxnLst>
                <a:rect l="0" t="0" r="r" b="b"/>
                <a:pathLst>
                  <a:path w="472" h="474">
                    <a:moveTo>
                      <a:pt x="38" y="474"/>
                    </a:moveTo>
                    <a:lnTo>
                      <a:pt x="31" y="468"/>
                    </a:lnTo>
                    <a:lnTo>
                      <a:pt x="25" y="463"/>
                    </a:lnTo>
                    <a:lnTo>
                      <a:pt x="13" y="446"/>
                    </a:lnTo>
                    <a:lnTo>
                      <a:pt x="6" y="429"/>
                    </a:lnTo>
                    <a:lnTo>
                      <a:pt x="0" y="413"/>
                    </a:lnTo>
                    <a:lnTo>
                      <a:pt x="0" y="396"/>
                    </a:lnTo>
                    <a:lnTo>
                      <a:pt x="0" y="362"/>
                    </a:lnTo>
                    <a:lnTo>
                      <a:pt x="0" y="346"/>
                    </a:lnTo>
                    <a:lnTo>
                      <a:pt x="0" y="290"/>
                    </a:lnTo>
                    <a:lnTo>
                      <a:pt x="0" y="173"/>
                    </a:lnTo>
                    <a:lnTo>
                      <a:pt x="0" y="50"/>
                    </a:lnTo>
                    <a:lnTo>
                      <a:pt x="0" y="0"/>
                    </a:lnTo>
                    <a:lnTo>
                      <a:pt x="0" y="23"/>
                    </a:lnTo>
                    <a:lnTo>
                      <a:pt x="31" y="78"/>
                    </a:lnTo>
                    <a:lnTo>
                      <a:pt x="87" y="134"/>
                    </a:lnTo>
                    <a:lnTo>
                      <a:pt x="193" y="223"/>
                    </a:lnTo>
                    <a:lnTo>
                      <a:pt x="286" y="301"/>
                    </a:lnTo>
                    <a:lnTo>
                      <a:pt x="323" y="340"/>
                    </a:lnTo>
                    <a:lnTo>
                      <a:pt x="404" y="413"/>
                    </a:lnTo>
                    <a:lnTo>
                      <a:pt x="472" y="474"/>
                    </a:lnTo>
                    <a:lnTo>
                      <a:pt x="38" y="474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0" name="Freeform 716"/>
              <p:cNvSpPr/>
              <p:nvPr/>
            </p:nvSpPr>
            <p:spPr bwMode="auto">
              <a:xfrm>
                <a:off x="14239" y="3513"/>
                <a:ext cx="236" cy="2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2"/>
                  </a:cxn>
                  <a:cxn ang="0">
                    <a:pos x="6" y="45"/>
                  </a:cxn>
                  <a:cxn ang="0">
                    <a:pos x="13" y="67"/>
                  </a:cxn>
                  <a:cxn ang="0">
                    <a:pos x="31" y="89"/>
                  </a:cxn>
                  <a:cxn ang="0">
                    <a:pos x="56" y="112"/>
                  </a:cxn>
                  <a:cxn ang="0">
                    <a:pos x="100" y="151"/>
                  </a:cxn>
                  <a:cxn ang="0">
                    <a:pos x="162" y="206"/>
                  </a:cxn>
                  <a:cxn ang="0">
                    <a:pos x="236" y="273"/>
                  </a:cxn>
                </a:cxnLst>
                <a:rect l="0" t="0" r="r" b="b"/>
                <a:pathLst>
                  <a:path w="236" h="273">
                    <a:moveTo>
                      <a:pt x="0" y="0"/>
                    </a:moveTo>
                    <a:lnTo>
                      <a:pt x="0" y="22"/>
                    </a:lnTo>
                    <a:lnTo>
                      <a:pt x="6" y="45"/>
                    </a:lnTo>
                    <a:lnTo>
                      <a:pt x="13" y="67"/>
                    </a:lnTo>
                    <a:lnTo>
                      <a:pt x="31" y="89"/>
                    </a:lnTo>
                    <a:lnTo>
                      <a:pt x="56" y="112"/>
                    </a:lnTo>
                    <a:lnTo>
                      <a:pt x="100" y="151"/>
                    </a:lnTo>
                    <a:lnTo>
                      <a:pt x="162" y="206"/>
                    </a:lnTo>
                    <a:lnTo>
                      <a:pt x="236" y="273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1" name="Freeform 717"/>
              <p:cNvSpPr/>
              <p:nvPr/>
            </p:nvSpPr>
            <p:spPr bwMode="auto">
              <a:xfrm>
                <a:off x="14481" y="2499"/>
                <a:ext cx="131" cy="1304"/>
              </a:xfrm>
              <a:custGeom>
                <a:avLst/>
                <a:gdLst/>
                <a:ahLst/>
                <a:cxnLst>
                  <a:cxn ang="0">
                    <a:pos x="131" y="1304"/>
                  </a:cxn>
                  <a:cxn ang="0">
                    <a:pos x="131" y="17"/>
                  </a:cxn>
                  <a:cxn ang="0">
                    <a:pos x="0" y="0"/>
                  </a:cxn>
                  <a:cxn ang="0">
                    <a:pos x="0" y="1304"/>
                  </a:cxn>
                  <a:cxn ang="0">
                    <a:pos x="131" y="1304"/>
                  </a:cxn>
                </a:cxnLst>
                <a:rect l="0" t="0" r="r" b="b"/>
                <a:pathLst>
                  <a:path w="131" h="1304">
                    <a:moveTo>
                      <a:pt x="131" y="1304"/>
                    </a:moveTo>
                    <a:lnTo>
                      <a:pt x="131" y="17"/>
                    </a:lnTo>
                    <a:lnTo>
                      <a:pt x="0" y="0"/>
                    </a:lnTo>
                    <a:lnTo>
                      <a:pt x="0" y="1304"/>
                    </a:lnTo>
                    <a:lnTo>
                      <a:pt x="131" y="1304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2" name="Line 718"/>
              <p:cNvSpPr>
                <a:spLocks noChangeShapeType="1"/>
              </p:cNvSpPr>
              <p:nvPr/>
            </p:nvSpPr>
            <p:spPr bwMode="auto">
              <a:xfrm flipV="1">
                <a:off x="14612" y="2510"/>
                <a:ext cx="1" cy="1293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3" name="Line 719"/>
              <p:cNvSpPr>
                <a:spLocks noChangeShapeType="1"/>
              </p:cNvSpPr>
              <p:nvPr/>
            </p:nvSpPr>
            <p:spPr bwMode="auto">
              <a:xfrm>
                <a:off x="14481" y="2510"/>
                <a:ext cx="1" cy="1293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4" name="Freeform 720"/>
              <p:cNvSpPr/>
              <p:nvPr/>
            </p:nvSpPr>
            <p:spPr bwMode="auto">
              <a:xfrm>
                <a:off x="14239" y="2683"/>
                <a:ext cx="614" cy="1036"/>
              </a:xfrm>
              <a:custGeom>
                <a:avLst/>
                <a:gdLst/>
                <a:ahLst/>
                <a:cxnLst>
                  <a:cxn ang="0">
                    <a:pos x="323" y="696"/>
                  </a:cxn>
                  <a:cxn ang="0">
                    <a:pos x="286" y="735"/>
                  </a:cxn>
                  <a:cxn ang="0">
                    <a:pos x="186" y="819"/>
                  </a:cxn>
                  <a:cxn ang="0">
                    <a:pos x="87" y="908"/>
                  </a:cxn>
                  <a:cxn ang="0">
                    <a:pos x="31" y="958"/>
                  </a:cxn>
                  <a:cxn ang="0">
                    <a:pos x="13" y="986"/>
                  </a:cxn>
                  <a:cxn ang="0">
                    <a:pos x="0" y="1008"/>
                  </a:cxn>
                  <a:cxn ang="0">
                    <a:pos x="0" y="1031"/>
                  </a:cxn>
                  <a:cxn ang="0">
                    <a:pos x="0" y="1036"/>
                  </a:cxn>
                  <a:cxn ang="0">
                    <a:pos x="0" y="981"/>
                  </a:cxn>
                  <a:cxn ang="0">
                    <a:pos x="0" y="847"/>
                  </a:cxn>
                  <a:cxn ang="0">
                    <a:pos x="0" y="719"/>
                  </a:cxn>
                  <a:cxn ang="0">
                    <a:pos x="0" y="657"/>
                  </a:cxn>
                  <a:cxn ang="0">
                    <a:pos x="0" y="646"/>
                  </a:cxn>
                  <a:cxn ang="0">
                    <a:pos x="0" y="624"/>
                  </a:cxn>
                  <a:cxn ang="0">
                    <a:pos x="13" y="596"/>
                  </a:cxn>
                  <a:cxn ang="0">
                    <a:pos x="31" y="568"/>
                  </a:cxn>
                  <a:cxn ang="0">
                    <a:pos x="75" y="529"/>
                  </a:cxn>
                  <a:cxn ang="0">
                    <a:pos x="131" y="479"/>
                  </a:cxn>
                  <a:cxn ang="0">
                    <a:pos x="205" y="418"/>
                  </a:cxn>
                  <a:cxn ang="0">
                    <a:pos x="286" y="340"/>
                  </a:cxn>
                  <a:cxn ang="0">
                    <a:pos x="329" y="306"/>
                  </a:cxn>
                  <a:cxn ang="0">
                    <a:pos x="422" y="223"/>
                  </a:cxn>
                  <a:cxn ang="0">
                    <a:pos x="521" y="134"/>
                  </a:cxn>
                  <a:cxn ang="0">
                    <a:pos x="583" y="78"/>
                  </a:cxn>
                  <a:cxn ang="0">
                    <a:pos x="602" y="50"/>
                  </a:cxn>
                  <a:cxn ang="0">
                    <a:pos x="614" y="22"/>
                  </a:cxn>
                  <a:cxn ang="0">
                    <a:pos x="614" y="5"/>
                  </a:cxn>
                  <a:cxn ang="0">
                    <a:pos x="614" y="0"/>
                  </a:cxn>
                  <a:cxn ang="0">
                    <a:pos x="614" y="56"/>
                  </a:cxn>
                  <a:cxn ang="0">
                    <a:pos x="614" y="173"/>
                  </a:cxn>
                  <a:cxn ang="0">
                    <a:pos x="614" y="295"/>
                  </a:cxn>
                  <a:cxn ang="0">
                    <a:pos x="614" y="351"/>
                  </a:cxn>
                  <a:cxn ang="0">
                    <a:pos x="614" y="362"/>
                  </a:cxn>
                  <a:cxn ang="0">
                    <a:pos x="614" y="395"/>
                  </a:cxn>
                  <a:cxn ang="0">
                    <a:pos x="614" y="412"/>
                  </a:cxn>
                  <a:cxn ang="0">
                    <a:pos x="608" y="429"/>
                  </a:cxn>
                  <a:cxn ang="0">
                    <a:pos x="602" y="446"/>
                  </a:cxn>
                  <a:cxn ang="0">
                    <a:pos x="590" y="462"/>
                  </a:cxn>
                  <a:cxn ang="0">
                    <a:pos x="546" y="501"/>
                  </a:cxn>
                  <a:cxn ang="0">
                    <a:pos x="484" y="551"/>
                  </a:cxn>
                  <a:cxn ang="0">
                    <a:pos x="410" y="618"/>
                  </a:cxn>
                  <a:cxn ang="0">
                    <a:pos x="323" y="696"/>
                  </a:cxn>
                </a:cxnLst>
                <a:rect l="0" t="0" r="r" b="b"/>
                <a:pathLst>
                  <a:path w="614" h="1036">
                    <a:moveTo>
                      <a:pt x="323" y="696"/>
                    </a:moveTo>
                    <a:lnTo>
                      <a:pt x="286" y="735"/>
                    </a:lnTo>
                    <a:lnTo>
                      <a:pt x="186" y="819"/>
                    </a:lnTo>
                    <a:lnTo>
                      <a:pt x="87" y="908"/>
                    </a:lnTo>
                    <a:lnTo>
                      <a:pt x="31" y="958"/>
                    </a:lnTo>
                    <a:lnTo>
                      <a:pt x="13" y="986"/>
                    </a:lnTo>
                    <a:lnTo>
                      <a:pt x="0" y="1008"/>
                    </a:lnTo>
                    <a:lnTo>
                      <a:pt x="0" y="1031"/>
                    </a:lnTo>
                    <a:lnTo>
                      <a:pt x="0" y="1036"/>
                    </a:lnTo>
                    <a:lnTo>
                      <a:pt x="0" y="981"/>
                    </a:lnTo>
                    <a:lnTo>
                      <a:pt x="0" y="847"/>
                    </a:lnTo>
                    <a:lnTo>
                      <a:pt x="0" y="719"/>
                    </a:lnTo>
                    <a:lnTo>
                      <a:pt x="0" y="657"/>
                    </a:lnTo>
                    <a:lnTo>
                      <a:pt x="0" y="646"/>
                    </a:lnTo>
                    <a:lnTo>
                      <a:pt x="0" y="624"/>
                    </a:lnTo>
                    <a:lnTo>
                      <a:pt x="13" y="596"/>
                    </a:lnTo>
                    <a:lnTo>
                      <a:pt x="31" y="568"/>
                    </a:lnTo>
                    <a:lnTo>
                      <a:pt x="75" y="529"/>
                    </a:lnTo>
                    <a:lnTo>
                      <a:pt x="131" y="479"/>
                    </a:lnTo>
                    <a:lnTo>
                      <a:pt x="205" y="418"/>
                    </a:lnTo>
                    <a:lnTo>
                      <a:pt x="286" y="340"/>
                    </a:lnTo>
                    <a:lnTo>
                      <a:pt x="329" y="306"/>
                    </a:lnTo>
                    <a:lnTo>
                      <a:pt x="422" y="223"/>
                    </a:lnTo>
                    <a:lnTo>
                      <a:pt x="521" y="134"/>
                    </a:lnTo>
                    <a:lnTo>
                      <a:pt x="583" y="78"/>
                    </a:lnTo>
                    <a:lnTo>
                      <a:pt x="602" y="50"/>
                    </a:lnTo>
                    <a:lnTo>
                      <a:pt x="614" y="22"/>
                    </a:lnTo>
                    <a:lnTo>
                      <a:pt x="614" y="5"/>
                    </a:lnTo>
                    <a:lnTo>
                      <a:pt x="614" y="0"/>
                    </a:lnTo>
                    <a:lnTo>
                      <a:pt x="614" y="56"/>
                    </a:lnTo>
                    <a:lnTo>
                      <a:pt x="614" y="173"/>
                    </a:lnTo>
                    <a:lnTo>
                      <a:pt x="614" y="295"/>
                    </a:lnTo>
                    <a:lnTo>
                      <a:pt x="614" y="351"/>
                    </a:lnTo>
                    <a:lnTo>
                      <a:pt x="614" y="362"/>
                    </a:lnTo>
                    <a:lnTo>
                      <a:pt x="614" y="395"/>
                    </a:lnTo>
                    <a:lnTo>
                      <a:pt x="614" y="412"/>
                    </a:lnTo>
                    <a:lnTo>
                      <a:pt x="608" y="429"/>
                    </a:lnTo>
                    <a:lnTo>
                      <a:pt x="602" y="446"/>
                    </a:lnTo>
                    <a:lnTo>
                      <a:pt x="590" y="462"/>
                    </a:lnTo>
                    <a:lnTo>
                      <a:pt x="546" y="501"/>
                    </a:lnTo>
                    <a:lnTo>
                      <a:pt x="484" y="551"/>
                    </a:lnTo>
                    <a:lnTo>
                      <a:pt x="410" y="618"/>
                    </a:lnTo>
                    <a:lnTo>
                      <a:pt x="323" y="696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5" name="Freeform 721"/>
              <p:cNvSpPr/>
              <p:nvPr/>
            </p:nvSpPr>
            <p:spPr bwMode="auto">
              <a:xfrm>
                <a:off x="14239" y="2683"/>
                <a:ext cx="614" cy="1036"/>
              </a:xfrm>
              <a:custGeom>
                <a:avLst/>
                <a:gdLst/>
                <a:ahLst/>
                <a:cxnLst>
                  <a:cxn ang="0">
                    <a:pos x="323" y="696"/>
                  </a:cxn>
                  <a:cxn ang="0">
                    <a:pos x="286" y="735"/>
                  </a:cxn>
                  <a:cxn ang="0">
                    <a:pos x="186" y="819"/>
                  </a:cxn>
                  <a:cxn ang="0">
                    <a:pos x="87" y="908"/>
                  </a:cxn>
                  <a:cxn ang="0">
                    <a:pos x="31" y="958"/>
                  </a:cxn>
                  <a:cxn ang="0">
                    <a:pos x="13" y="986"/>
                  </a:cxn>
                  <a:cxn ang="0">
                    <a:pos x="0" y="1008"/>
                  </a:cxn>
                  <a:cxn ang="0">
                    <a:pos x="0" y="1031"/>
                  </a:cxn>
                  <a:cxn ang="0">
                    <a:pos x="0" y="1036"/>
                  </a:cxn>
                  <a:cxn ang="0">
                    <a:pos x="0" y="981"/>
                  </a:cxn>
                  <a:cxn ang="0">
                    <a:pos x="0" y="847"/>
                  </a:cxn>
                  <a:cxn ang="0">
                    <a:pos x="0" y="719"/>
                  </a:cxn>
                  <a:cxn ang="0">
                    <a:pos x="0" y="657"/>
                  </a:cxn>
                  <a:cxn ang="0">
                    <a:pos x="0" y="646"/>
                  </a:cxn>
                  <a:cxn ang="0">
                    <a:pos x="0" y="624"/>
                  </a:cxn>
                  <a:cxn ang="0">
                    <a:pos x="13" y="596"/>
                  </a:cxn>
                  <a:cxn ang="0">
                    <a:pos x="31" y="568"/>
                  </a:cxn>
                  <a:cxn ang="0">
                    <a:pos x="75" y="529"/>
                  </a:cxn>
                  <a:cxn ang="0">
                    <a:pos x="131" y="479"/>
                  </a:cxn>
                  <a:cxn ang="0">
                    <a:pos x="205" y="418"/>
                  </a:cxn>
                  <a:cxn ang="0">
                    <a:pos x="286" y="340"/>
                  </a:cxn>
                  <a:cxn ang="0">
                    <a:pos x="329" y="306"/>
                  </a:cxn>
                  <a:cxn ang="0">
                    <a:pos x="422" y="223"/>
                  </a:cxn>
                  <a:cxn ang="0">
                    <a:pos x="521" y="134"/>
                  </a:cxn>
                  <a:cxn ang="0">
                    <a:pos x="583" y="78"/>
                  </a:cxn>
                  <a:cxn ang="0">
                    <a:pos x="602" y="50"/>
                  </a:cxn>
                  <a:cxn ang="0">
                    <a:pos x="614" y="22"/>
                  </a:cxn>
                  <a:cxn ang="0">
                    <a:pos x="614" y="5"/>
                  </a:cxn>
                  <a:cxn ang="0">
                    <a:pos x="614" y="0"/>
                  </a:cxn>
                  <a:cxn ang="0">
                    <a:pos x="614" y="56"/>
                  </a:cxn>
                  <a:cxn ang="0">
                    <a:pos x="614" y="173"/>
                  </a:cxn>
                  <a:cxn ang="0">
                    <a:pos x="614" y="295"/>
                  </a:cxn>
                  <a:cxn ang="0">
                    <a:pos x="614" y="351"/>
                  </a:cxn>
                  <a:cxn ang="0">
                    <a:pos x="614" y="362"/>
                  </a:cxn>
                  <a:cxn ang="0">
                    <a:pos x="614" y="395"/>
                  </a:cxn>
                  <a:cxn ang="0">
                    <a:pos x="614" y="412"/>
                  </a:cxn>
                  <a:cxn ang="0">
                    <a:pos x="608" y="429"/>
                  </a:cxn>
                  <a:cxn ang="0">
                    <a:pos x="602" y="446"/>
                  </a:cxn>
                  <a:cxn ang="0">
                    <a:pos x="590" y="462"/>
                  </a:cxn>
                  <a:cxn ang="0">
                    <a:pos x="546" y="501"/>
                  </a:cxn>
                  <a:cxn ang="0">
                    <a:pos x="484" y="551"/>
                  </a:cxn>
                  <a:cxn ang="0">
                    <a:pos x="410" y="618"/>
                  </a:cxn>
                  <a:cxn ang="0">
                    <a:pos x="323" y="696"/>
                  </a:cxn>
                </a:cxnLst>
                <a:rect l="0" t="0" r="r" b="b"/>
                <a:pathLst>
                  <a:path w="614" h="1036">
                    <a:moveTo>
                      <a:pt x="323" y="696"/>
                    </a:moveTo>
                    <a:lnTo>
                      <a:pt x="286" y="735"/>
                    </a:lnTo>
                    <a:lnTo>
                      <a:pt x="186" y="819"/>
                    </a:lnTo>
                    <a:lnTo>
                      <a:pt x="87" y="908"/>
                    </a:lnTo>
                    <a:lnTo>
                      <a:pt x="31" y="958"/>
                    </a:lnTo>
                    <a:lnTo>
                      <a:pt x="13" y="986"/>
                    </a:lnTo>
                    <a:lnTo>
                      <a:pt x="0" y="1008"/>
                    </a:lnTo>
                    <a:lnTo>
                      <a:pt x="0" y="1031"/>
                    </a:lnTo>
                    <a:lnTo>
                      <a:pt x="0" y="1036"/>
                    </a:lnTo>
                    <a:lnTo>
                      <a:pt x="0" y="981"/>
                    </a:lnTo>
                    <a:lnTo>
                      <a:pt x="0" y="847"/>
                    </a:lnTo>
                    <a:lnTo>
                      <a:pt x="0" y="719"/>
                    </a:lnTo>
                    <a:lnTo>
                      <a:pt x="0" y="657"/>
                    </a:lnTo>
                    <a:lnTo>
                      <a:pt x="0" y="646"/>
                    </a:lnTo>
                    <a:lnTo>
                      <a:pt x="0" y="624"/>
                    </a:lnTo>
                    <a:lnTo>
                      <a:pt x="13" y="596"/>
                    </a:lnTo>
                    <a:lnTo>
                      <a:pt x="31" y="568"/>
                    </a:lnTo>
                    <a:lnTo>
                      <a:pt x="75" y="529"/>
                    </a:lnTo>
                    <a:lnTo>
                      <a:pt x="131" y="479"/>
                    </a:lnTo>
                    <a:lnTo>
                      <a:pt x="205" y="418"/>
                    </a:lnTo>
                    <a:lnTo>
                      <a:pt x="286" y="340"/>
                    </a:lnTo>
                    <a:lnTo>
                      <a:pt x="329" y="306"/>
                    </a:lnTo>
                    <a:lnTo>
                      <a:pt x="422" y="223"/>
                    </a:lnTo>
                    <a:lnTo>
                      <a:pt x="521" y="134"/>
                    </a:lnTo>
                    <a:lnTo>
                      <a:pt x="583" y="78"/>
                    </a:lnTo>
                    <a:lnTo>
                      <a:pt x="602" y="50"/>
                    </a:lnTo>
                    <a:lnTo>
                      <a:pt x="614" y="22"/>
                    </a:lnTo>
                    <a:lnTo>
                      <a:pt x="614" y="5"/>
                    </a:lnTo>
                    <a:lnTo>
                      <a:pt x="614" y="0"/>
                    </a:lnTo>
                    <a:lnTo>
                      <a:pt x="614" y="56"/>
                    </a:lnTo>
                    <a:lnTo>
                      <a:pt x="614" y="173"/>
                    </a:lnTo>
                    <a:lnTo>
                      <a:pt x="614" y="295"/>
                    </a:lnTo>
                    <a:lnTo>
                      <a:pt x="614" y="351"/>
                    </a:lnTo>
                    <a:lnTo>
                      <a:pt x="614" y="362"/>
                    </a:lnTo>
                    <a:lnTo>
                      <a:pt x="614" y="395"/>
                    </a:lnTo>
                    <a:lnTo>
                      <a:pt x="614" y="412"/>
                    </a:lnTo>
                    <a:lnTo>
                      <a:pt x="608" y="429"/>
                    </a:lnTo>
                    <a:lnTo>
                      <a:pt x="602" y="446"/>
                    </a:lnTo>
                    <a:lnTo>
                      <a:pt x="590" y="462"/>
                    </a:lnTo>
                    <a:lnTo>
                      <a:pt x="546" y="501"/>
                    </a:lnTo>
                    <a:lnTo>
                      <a:pt x="484" y="551"/>
                    </a:lnTo>
                    <a:lnTo>
                      <a:pt x="410" y="618"/>
                    </a:lnTo>
                    <a:lnTo>
                      <a:pt x="323" y="696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6" name="Freeform 722"/>
              <p:cNvSpPr/>
              <p:nvPr/>
            </p:nvSpPr>
            <p:spPr bwMode="auto">
              <a:xfrm>
                <a:off x="14239" y="2883"/>
                <a:ext cx="614" cy="652"/>
              </a:xfrm>
              <a:custGeom>
                <a:avLst/>
                <a:gdLst/>
                <a:ahLst/>
                <a:cxnLst>
                  <a:cxn ang="0">
                    <a:pos x="0" y="652"/>
                  </a:cxn>
                  <a:cxn ang="0">
                    <a:pos x="0" y="630"/>
                  </a:cxn>
                  <a:cxn ang="0">
                    <a:pos x="6" y="608"/>
                  </a:cxn>
                  <a:cxn ang="0">
                    <a:pos x="13" y="586"/>
                  </a:cxn>
                  <a:cxn ang="0">
                    <a:pos x="31" y="563"/>
                  </a:cxn>
                  <a:cxn ang="0">
                    <a:pos x="124" y="480"/>
                  </a:cxn>
                  <a:cxn ang="0">
                    <a:pos x="298" y="329"/>
                  </a:cxn>
                  <a:cxn ang="0">
                    <a:pos x="472" y="173"/>
                  </a:cxn>
                  <a:cxn ang="0">
                    <a:pos x="565" y="84"/>
                  </a:cxn>
                  <a:cxn ang="0">
                    <a:pos x="590" y="62"/>
                  </a:cxn>
                  <a:cxn ang="0">
                    <a:pos x="602" y="45"/>
                  </a:cxn>
                  <a:cxn ang="0">
                    <a:pos x="614" y="28"/>
                  </a:cxn>
                  <a:cxn ang="0">
                    <a:pos x="614" y="0"/>
                  </a:cxn>
                </a:cxnLst>
                <a:rect l="0" t="0" r="r" b="b"/>
                <a:pathLst>
                  <a:path w="614" h="652">
                    <a:moveTo>
                      <a:pt x="0" y="652"/>
                    </a:moveTo>
                    <a:lnTo>
                      <a:pt x="0" y="630"/>
                    </a:lnTo>
                    <a:lnTo>
                      <a:pt x="6" y="608"/>
                    </a:lnTo>
                    <a:lnTo>
                      <a:pt x="13" y="586"/>
                    </a:lnTo>
                    <a:lnTo>
                      <a:pt x="31" y="563"/>
                    </a:lnTo>
                    <a:lnTo>
                      <a:pt x="124" y="480"/>
                    </a:lnTo>
                    <a:lnTo>
                      <a:pt x="298" y="329"/>
                    </a:lnTo>
                    <a:lnTo>
                      <a:pt x="472" y="173"/>
                    </a:lnTo>
                    <a:lnTo>
                      <a:pt x="565" y="84"/>
                    </a:lnTo>
                    <a:lnTo>
                      <a:pt x="590" y="62"/>
                    </a:lnTo>
                    <a:lnTo>
                      <a:pt x="602" y="45"/>
                    </a:lnTo>
                    <a:lnTo>
                      <a:pt x="614" y="28"/>
                    </a:lnTo>
                    <a:lnTo>
                      <a:pt x="614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7" name="Freeform 723"/>
              <p:cNvSpPr/>
              <p:nvPr/>
            </p:nvSpPr>
            <p:spPr bwMode="auto">
              <a:xfrm>
                <a:off x="13718" y="788"/>
                <a:ext cx="627" cy="518"/>
              </a:xfrm>
              <a:custGeom>
                <a:avLst/>
                <a:gdLst/>
                <a:ahLst/>
                <a:cxnLst>
                  <a:cxn ang="0">
                    <a:pos x="627" y="518"/>
                  </a:cxn>
                  <a:cxn ang="0">
                    <a:pos x="583" y="479"/>
                  </a:cxn>
                  <a:cxn ang="0">
                    <a:pos x="527" y="429"/>
                  </a:cxn>
                  <a:cxn ang="0">
                    <a:pos x="459" y="368"/>
                  </a:cxn>
                  <a:cxn ang="0">
                    <a:pos x="379" y="295"/>
                  </a:cxn>
                  <a:cxn ang="0">
                    <a:pos x="335" y="256"/>
                  </a:cxn>
                  <a:cxn ang="0">
                    <a:pos x="242" y="173"/>
                  </a:cxn>
                  <a:cxn ang="0">
                    <a:pos x="143" y="78"/>
                  </a:cxn>
                  <a:cxn ang="0">
                    <a:pos x="81" y="28"/>
                  </a:cxn>
                  <a:cxn ang="0">
                    <a:pos x="56" y="11"/>
                  </a:cxn>
                  <a:cxn ang="0">
                    <a:pos x="31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62" y="0"/>
                  </a:cxn>
                  <a:cxn ang="0">
                    <a:pos x="211" y="0"/>
                  </a:cxn>
                  <a:cxn ang="0">
                    <a:pos x="354" y="0"/>
                  </a:cxn>
                  <a:cxn ang="0">
                    <a:pos x="422" y="0"/>
                  </a:cxn>
                  <a:cxn ang="0">
                    <a:pos x="434" y="0"/>
                  </a:cxn>
                  <a:cxn ang="0">
                    <a:pos x="459" y="6"/>
                  </a:cxn>
                  <a:cxn ang="0">
                    <a:pos x="490" y="11"/>
                  </a:cxn>
                  <a:cxn ang="0">
                    <a:pos x="521" y="33"/>
                  </a:cxn>
                  <a:cxn ang="0">
                    <a:pos x="565" y="72"/>
                  </a:cxn>
                  <a:cxn ang="0">
                    <a:pos x="627" y="128"/>
                  </a:cxn>
                  <a:cxn ang="0">
                    <a:pos x="627" y="518"/>
                  </a:cxn>
                </a:cxnLst>
                <a:rect l="0" t="0" r="r" b="b"/>
                <a:pathLst>
                  <a:path w="627" h="518">
                    <a:moveTo>
                      <a:pt x="627" y="518"/>
                    </a:moveTo>
                    <a:lnTo>
                      <a:pt x="583" y="479"/>
                    </a:lnTo>
                    <a:lnTo>
                      <a:pt x="527" y="429"/>
                    </a:lnTo>
                    <a:lnTo>
                      <a:pt x="459" y="368"/>
                    </a:lnTo>
                    <a:lnTo>
                      <a:pt x="379" y="295"/>
                    </a:lnTo>
                    <a:lnTo>
                      <a:pt x="335" y="256"/>
                    </a:lnTo>
                    <a:lnTo>
                      <a:pt x="242" y="173"/>
                    </a:lnTo>
                    <a:lnTo>
                      <a:pt x="143" y="78"/>
                    </a:lnTo>
                    <a:lnTo>
                      <a:pt x="81" y="28"/>
                    </a:lnTo>
                    <a:lnTo>
                      <a:pt x="56" y="11"/>
                    </a:lnTo>
                    <a:lnTo>
                      <a:pt x="31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2" y="0"/>
                    </a:lnTo>
                    <a:lnTo>
                      <a:pt x="211" y="0"/>
                    </a:lnTo>
                    <a:lnTo>
                      <a:pt x="354" y="0"/>
                    </a:lnTo>
                    <a:lnTo>
                      <a:pt x="422" y="0"/>
                    </a:lnTo>
                    <a:lnTo>
                      <a:pt x="434" y="0"/>
                    </a:lnTo>
                    <a:lnTo>
                      <a:pt x="459" y="6"/>
                    </a:lnTo>
                    <a:lnTo>
                      <a:pt x="490" y="11"/>
                    </a:lnTo>
                    <a:lnTo>
                      <a:pt x="521" y="33"/>
                    </a:lnTo>
                    <a:lnTo>
                      <a:pt x="565" y="72"/>
                    </a:lnTo>
                    <a:lnTo>
                      <a:pt x="627" y="128"/>
                    </a:lnTo>
                    <a:lnTo>
                      <a:pt x="627" y="518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8" name="Freeform 724"/>
              <p:cNvSpPr/>
              <p:nvPr/>
            </p:nvSpPr>
            <p:spPr bwMode="auto">
              <a:xfrm>
                <a:off x="13917" y="788"/>
                <a:ext cx="422" cy="323"/>
              </a:xfrm>
              <a:custGeom>
                <a:avLst/>
                <a:gdLst/>
                <a:ahLst/>
                <a:cxnLst>
                  <a:cxn ang="0">
                    <a:pos x="422" y="323"/>
                  </a:cxn>
                  <a:cxn ang="0">
                    <a:pos x="353" y="256"/>
                  </a:cxn>
                  <a:cxn ang="0">
                    <a:pos x="248" y="162"/>
                  </a:cxn>
                  <a:cxn ang="0">
                    <a:pos x="155" y="72"/>
                  </a:cxn>
                  <a:cxn ang="0">
                    <a:pos x="105" y="33"/>
                  </a:cxn>
                  <a:cxn ang="0">
                    <a:pos x="93" y="22"/>
                  </a:cxn>
                  <a:cxn ang="0">
                    <a:pos x="74" y="11"/>
                  </a:cxn>
                  <a:cxn ang="0">
                    <a:pos x="43" y="6"/>
                  </a:cxn>
                  <a:cxn ang="0">
                    <a:pos x="0" y="0"/>
                  </a:cxn>
                </a:cxnLst>
                <a:rect l="0" t="0" r="r" b="b"/>
                <a:pathLst>
                  <a:path w="422" h="323">
                    <a:moveTo>
                      <a:pt x="422" y="323"/>
                    </a:moveTo>
                    <a:lnTo>
                      <a:pt x="353" y="256"/>
                    </a:lnTo>
                    <a:lnTo>
                      <a:pt x="248" y="162"/>
                    </a:lnTo>
                    <a:lnTo>
                      <a:pt x="155" y="72"/>
                    </a:lnTo>
                    <a:lnTo>
                      <a:pt x="105" y="33"/>
                    </a:lnTo>
                    <a:lnTo>
                      <a:pt x="93" y="22"/>
                    </a:lnTo>
                    <a:lnTo>
                      <a:pt x="74" y="11"/>
                    </a:lnTo>
                    <a:lnTo>
                      <a:pt x="43" y="6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49" name="Freeform 725"/>
              <p:cNvSpPr/>
              <p:nvPr/>
            </p:nvSpPr>
            <p:spPr bwMode="auto">
              <a:xfrm>
                <a:off x="12924" y="916"/>
                <a:ext cx="527" cy="424"/>
              </a:xfrm>
              <a:custGeom>
                <a:avLst/>
                <a:gdLst/>
                <a:ahLst/>
                <a:cxnLst>
                  <a:cxn ang="0">
                    <a:pos x="0" y="390"/>
                  </a:cxn>
                  <a:cxn ang="0">
                    <a:pos x="6" y="396"/>
                  </a:cxn>
                  <a:cxn ang="0">
                    <a:pos x="12" y="401"/>
                  </a:cxn>
                  <a:cxn ang="0">
                    <a:pos x="25" y="413"/>
                  </a:cxn>
                  <a:cxn ang="0">
                    <a:pos x="43" y="418"/>
                  </a:cxn>
                  <a:cxn ang="0">
                    <a:pos x="68" y="424"/>
                  </a:cxn>
                  <a:cxn ang="0">
                    <a:pos x="87" y="424"/>
                  </a:cxn>
                  <a:cxn ang="0">
                    <a:pos x="118" y="424"/>
                  </a:cxn>
                  <a:cxn ang="0">
                    <a:pos x="137" y="424"/>
                  </a:cxn>
                  <a:cxn ang="0">
                    <a:pos x="199" y="424"/>
                  </a:cxn>
                  <a:cxn ang="0">
                    <a:pos x="335" y="424"/>
                  </a:cxn>
                  <a:cxn ang="0">
                    <a:pos x="465" y="424"/>
                  </a:cxn>
                  <a:cxn ang="0">
                    <a:pos x="527" y="424"/>
                  </a:cxn>
                  <a:cxn ang="0">
                    <a:pos x="521" y="424"/>
                  </a:cxn>
                  <a:cxn ang="0">
                    <a:pos x="496" y="424"/>
                  </a:cxn>
                  <a:cxn ang="0">
                    <a:pos x="472" y="413"/>
                  </a:cxn>
                  <a:cxn ang="0">
                    <a:pos x="441" y="396"/>
                  </a:cxn>
                  <a:cxn ang="0">
                    <a:pos x="378" y="346"/>
                  </a:cxn>
                  <a:cxn ang="0">
                    <a:pos x="279" y="257"/>
                  </a:cxn>
                  <a:cxn ang="0">
                    <a:pos x="186" y="173"/>
                  </a:cxn>
                  <a:cxn ang="0">
                    <a:pos x="143" y="134"/>
                  </a:cxn>
                  <a:cxn ang="0">
                    <a:pos x="62" y="62"/>
                  </a:cxn>
                  <a:cxn ang="0">
                    <a:pos x="0" y="0"/>
                  </a:cxn>
                  <a:cxn ang="0">
                    <a:pos x="0" y="390"/>
                  </a:cxn>
                </a:cxnLst>
                <a:rect l="0" t="0" r="r" b="b"/>
                <a:pathLst>
                  <a:path w="527" h="424">
                    <a:moveTo>
                      <a:pt x="0" y="390"/>
                    </a:moveTo>
                    <a:lnTo>
                      <a:pt x="6" y="396"/>
                    </a:lnTo>
                    <a:lnTo>
                      <a:pt x="12" y="401"/>
                    </a:lnTo>
                    <a:lnTo>
                      <a:pt x="25" y="413"/>
                    </a:lnTo>
                    <a:lnTo>
                      <a:pt x="43" y="418"/>
                    </a:lnTo>
                    <a:lnTo>
                      <a:pt x="68" y="424"/>
                    </a:lnTo>
                    <a:lnTo>
                      <a:pt x="87" y="424"/>
                    </a:lnTo>
                    <a:lnTo>
                      <a:pt x="118" y="424"/>
                    </a:lnTo>
                    <a:lnTo>
                      <a:pt x="137" y="424"/>
                    </a:lnTo>
                    <a:lnTo>
                      <a:pt x="199" y="424"/>
                    </a:lnTo>
                    <a:lnTo>
                      <a:pt x="335" y="424"/>
                    </a:lnTo>
                    <a:lnTo>
                      <a:pt x="465" y="424"/>
                    </a:lnTo>
                    <a:lnTo>
                      <a:pt x="527" y="424"/>
                    </a:lnTo>
                    <a:lnTo>
                      <a:pt x="521" y="424"/>
                    </a:lnTo>
                    <a:lnTo>
                      <a:pt x="496" y="424"/>
                    </a:lnTo>
                    <a:lnTo>
                      <a:pt x="472" y="413"/>
                    </a:lnTo>
                    <a:lnTo>
                      <a:pt x="441" y="396"/>
                    </a:lnTo>
                    <a:lnTo>
                      <a:pt x="378" y="346"/>
                    </a:lnTo>
                    <a:lnTo>
                      <a:pt x="279" y="257"/>
                    </a:lnTo>
                    <a:lnTo>
                      <a:pt x="186" y="173"/>
                    </a:lnTo>
                    <a:lnTo>
                      <a:pt x="143" y="134"/>
                    </a:lnTo>
                    <a:lnTo>
                      <a:pt x="62" y="62"/>
                    </a:lnTo>
                    <a:lnTo>
                      <a:pt x="0" y="0"/>
                    </a:lnTo>
                    <a:lnTo>
                      <a:pt x="0" y="39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0" name="Freeform 726"/>
              <p:cNvSpPr/>
              <p:nvPr/>
            </p:nvSpPr>
            <p:spPr bwMode="auto">
              <a:xfrm>
                <a:off x="12930" y="1122"/>
                <a:ext cx="310" cy="218"/>
              </a:xfrm>
              <a:custGeom>
                <a:avLst/>
                <a:gdLst/>
                <a:ahLst/>
                <a:cxnLst>
                  <a:cxn ang="0">
                    <a:pos x="310" y="218"/>
                  </a:cxn>
                  <a:cxn ang="0">
                    <a:pos x="292" y="218"/>
                  </a:cxn>
                  <a:cxn ang="0">
                    <a:pos x="267" y="212"/>
                  </a:cxn>
                  <a:cxn ang="0">
                    <a:pos x="236" y="207"/>
                  </a:cxn>
                  <a:cxn ang="0">
                    <a:pos x="211" y="190"/>
                  </a:cxn>
                  <a:cxn ang="0">
                    <a:pos x="186" y="168"/>
                  </a:cxn>
                  <a:cxn ang="0">
                    <a:pos x="137" y="123"/>
                  </a:cxn>
                  <a:cxn ang="0">
                    <a:pos x="75" y="67"/>
                  </a:cxn>
                  <a:cxn ang="0">
                    <a:pos x="0" y="0"/>
                  </a:cxn>
                </a:cxnLst>
                <a:rect l="0" t="0" r="r" b="b"/>
                <a:pathLst>
                  <a:path w="310" h="218">
                    <a:moveTo>
                      <a:pt x="310" y="218"/>
                    </a:moveTo>
                    <a:lnTo>
                      <a:pt x="292" y="218"/>
                    </a:lnTo>
                    <a:lnTo>
                      <a:pt x="267" y="212"/>
                    </a:lnTo>
                    <a:lnTo>
                      <a:pt x="236" y="207"/>
                    </a:lnTo>
                    <a:lnTo>
                      <a:pt x="211" y="190"/>
                    </a:lnTo>
                    <a:lnTo>
                      <a:pt x="186" y="168"/>
                    </a:lnTo>
                    <a:lnTo>
                      <a:pt x="137" y="123"/>
                    </a:lnTo>
                    <a:lnTo>
                      <a:pt x="75" y="67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1" name="Freeform 727"/>
              <p:cNvSpPr/>
              <p:nvPr/>
            </p:nvSpPr>
            <p:spPr bwMode="auto">
              <a:xfrm>
                <a:off x="12924" y="1011"/>
                <a:ext cx="1446" cy="11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6" y="0"/>
                  </a:cxn>
                  <a:cxn ang="0">
                    <a:pos x="1371" y="111"/>
                  </a:cxn>
                  <a:cxn ang="0">
                    <a:pos x="0" y="111"/>
                  </a:cxn>
                  <a:cxn ang="0">
                    <a:pos x="0" y="0"/>
                  </a:cxn>
                </a:cxnLst>
                <a:rect l="0" t="0" r="r" b="b"/>
                <a:pathLst>
                  <a:path w="1446" h="111">
                    <a:moveTo>
                      <a:pt x="0" y="0"/>
                    </a:moveTo>
                    <a:lnTo>
                      <a:pt x="1446" y="0"/>
                    </a:lnTo>
                    <a:lnTo>
                      <a:pt x="1371" y="111"/>
                    </a:lnTo>
                    <a:lnTo>
                      <a:pt x="0" y="11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2" name="Line 728"/>
              <p:cNvSpPr>
                <a:spLocks noChangeShapeType="1"/>
              </p:cNvSpPr>
              <p:nvPr/>
            </p:nvSpPr>
            <p:spPr bwMode="auto">
              <a:xfrm>
                <a:off x="12924" y="1011"/>
                <a:ext cx="1439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3" name="Line 729"/>
              <p:cNvSpPr>
                <a:spLocks noChangeShapeType="1"/>
              </p:cNvSpPr>
              <p:nvPr/>
            </p:nvSpPr>
            <p:spPr bwMode="auto">
              <a:xfrm flipH="1">
                <a:off x="12924" y="1122"/>
                <a:ext cx="1446" cy="1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4" name="Freeform 730"/>
              <p:cNvSpPr/>
              <p:nvPr/>
            </p:nvSpPr>
            <p:spPr bwMode="auto">
              <a:xfrm>
                <a:off x="13011" y="788"/>
                <a:ext cx="1160" cy="552"/>
              </a:xfrm>
              <a:custGeom>
                <a:avLst/>
                <a:gdLst/>
                <a:ahLst/>
                <a:cxnLst>
                  <a:cxn ang="0">
                    <a:pos x="385" y="262"/>
                  </a:cxn>
                  <a:cxn ang="0">
                    <a:pos x="341" y="301"/>
                  </a:cxn>
                  <a:cxn ang="0">
                    <a:pos x="248" y="385"/>
                  </a:cxn>
                  <a:cxn ang="0">
                    <a:pos x="149" y="474"/>
                  </a:cxn>
                  <a:cxn ang="0">
                    <a:pos x="87" y="524"/>
                  </a:cxn>
                  <a:cxn ang="0">
                    <a:pos x="62" y="541"/>
                  </a:cxn>
                  <a:cxn ang="0">
                    <a:pos x="31" y="552"/>
                  </a:cxn>
                  <a:cxn ang="0">
                    <a:pos x="12" y="552"/>
                  </a:cxn>
                  <a:cxn ang="0">
                    <a:pos x="0" y="552"/>
                  </a:cxn>
                  <a:cxn ang="0">
                    <a:pos x="68" y="552"/>
                  </a:cxn>
                  <a:cxn ang="0">
                    <a:pos x="211" y="552"/>
                  </a:cxn>
                  <a:cxn ang="0">
                    <a:pos x="360" y="552"/>
                  </a:cxn>
                  <a:cxn ang="0">
                    <a:pos x="428" y="552"/>
                  </a:cxn>
                  <a:cxn ang="0">
                    <a:pos x="440" y="552"/>
                  </a:cxn>
                  <a:cxn ang="0">
                    <a:pos x="465" y="552"/>
                  </a:cxn>
                  <a:cxn ang="0">
                    <a:pos x="496" y="541"/>
                  </a:cxn>
                  <a:cxn ang="0">
                    <a:pos x="527" y="524"/>
                  </a:cxn>
                  <a:cxn ang="0">
                    <a:pos x="564" y="485"/>
                  </a:cxn>
                  <a:cxn ang="0">
                    <a:pos x="620" y="435"/>
                  </a:cxn>
                  <a:cxn ang="0">
                    <a:pos x="689" y="368"/>
                  </a:cxn>
                  <a:cxn ang="0">
                    <a:pos x="775" y="295"/>
                  </a:cxn>
                  <a:cxn ang="0">
                    <a:pos x="819" y="256"/>
                  </a:cxn>
                  <a:cxn ang="0">
                    <a:pos x="912" y="173"/>
                  </a:cxn>
                  <a:cxn ang="0">
                    <a:pos x="1011" y="84"/>
                  </a:cxn>
                  <a:cxn ang="0">
                    <a:pos x="1073" y="28"/>
                  </a:cxn>
                  <a:cxn ang="0">
                    <a:pos x="1104" y="11"/>
                  </a:cxn>
                  <a:cxn ang="0">
                    <a:pos x="1129" y="6"/>
                  </a:cxn>
                  <a:cxn ang="0">
                    <a:pos x="1148" y="0"/>
                  </a:cxn>
                  <a:cxn ang="0">
                    <a:pos x="1160" y="0"/>
                  </a:cxn>
                  <a:cxn ang="0">
                    <a:pos x="1098" y="0"/>
                  </a:cxn>
                  <a:cxn ang="0">
                    <a:pos x="962" y="0"/>
                  </a:cxn>
                  <a:cxn ang="0">
                    <a:pos x="831" y="0"/>
                  </a:cxn>
                  <a:cxn ang="0">
                    <a:pos x="769" y="0"/>
                  </a:cxn>
                  <a:cxn ang="0">
                    <a:pos x="751" y="0"/>
                  </a:cxn>
                  <a:cxn ang="0">
                    <a:pos x="720" y="0"/>
                  </a:cxn>
                  <a:cxn ang="0">
                    <a:pos x="695" y="6"/>
                  </a:cxn>
                  <a:cxn ang="0">
                    <a:pos x="676" y="6"/>
                  </a:cxn>
                  <a:cxn ang="0">
                    <a:pos x="658" y="17"/>
                  </a:cxn>
                  <a:cxn ang="0">
                    <a:pos x="645" y="28"/>
                  </a:cxn>
                  <a:cxn ang="0">
                    <a:pos x="602" y="67"/>
                  </a:cxn>
                  <a:cxn ang="0">
                    <a:pos x="546" y="117"/>
                  </a:cxn>
                  <a:cxn ang="0">
                    <a:pos x="471" y="184"/>
                  </a:cxn>
                  <a:cxn ang="0">
                    <a:pos x="385" y="262"/>
                  </a:cxn>
                </a:cxnLst>
                <a:rect l="0" t="0" r="r" b="b"/>
                <a:pathLst>
                  <a:path w="1160" h="552">
                    <a:moveTo>
                      <a:pt x="385" y="262"/>
                    </a:moveTo>
                    <a:lnTo>
                      <a:pt x="341" y="301"/>
                    </a:lnTo>
                    <a:lnTo>
                      <a:pt x="248" y="385"/>
                    </a:lnTo>
                    <a:lnTo>
                      <a:pt x="149" y="474"/>
                    </a:lnTo>
                    <a:lnTo>
                      <a:pt x="87" y="524"/>
                    </a:lnTo>
                    <a:lnTo>
                      <a:pt x="62" y="541"/>
                    </a:lnTo>
                    <a:lnTo>
                      <a:pt x="31" y="552"/>
                    </a:lnTo>
                    <a:lnTo>
                      <a:pt x="12" y="552"/>
                    </a:lnTo>
                    <a:lnTo>
                      <a:pt x="0" y="552"/>
                    </a:lnTo>
                    <a:lnTo>
                      <a:pt x="68" y="552"/>
                    </a:lnTo>
                    <a:lnTo>
                      <a:pt x="211" y="552"/>
                    </a:lnTo>
                    <a:lnTo>
                      <a:pt x="360" y="552"/>
                    </a:lnTo>
                    <a:lnTo>
                      <a:pt x="428" y="552"/>
                    </a:lnTo>
                    <a:lnTo>
                      <a:pt x="440" y="552"/>
                    </a:lnTo>
                    <a:lnTo>
                      <a:pt x="465" y="552"/>
                    </a:lnTo>
                    <a:lnTo>
                      <a:pt x="496" y="541"/>
                    </a:lnTo>
                    <a:lnTo>
                      <a:pt x="527" y="524"/>
                    </a:lnTo>
                    <a:lnTo>
                      <a:pt x="564" y="485"/>
                    </a:lnTo>
                    <a:lnTo>
                      <a:pt x="620" y="435"/>
                    </a:lnTo>
                    <a:lnTo>
                      <a:pt x="689" y="368"/>
                    </a:lnTo>
                    <a:lnTo>
                      <a:pt x="775" y="295"/>
                    </a:lnTo>
                    <a:lnTo>
                      <a:pt x="819" y="256"/>
                    </a:lnTo>
                    <a:lnTo>
                      <a:pt x="912" y="173"/>
                    </a:lnTo>
                    <a:lnTo>
                      <a:pt x="1011" y="84"/>
                    </a:lnTo>
                    <a:lnTo>
                      <a:pt x="1073" y="28"/>
                    </a:lnTo>
                    <a:lnTo>
                      <a:pt x="1104" y="11"/>
                    </a:lnTo>
                    <a:lnTo>
                      <a:pt x="1129" y="6"/>
                    </a:lnTo>
                    <a:lnTo>
                      <a:pt x="1148" y="0"/>
                    </a:lnTo>
                    <a:lnTo>
                      <a:pt x="1160" y="0"/>
                    </a:lnTo>
                    <a:lnTo>
                      <a:pt x="1098" y="0"/>
                    </a:lnTo>
                    <a:lnTo>
                      <a:pt x="962" y="0"/>
                    </a:lnTo>
                    <a:lnTo>
                      <a:pt x="831" y="0"/>
                    </a:lnTo>
                    <a:lnTo>
                      <a:pt x="769" y="0"/>
                    </a:lnTo>
                    <a:lnTo>
                      <a:pt x="751" y="0"/>
                    </a:lnTo>
                    <a:lnTo>
                      <a:pt x="720" y="0"/>
                    </a:lnTo>
                    <a:lnTo>
                      <a:pt x="695" y="6"/>
                    </a:lnTo>
                    <a:lnTo>
                      <a:pt x="676" y="6"/>
                    </a:lnTo>
                    <a:lnTo>
                      <a:pt x="658" y="17"/>
                    </a:lnTo>
                    <a:lnTo>
                      <a:pt x="645" y="28"/>
                    </a:lnTo>
                    <a:lnTo>
                      <a:pt x="602" y="67"/>
                    </a:lnTo>
                    <a:lnTo>
                      <a:pt x="546" y="117"/>
                    </a:lnTo>
                    <a:lnTo>
                      <a:pt x="471" y="184"/>
                    </a:lnTo>
                    <a:lnTo>
                      <a:pt x="385" y="262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5" name="Freeform 731"/>
              <p:cNvSpPr/>
              <p:nvPr/>
            </p:nvSpPr>
            <p:spPr bwMode="auto">
              <a:xfrm>
                <a:off x="13011" y="788"/>
                <a:ext cx="1160" cy="552"/>
              </a:xfrm>
              <a:custGeom>
                <a:avLst/>
                <a:gdLst/>
                <a:ahLst/>
                <a:cxnLst>
                  <a:cxn ang="0">
                    <a:pos x="385" y="262"/>
                  </a:cxn>
                  <a:cxn ang="0">
                    <a:pos x="341" y="301"/>
                  </a:cxn>
                  <a:cxn ang="0">
                    <a:pos x="248" y="385"/>
                  </a:cxn>
                  <a:cxn ang="0">
                    <a:pos x="149" y="474"/>
                  </a:cxn>
                  <a:cxn ang="0">
                    <a:pos x="87" y="524"/>
                  </a:cxn>
                  <a:cxn ang="0">
                    <a:pos x="62" y="541"/>
                  </a:cxn>
                  <a:cxn ang="0">
                    <a:pos x="31" y="552"/>
                  </a:cxn>
                  <a:cxn ang="0">
                    <a:pos x="12" y="552"/>
                  </a:cxn>
                  <a:cxn ang="0">
                    <a:pos x="0" y="552"/>
                  </a:cxn>
                  <a:cxn ang="0">
                    <a:pos x="68" y="552"/>
                  </a:cxn>
                  <a:cxn ang="0">
                    <a:pos x="211" y="552"/>
                  </a:cxn>
                  <a:cxn ang="0">
                    <a:pos x="360" y="552"/>
                  </a:cxn>
                  <a:cxn ang="0">
                    <a:pos x="428" y="552"/>
                  </a:cxn>
                  <a:cxn ang="0">
                    <a:pos x="440" y="552"/>
                  </a:cxn>
                  <a:cxn ang="0">
                    <a:pos x="465" y="552"/>
                  </a:cxn>
                  <a:cxn ang="0">
                    <a:pos x="496" y="541"/>
                  </a:cxn>
                  <a:cxn ang="0">
                    <a:pos x="527" y="524"/>
                  </a:cxn>
                  <a:cxn ang="0">
                    <a:pos x="564" y="485"/>
                  </a:cxn>
                  <a:cxn ang="0">
                    <a:pos x="620" y="435"/>
                  </a:cxn>
                  <a:cxn ang="0">
                    <a:pos x="689" y="368"/>
                  </a:cxn>
                  <a:cxn ang="0">
                    <a:pos x="775" y="295"/>
                  </a:cxn>
                  <a:cxn ang="0">
                    <a:pos x="819" y="256"/>
                  </a:cxn>
                  <a:cxn ang="0">
                    <a:pos x="912" y="173"/>
                  </a:cxn>
                  <a:cxn ang="0">
                    <a:pos x="1011" y="84"/>
                  </a:cxn>
                  <a:cxn ang="0">
                    <a:pos x="1073" y="28"/>
                  </a:cxn>
                  <a:cxn ang="0">
                    <a:pos x="1104" y="11"/>
                  </a:cxn>
                  <a:cxn ang="0">
                    <a:pos x="1129" y="6"/>
                  </a:cxn>
                  <a:cxn ang="0">
                    <a:pos x="1148" y="0"/>
                  </a:cxn>
                  <a:cxn ang="0">
                    <a:pos x="1160" y="0"/>
                  </a:cxn>
                  <a:cxn ang="0">
                    <a:pos x="1098" y="0"/>
                  </a:cxn>
                  <a:cxn ang="0">
                    <a:pos x="962" y="0"/>
                  </a:cxn>
                  <a:cxn ang="0">
                    <a:pos x="831" y="0"/>
                  </a:cxn>
                  <a:cxn ang="0">
                    <a:pos x="769" y="0"/>
                  </a:cxn>
                  <a:cxn ang="0">
                    <a:pos x="751" y="0"/>
                  </a:cxn>
                  <a:cxn ang="0">
                    <a:pos x="720" y="0"/>
                  </a:cxn>
                  <a:cxn ang="0">
                    <a:pos x="695" y="6"/>
                  </a:cxn>
                  <a:cxn ang="0">
                    <a:pos x="676" y="6"/>
                  </a:cxn>
                  <a:cxn ang="0">
                    <a:pos x="658" y="17"/>
                  </a:cxn>
                  <a:cxn ang="0">
                    <a:pos x="645" y="28"/>
                  </a:cxn>
                  <a:cxn ang="0">
                    <a:pos x="602" y="67"/>
                  </a:cxn>
                  <a:cxn ang="0">
                    <a:pos x="546" y="117"/>
                  </a:cxn>
                  <a:cxn ang="0">
                    <a:pos x="471" y="184"/>
                  </a:cxn>
                  <a:cxn ang="0">
                    <a:pos x="385" y="262"/>
                  </a:cxn>
                </a:cxnLst>
                <a:rect l="0" t="0" r="r" b="b"/>
                <a:pathLst>
                  <a:path w="1160" h="552">
                    <a:moveTo>
                      <a:pt x="385" y="262"/>
                    </a:moveTo>
                    <a:lnTo>
                      <a:pt x="341" y="301"/>
                    </a:lnTo>
                    <a:lnTo>
                      <a:pt x="248" y="385"/>
                    </a:lnTo>
                    <a:lnTo>
                      <a:pt x="149" y="474"/>
                    </a:lnTo>
                    <a:lnTo>
                      <a:pt x="87" y="524"/>
                    </a:lnTo>
                    <a:lnTo>
                      <a:pt x="62" y="541"/>
                    </a:lnTo>
                    <a:lnTo>
                      <a:pt x="31" y="552"/>
                    </a:lnTo>
                    <a:lnTo>
                      <a:pt x="12" y="552"/>
                    </a:lnTo>
                    <a:lnTo>
                      <a:pt x="0" y="552"/>
                    </a:lnTo>
                    <a:lnTo>
                      <a:pt x="68" y="552"/>
                    </a:lnTo>
                    <a:lnTo>
                      <a:pt x="211" y="552"/>
                    </a:lnTo>
                    <a:lnTo>
                      <a:pt x="360" y="552"/>
                    </a:lnTo>
                    <a:lnTo>
                      <a:pt x="428" y="552"/>
                    </a:lnTo>
                    <a:lnTo>
                      <a:pt x="440" y="552"/>
                    </a:lnTo>
                    <a:lnTo>
                      <a:pt x="465" y="552"/>
                    </a:lnTo>
                    <a:lnTo>
                      <a:pt x="496" y="541"/>
                    </a:lnTo>
                    <a:lnTo>
                      <a:pt x="527" y="524"/>
                    </a:lnTo>
                    <a:lnTo>
                      <a:pt x="564" y="485"/>
                    </a:lnTo>
                    <a:lnTo>
                      <a:pt x="620" y="435"/>
                    </a:lnTo>
                    <a:lnTo>
                      <a:pt x="689" y="368"/>
                    </a:lnTo>
                    <a:lnTo>
                      <a:pt x="775" y="295"/>
                    </a:lnTo>
                    <a:lnTo>
                      <a:pt x="819" y="256"/>
                    </a:lnTo>
                    <a:lnTo>
                      <a:pt x="912" y="173"/>
                    </a:lnTo>
                    <a:lnTo>
                      <a:pt x="1011" y="84"/>
                    </a:lnTo>
                    <a:lnTo>
                      <a:pt x="1073" y="28"/>
                    </a:lnTo>
                    <a:lnTo>
                      <a:pt x="1104" y="11"/>
                    </a:lnTo>
                    <a:lnTo>
                      <a:pt x="1129" y="6"/>
                    </a:lnTo>
                    <a:lnTo>
                      <a:pt x="1148" y="0"/>
                    </a:lnTo>
                    <a:lnTo>
                      <a:pt x="1160" y="0"/>
                    </a:lnTo>
                    <a:lnTo>
                      <a:pt x="1098" y="0"/>
                    </a:lnTo>
                    <a:lnTo>
                      <a:pt x="962" y="0"/>
                    </a:lnTo>
                    <a:lnTo>
                      <a:pt x="831" y="0"/>
                    </a:lnTo>
                    <a:lnTo>
                      <a:pt x="769" y="0"/>
                    </a:lnTo>
                    <a:lnTo>
                      <a:pt x="751" y="0"/>
                    </a:lnTo>
                    <a:lnTo>
                      <a:pt x="720" y="0"/>
                    </a:lnTo>
                    <a:lnTo>
                      <a:pt x="695" y="6"/>
                    </a:lnTo>
                    <a:lnTo>
                      <a:pt x="676" y="6"/>
                    </a:lnTo>
                    <a:lnTo>
                      <a:pt x="658" y="17"/>
                    </a:lnTo>
                    <a:lnTo>
                      <a:pt x="645" y="28"/>
                    </a:lnTo>
                    <a:lnTo>
                      <a:pt x="602" y="67"/>
                    </a:lnTo>
                    <a:lnTo>
                      <a:pt x="546" y="117"/>
                    </a:lnTo>
                    <a:lnTo>
                      <a:pt x="471" y="184"/>
                    </a:lnTo>
                    <a:lnTo>
                      <a:pt x="385" y="262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6" name="Freeform 732"/>
              <p:cNvSpPr/>
              <p:nvPr/>
            </p:nvSpPr>
            <p:spPr bwMode="auto">
              <a:xfrm>
                <a:off x="13222" y="788"/>
                <a:ext cx="719" cy="552"/>
              </a:xfrm>
              <a:custGeom>
                <a:avLst/>
                <a:gdLst/>
                <a:ahLst/>
                <a:cxnLst>
                  <a:cxn ang="0">
                    <a:pos x="0" y="552"/>
                  </a:cxn>
                  <a:cxn ang="0">
                    <a:pos x="18" y="552"/>
                  </a:cxn>
                  <a:cxn ang="0">
                    <a:pos x="43" y="546"/>
                  </a:cxn>
                  <a:cxn ang="0">
                    <a:pos x="74" y="541"/>
                  </a:cxn>
                  <a:cxn ang="0">
                    <a:pos x="99" y="524"/>
                  </a:cxn>
                  <a:cxn ang="0">
                    <a:pos x="186" y="440"/>
                  </a:cxn>
                  <a:cxn ang="0">
                    <a:pos x="360" y="284"/>
                  </a:cxn>
                  <a:cxn ang="0">
                    <a:pos x="533" y="128"/>
                  </a:cxn>
                  <a:cxn ang="0">
                    <a:pos x="626" y="45"/>
                  </a:cxn>
                  <a:cxn ang="0">
                    <a:pos x="651" y="22"/>
                  </a:cxn>
                  <a:cxn ang="0">
                    <a:pos x="670" y="11"/>
                  </a:cxn>
                  <a:cxn ang="0">
                    <a:pos x="695" y="6"/>
                  </a:cxn>
                  <a:cxn ang="0">
                    <a:pos x="719" y="0"/>
                  </a:cxn>
                </a:cxnLst>
                <a:rect l="0" t="0" r="r" b="b"/>
                <a:pathLst>
                  <a:path w="719" h="552">
                    <a:moveTo>
                      <a:pt x="0" y="552"/>
                    </a:moveTo>
                    <a:lnTo>
                      <a:pt x="18" y="552"/>
                    </a:lnTo>
                    <a:lnTo>
                      <a:pt x="43" y="546"/>
                    </a:lnTo>
                    <a:lnTo>
                      <a:pt x="74" y="541"/>
                    </a:lnTo>
                    <a:lnTo>
                      <a:pt x="99" y="524"/>
                    </a:lnTo>
                    <a:lnTo>
                      <a:pt x="186" y="440"/>
                    </a:lnTo>
                    <a:lnTo>
                      <a:pt x="360" y="284"/>
                    </a:lnTo>
                    <a:lnTo>
                      <a:pt x="533" y="128"/>
                    </a:lnTo>
                    <a:lnTo>
                      <a:pt x="626" y="45"/>
                    </a:lnTo>
                    <a:lnTo>
                      <a:pt x="651" y="22"/>
                    </a:lnTo>
                    <a:lnTo>
                      <a:pt x="670" y="11"/>
                    </a:lnTo>
                    <a:lnTo>
                      <a:pt x="695" y="6"/>
                    </a:lnTo>
                    <a:lnTo>
                      <a:pt x="719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7" name="Freeform 733"/>
              <p:cNvSpPr/>
              <p:nvPr/>
            </p:nvSpPr>
            <p:spPr bwMode="auto">
              <a:xfrm>
                <a:off x="14277" y="1245"/>
                <a:ext cx="576" cy="5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3" y="39"/>
                  </a:cxn>
                  <a:cxn ang="0">
                    <a:pos x="99" y="89"/>
                  </a:cxn>
                  <a:cxn ang="0">
                    <a:pos x="173" y="150"/>
                  </a:cxn>
                  <a:cxn ang="0">
                    <a:pos x="248" y="223"/>
                  </a:cxn>
                  <a:cxn ang="0">
                    <a:pos x="291" y="262"/>
                  </a:cxn>
                  <a:cxn ang="0">
                    <a:pos x="384" y="346"/>
                  </a:cxn>
                  <a:cxn ang="0">
                    <a:pos x="490" y="435"/>
                  </a:cxn>
                  <a:cxn ang="0">
                    <a:pos x="545" y="490"/>
                  </a:cxn>
                  <a:cxn ang="0">
                    <a:pos x="564" y="513"/>
                  </a:cxn>
                  <a:cxn ang="0">
                    <a:pos x="570" y="535"/>
                  </a:cxn>
                  <a:cxn ang="0">
                    <a:pos x="576" y="557"/>
                  </a:cxn>
                  <a:cxn ang="0">
                    <a:pos x="576" y="563"/>
                  </a:cxn>
                  <a:cxn ang="0">
                    <a:pos x="576" y="507"/>
                  </a:cxn>
                  <a:cxn ang="0">
                    <a:pos x="576" y="379"/>
                  </a:cxn>
                  <a:cxn ang="0">
                    <a:pos x="576" y="245"/>
                  </a:cxn>
                  <a:cxn ang="0">
                    <a:pos x="576" y="184"/>
                  </a:cxn>
                  <a:cxn ang="0">
                    <a:pos x="576" y="173"/>
                  </a:cxn>
                  <a:cxn ang="0">
                    <a:pos x="570" y="150"/>
                  </a:cxn>
                  <a:cxn ang="0">
                    <a:pos x="564" y="123"/>
                  </a:cxn>
                  <a:cxn ang="0">
                    <a:pos x="539" y="95"/>
                  </a:cxn>
                  <a:cxn ang="0">
                    <a:pos x="496" y="56"/>
                  </a:cxn>
                  <a:cxn ang="0">
                    <a:pos x="434" y="0"/>
                  </a:cxn>
                  <a:cxn ang="0">
                    <a:pos x="0" y="0"/>
                  </a:cxn>
                </a:cxnLst>
                <a:rect l="0" t="0" r="r" b="b"/>
                <a:pathLst>
                  <a:path w="576" h="563">
                    <a:moveTo>
                      <a:pt x="0" y="0"/>
                    </a:moveTo>
                    <a:lnTo>
                      <a:pt x="43" y="39"/>
                    </a:lnTo>
                    <a:lnTo>
                      <a:pt x="99" y="89"/>
                    </a:lnTo>
                    <a:lnTo>
                      <a:pt x="173" y="150"/>
                    </a:lnTo>
                    <a:lnTo>
                      <a:pt x="248" y="223"/>
                    </a:lnTo>
                    <a:lnTo>
                      <a:pt x="291" y="262"/>
                    </a:lnTo>
                    <a:lnTo>
                      <a:pt x="384" y="346"/>
                    </a:lnTo>
                    <a:lnTo>
                      <a:pt x="490" y="435"/>
                    </a:lnTo>
                    <a:lnTo>
                      <a:pt x="545" y="490"/>
                    </a:lnTo>
                    <a:lnTo>
                      <a:pt x="564" y="513"/>
                    </a:lnTo>
                    <a:lnTo>
                      <a:pt x="570" y="535"/>
                    </a:lnTo>
                    <a:lnTo>
                      <a:pt x="576" y="557"/>
                    </a:lnTo>
                    <a:lnTo>
                      <a:pt x="576" y="563"/>
                    </a:lnTo>
                    <a:lnTo>
                      <a:pt x="576" y="507"/>
                    </a:lnTo>
                    <a:lnTo>
                      <a:pt x="576" y="379"/>
                    </a:lnTo>
                    <a:lnTo>
                      <a:pt x="576" y="245"/>
                    </a:lnTo>
                    <a:lnTo>
                      <a:pt x="576" y="184"/>
                    </a:lnTo>
                    <a:lnTo>
                      <a:pt x="576" y="173"/>
                    </a:lnTo>
                    <a:lnTo>
                      <a:pt x="570" y="150"/>
                    </a:lnTo>
                    <a:lnTo>
                      <a:pt x="564" y="123"/>
                    </a:lnTo>
                    <a:lnTo>
                      <a:pt x="539" y="95"/>
                    </a:lnTo>
                    <a:lnTo>
                      <a:pt x="496" y="56"/>
                    </a:lnTo>
                    <a:lnTo>
                      <a:pt x="43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8" name="Freeform 734"/>
              <p:cNvSpPr/>
              <p:nvPr/>
            </p:nvSpPr>
            <p:spPr bwMode="auto">
              <a:xfrm>
                <a:off x="14506" y="1256"/>
                <a:ext cx="347" cy="3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5" y="67"/>
                  </a:cxn>
                  <a:cxn ang="0">
                    <a:pos x="174" y="156"/>
                  </a:cxn>
                  <a:cxn ang="0">
                    <a:pos x="267" y="240"/>
                  </a:cxn>
                  <a:cxn ang="0">
                    <a:pos x="310" y="279"/>
                  </a:cxn>
                  <a:cxn ang="0">
                    <a:pos x="323" y="290"/>
                  </a:cxn>
                  <a:cxn ang="0">
                    <a:pos x="335" y="307"/>
                  </a:cxn>
                  <a:cxn ang="0">
                    <a:pos x="341" y="335"/>
                  </a:cxn>
                  <a:cxn ang="0">
                    <a:pos x="347" y="374"/>
                  </a:cxn>
                </a:cxnLst>
                <a:rect l="0" t="0" r="r" b="b"/>
                <a:pathLst>
                  <a:path w="347" h="374">
                    <a:moveTo>
                      <a:pt x="0" y="0"/>
                    </a:moveTo>
                    <a:lnTo>
                      <a:pt x="75" y="67"/>
                    </a:lnTo>
                    <a:lnTo>
                      <a:pt x="174" y="156"/>
                    </a:lnTo>
                    <a:lnTo>
                      <a:pt x="267" y="240"/>
                    </a:lnTo>
                    <a:lnTo>
                      <a:pt x="310" y="279"/>
                    </a:lnTo>
                    <a:lnTo>
                      <a:pt x="323" y="290"/>
                    </a:lnTo>
                    <a:lnTo>
                      <a:pt x="335" y="307"/>
                    </a:lnTo>
                    <a:lnTo>
                      <a:pt x="341" y="335"/>
                    </a:lnTo>
                    <a:lnTo>
                      <a:pt x="347" y="374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59" name="Freeform 735"/>
              <p:cNvSpPr/>
              <p:nvPr/>
            </p:nvSpPr>
            <p:spPr bwMode="auto">
              <a:xfrm>
                <a:off x="14239" y="2047"/>
                <a:ext cx="472" cy="480"/>
              </a:xfrm>
              <a:custGeom>
                <a:avLst/>
                <a:gdLst/>
                <a:ahLst/>
                <a:cxnLst>
                  <a:cxn ang="0">
                    <a:pos x="38" y="480"/>
                  </a:cxn>
                  <a:cxn ang="0">
                    <a:pos x="31" y="469"/>
                  </a:cxn>
                  <a:cxn ang="0">
                    <a:pos x="25" y="463"/>
                  </a:cxn>
                  <a:cxn ang="0">
                    <a:pos x="13" y="452"/>
                  </a:cxn>
                  <a:cxn ang="0">
                    <a:pos x="6" y="435"/>
                  </a:cxn>
                  <a:cxn ang="0">
                    <a:pos x="0" y="418"/>
                  </a:cxn>
                  <a:cxn ang="0">
                    <a:pos x="0" y="396"/>
                  </a:cxn>
                  <a:cxn ang="0">
                    <a:pos x="0" y="368"/>
                  </a:cxn>
                  <a:cxn ang="0">
                    <a:pos x="0" y="352"/>
                  </a:cxn>
                  <a:cxn ang="0">
                    <a:pos x="0" y="296"/>
                  </a:cxn>
                  <a:cxn ang="0">
                    <a:pos x="0" y="179"/>
                  </a:cxn>
                  <a:cxn ang="0">
                    <a:pos x="0" y="56"/>
                  </a:cxn>
                  <a:cxn ang="0">
                    <a:pos x="0" y="0"/>
                  </a:cxn>
                  <a:cxn ang="0">
                    <a:pos x="0" y="28"/>
                  </a:cxn>
                  <a:cxn ang="0">
                    <a:pos x="31" y="78"/>
                  </a:cxn>
                  <a:cxn ang="0">
                    <a:pos x="87" y="134"/>
                  </a:cxn>
                  <a:cxn ang="0">
                    <a:pos x="193" y="223"/>
                  </a:cxn>
                  <a:cxn ang="0">
                    <a:pos x="286" y="307"/>
                  </a:cxn>
                  <a:cxn ang="0">
                    <a:pos x="323" y="346"/>
                  </a:cxn>
                  <a:cxn ang="0">
                    <a:pos x="404" y="418"/>
                  </a:cxn>
                  <a:cxn ang="0">
                    <a:pos x="472" y="480"/>
                  </a:cxn>
                  <a:cxn ang="0">
                    <a:pos x="38" y="480"/>
                  </a:cxn>
                </a:cxnLst>
                <a:rect l="0" t="0" r="r" b="b"/>
                <a:pathLst>
                  <a:path w="472" h="480">
                    <a:moveTo>
                      <a:pt x="38" y="480"/>
                    </a:moveTo>
                    <a:lnTo>
                      <a:pt x="31" y="469"/>
                    </a:lnTo>
                    <a:lnTo>
                      <a:pt x="25" y="463"/>
                    </a:lnTo>
                    <a:lnTo>
                      <a:pt x="13" y="452"/>
                    </a:lnTo>
                    <a:lnTo>
                      <a:pt x="6" y="435"/>
                    </a:lnTo>
                    <a:lnTo>
                      <a:pt x="0" y="418"/>
                    </a:lnTo>
                    <a:lnTo>
                      <a:pt x="0" y="396"/>
                    </a:lnTo>
                    <a:lnTo>
                      <a:pt x="0" y="368"/>
                    </a:lnTo>
                    <a:lnTo>
                      <a:pt x="0" y="352"/>
                    </a:lnTo>
                    <a:lnTo>
                      <a:pt x="0" y="296"/>
                    </a:lnTo>
                    <a:lnTo>
                      <a:pt x="0" y="179"/>
                    </a:lnTo>
                    <a:lnTo>
                      <a:pt x="0" y="56"/>
                    </a:lnTo>
                    <a:lnTo>
                      <a:pt x="0" y="0"/>
                    </a:lnTo>
                    <a:lnTo>
                      <a:pt x="0" y="28"/>
                    </a:lnTo>
                    <a:lnTo>
                      <a:pt x="31" y="78"/>
                    </a:lnTo>
                    <a:lnTo>
                      <a:pt x="87" y="134"/>
                    </a:lnTo>
                    <a:lnTo>
                      <a:pt x="193" y="223"/>
                    </a:lnTo>
                    <a:lnTo>
                      <a:pt x="286" y="307"/>
                    </a:lnTo>
                    <a:lnTo>
                      <a:pt x="323" y="346"/>
                    </a:lnTo>
                    <a:lnTo>
                      <a:pt x="404" y="418"/>
                    </a:lnTo>
                    <a:lnTo>
                      <a:pt x="472" y="480"/>
                    </a:lnTo>
                    <a:lnTo>
                      <a:pt x="38" y="48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0" name="Freeform 736"/>
              <p:cNvSpPr/>
              <p:nvPr/>
            </p:nvSpPr>
            <p:spPr bwMode="auto">
              <a:xfrm>
                <a:off x="14239" y="2237"/>
                <a:ext cx="236" cy="2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7"/>
                  </a:cxn>
                  <a:cxn ang="0">
                    <a:pos x="6" y="45"/>
                  </a:cxn>
                  <a:cxn ang="0">
                    <a:pos x="13" y="67"/>
                  </a:cxn>
                  <a:cxn ang="0">
                    <a:pos x="31" y="89"/>
                  </a:cxn>
                  <a:cxn ang="0">
                    <a:pos x="56" y="111"/>
                  </a:cxn>
                  <a:cxn ang="0">
                    <a:pos x="100" y="150"/>
                  </a:cxn>
                  <a:cxn ang="0">
                    <a:pos x="162" y="206"/>
                  </a:cxn>
                  <a:cxn ang="0">
                    <a:pos x="236" y="267"/>
                  </a:cxn>
                </a:cxnLst>
                <a:rect l="0" t="0" r="r" b="b"/>
                <a:pathLst>
                  <a:path w="236" h="267">
                    <a:moveTo>
                      <a:pt x="0" y="0"/>
                    </a:moveTo>
                    <a:lnTo>
                      <a:pt x="0" y="17"/>
                    </a:lnTo>
                    <a:lnTo>
                      <a:pt x="6" y="45"/>
                    </a:lnTo>
                    <a:lnTo>
                      <a:pt x="13" y="67"/>
                    </a:lnTo>
                    <a:lnTo>
                      <a:pt x="31" y="89"/>
                    </a:lnTo>
                    <a:lnTo>
                      <a:pt x="56" y="111"/>
                    </a:lnTo>
                    <a:lnTo>
                      <a:pt x="100" y="150"/>
                    </a:lnTo>
                    <a:lnTo>
                      <a:pt x="162" y="206"/>
                    </a:lnTo>
                    <a:lnTo>
                      <a:pt x="236" y="267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1" name="Freeform 737"/>
              <p:cNvSpPr/>
              <p:nvPr/>
            </p:nvSpPr>
            <p:spPr bwMode="auto">
              <a:xfrm>
                <a:off x="14481" y="1239"/>
                <a:ext cx="131" cy="1288"/>
              </a:xfrm>
              <a:custGeom>
                <a:avLst/>
                <a:gdLst/>
                <a:ahLst/>
                <a:cxnLst>
                  <a:cxn ang="0">
                    <a:pos x="131" y="1288"/>
                  </a:cxn>
                  <a:cxn ang="0">
                    <a:pos x="131" y="0"/>
                  </a:cxn>
                  <a:cxn ang="0">
                    <a:pos x="0" y="23"/>
                  </a:cxn>
                  <a:cxn ang="0">
                    <a:pos x="0" y="1288"/>
                  </a:cxn>
                  <a:cxn ang="0">
                    <a:pos x="131" y="1288"/>
                  </a:cxn>
                </a:cxnLst>
                <a:rect l="0" t="0" r="r" b="b"/>
                <a:pathLst>
                  <a:path w="131" h="1288">
                    <a:moveTo>
                      <a:pt x="131" y="1288"/>
                    </a:moveTo>
                    <a:lnTo>
                      <a:pt x="131" y="0"/>
                    </a:lnTo>
                    <a:lnTo>
                      <a:pt x="0" y="23"/>
                    </a:lnTo>
                    <a:lnTo>
                      <a:pt x="0" y="1288"/>
                    </a:lnTo>
                    <a:lnTo>
                      <a:pt x="131" y="1288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2" name="Line 738"/>
              <p:cNvSpPr>
                <a:spLocks noChangeShapeType="1"/>
              </p:cNvSpPr>
              <p:nvPr/>
            </p:nvSpPr>
            <p:spPr bwMode="auto">
              <a:xfrm flipV="1">
                <a:off x="14612" y="1234"/>
                <a:ext cx="1" cy="1293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3" name="Line 739"/>
              <p:cNvSpPr>
                <a:spLocks noChangeShapeType="1"/>
              </p:cNvSpPr>
              <p:nvPr/>
            </p:nvSpPr>
            <p:spPr bwMode="auto">
              <a:xfrm>
                <a:off x="14481" y="1234"/>
                <a:ext cx="1" cy="1293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4" name="Freeform 740"/>
              <p:cNvSpPr/>
              <p:nvPr/>
            </p:nvSpPr>
            <p:spPr bwMode="auto">
              <a:xfrm>
                <a:off x="14239" y="1407"/>
                <a:ext cx="614" cy="1036"/>
              </a:xfrm>
              <a:custGeom>
                <a:avLst/>
                <a:gdLst/>
                <a:ahLst/>
                <a:cxnLst>
                  <a:cxn ang="0">
                    <a:pos x="323" y="696"/>
                  </a:cxn>
                  <a:cxn ang="0">
                    <a:pos x="286" y="730"/>
                  </a:cxn>
                  <a:cxn ang="0">
                    <a:pos x="186" y="819"/>
                  </a:cxn>
                  <a:cxn ang="0">
                    <a:pos x="87" y="908"/>
                  </a:cxn>
                  <a:cxn ang="0">
                    <a:pos x="31" y="958"/>
                  </a:cxn>
                  <a:cxn ang="0">
                    <a:pos x="13" y="980"/>
                  </a:cxn>
                  <a:cxn ang="0">
                    <a:pos x="0" y="1008"/>
                  </a:cxn>
                  <a:cxn ang="0">
                    <a:pos x="0" y="1025"/>
                  </a:cxn>
                  <a:cxn ang="0">
                    <a:pos x="0" y="1036"/>
                  </a:cxn>
                  <a:cxn ang="0">
                    <a:pos x="0" y="975"/>
                  </a:cxn>
                  <a:cxn ang="0">
                    <a:pos x="0" y="847"/>
                  </a:cxn>
                  <a:cxn ang="0">
                    <a:pos x="0" y="713"/>
                  </a:cxn>
                  <a:cxn ang="0">
                    <a:pos x="0" y="657"/>
                  </a:cxn>
                  <a:cxn ang="0">
                    <a:pos x="0" y="646"/>
                  </a:cxn>
                  <a:cxn ang="0">
                    <a:pos x="0" y="624"/>
                  </a:cxn>
                  <a:cxn ang="0">
                    <a:pos x="13" y="596"/>
                  </a:cxn>
                  <a:cxn ang="0">
                    <a:pos x="31" y="568"/>
                  </a:cxn>
                  <a:cxn ang="0">
                    <a:pos x="75" y="529"/>
                  </a:cxn>
                  <a:cxn ang="0">
                    <a:pos x="131" y="479"/>
                  </a:cxn>
                  <a:cxn ang="0">
                    <a:pos x="205" y="418"/>
                  </a:cxn>
                  <a:cxn ang="0">
                    <a:pos x="286" y="340"/>
                  </a:cxn>
                  <a:cxn ang="0">
                    <a:pos x="329" y="306"/>
                  </a:cxn>
                  <a:cxn ang="0">
                    <a:pos x="422" y="223"/>
                  </a:cxn>
                  <a:cxn ang="0">
                    <a:pos x="521" y="133"/>
                  </a:cxn>
                  <a:cxn ang="0">
                    <a:pos x="583" y="72"/>
                  </a:cxn>
                  <a:cxn ang="0">
                    <a:pos x="602" y="44"/>
                  </a:cxn>
                  <a:cxn ang="0">
                    <a:pos x="614" y="22"/>
                  </a:cxn>
                  <a:cxn ang="0">
                    <a:pos x="614" y="5"/>
                  </a:cxn>
                  <a:cxn ang="0">
                    <a:pos x="614" y="0"/>
                  </a:cxn>
                  <a:cxn ang="0">
                    <a:pos x="614" y="50"/>
                  </a:cxn>
                  <a:cxn ang="0">
                    <a:pos x="614" y="172"/>
                  </a:cxn>
                  <a:cxn ang="0">
                    <a:pos x="614" y="289"/>
                  </a:cxn>
                  <a:cxn ang="0">
                    <a:pos x="614" y="351"/>
                  </a:cxn>
                  <a:cxn ang="0">
                    <a:pos x="614" y="362"/>
                  </a:cxn>
                  <a:cxn ang="0">
                    <a:pos x="614" y="395"/>
                  </a:cxn>
                  <a:cxn ang="0">
                    <a:pos x="614" y="412"/>
                  </a:cxn>
                  <a:cxn ang="0">
                    <a:pos x="608" y="429"/>
                  </a:cxn>
                  <a:cxn ang="0">
                    <a:pos x="602" y="445"/>
                  </a:cxn>
                  <a:cxn ang="0">
                    <a:pos x="590" y="462"/>
                  </a:cxn>
                  <a:cxn ang="0">
                    <a:pos x="546" y="496"/>
                  </a:cxn>
                  <a:cxn ang="0">
                    <a:pos x="484" y="551"/>
                  </a:cxn>
                  <a:cxn ang="0">
                    <a:pos x="410" y="613"/>
                  </a:cxn>
                  <a:cxn ang="0">
                    <a:pos x="323" y="696"/>
                  </a:cxn>
                </a:cxnLst>
                <a:rect l="0" t="0" r="r" b="b"/>
                <a:pathLst>
                  <a:path w="614" h="1036">
                    <a:moveTo>
                      <a:pt x="323" y="696"/>
                    </a:moveTo>
                    <a:lnTo>
                      <a:pt x="286" y="730"/>
                    </a:lnTo>
                    <a:lnTo>
                      <a:pt x="186" y="819"/>
                    </a:lnTo>
                    <a:lnTo>
                      <a:pt x="87" y="908"/>
                    </a:lnTo>
                    <a:lnTo>
                      <a:pt x="31" y="958"/>
                    </a:lnTo>
                    <a:lnTo>
                      <a:pt x="13" y="980"/>
                    </a:lnTo>
                    <a:lnTo>
                      <a:pt x="0" y="1008"/>
                    </a:lnTo>
                    <a:lnTo>
                      <a:pt x="0" y="1025"/>
                    </a:lnTo>
                    <a:lnTo>
                      <a:pt x="0" y="1036"/>
                    </a:lnTo>
                    <a:lnTo>
                      <a:pt x="0" y="975"/>
                    </a:lnTo>
                    <a:lnTo>
                      <a:pt x="0" y="847"/>
                    </a:lnTo>
                    <a:lnTo>
                      <a:pt x="0" y="713"/>
                    </a:lnTo>
                    <a:lnTo>
                      <a:pt x="0" y="657"/>
                    </a:lnTo>
                    <a:lnTo>
                      <a:pt x="0" y="646"/>
                    </a:lnTo>
                    <a:lnTo>
                      <a:pt x="0" y="624"/>
                    </a:lnTo>
                    <a:lnTo>
                      <a:pt x="13" y="596"/>
                    </a:lnTo>
                    <a:lnTo>
                      <a:pt x="31" y="568"/>
                    </a:lnTo>
                    <a:lnTo>
                      <a:pt x="75" y="529"/>
                    </a:lnTo>
                    <a:lnTo>
                      <a:pt x="131" y="479"/>
                    </a:lnTo>
                    <a:lnTo>
                      <a:pt x="205" y="418"/>
                    </a:lnTo>
                    <a:lnTo>
                      <a:pt x="286" y="340"/>
                    </a:lnTo>
                    <a:lnTo>
                      <a:pt x="329" y="306"/>
                    </a:lnTo>
                    <a:lnTo>
                      <a:pt x="422" y="223"/>
                    </a:lnTo>
                    <a:lnTo>
                      <a:pt x="521" y="133"/>
                    </a:lnTo>
                    <a:lnTo>
                      <a:pt x="583" y="72"/>
                    </a:lnTo>
                    <a:lnTo>
                      <a:pt x="602" y="44"/>
                    </a:lnTo>
                    <a:lnTo>
                      <a:pt x="614" y="22"/>
                    </a:lnTo>
                    <a:lnTo>
                      <a:pt x="614" y="5"/>
                    </a:lnTo>
                    <a:lnTo>
                      <a:pt x="614" y="0"/>
                    </a:lnTo>
                    <a:lnTo>
                      <a:pt x="614" y="50"/>
                    </a:lnTo>
                    <a:lnTo>
                      <a:pt x="614" y="172"/>
                    </a:lnTo>
                    <a:lnTo>
                      <a:pt x="614" y="289"/>
                    </a:lnTo>
                    <a:lnTo>
                      <a:pt x="614" y="351"/>
                    </a:lnTo>
                    <a:lnTo>
                      <a:pt x="614" y="362"/>
                    </a:lnTo>
                    <a:lnTo>
                      <a:pt x="614" y="395"/>
                    </a:lnTo>
                    <a:lnTo>
                      <a:pt x="614" y="412"/>
                    </a:lnTo>
                    <a:lnTo>
                      <a:pt x="608" y="429"/>
                    </a:lnTo>
                    <a:lnTo>
                      <a:pt x="602" y="445"/>
                    </a:lnTo>
                    <a:lnTo>
                      <a:pt x="590" y="462"/>
                    </a:lnTo>
                    <a:lnTo>
                      <a:pt x="546" y="496"/>
                    </a:lnTo>
                    <a:lnTo>
                      <a:pt x="484" y="551"/>
                    </a:lnTo>
                    <a:lnTo>
                      <a:pt x="410" y="613"/>
                    </a:lnTo>
                    <a:lnTo>
                      <a:pt x="323" y="696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5" name="Freeform 741"/>
              <p:cNvSpPr/>
              <p:nvPr/>
            </p:nvSpPr>
            <p:spPr bwMode="auto">
              <a:xfrm>
                <a:off x="14239" y="1407"/>
                <a:ext cx="614" cy="1036"/>
              </a:xfrm>
              <a:custGeom>
                <a:avLst/>
                <a:gdLst/>
                <a:ahLst/>
                <a:cxnLst>
                  <a:cxn ang="0">
                    <a:pos x="323" y="696"/>
                  </a:cxn>
                  <a:cxn ang="0">
                    <a:pos x="286" y="730"/>
                  </a:cxn>
                  <a:cxn ang="0">
                    <a:pos x="186" y="819"/>
                  </a:cxn>
                  <a:cxn ang="0">
                    <a:pos x="87" y="908"/>
                  </a:cxn>
                  <a:cxn ang="0">
                    <a:pos x="31" y="958"/>
                  </a:cxn>
                  <a:cxn ang="0">
                    <a:pos x="13" y="980"/>
                  </a:cxn>
                  <a:cxn ang="0">
                    <a:pos x="0" y="1008"/>
                  </a:cxn>
                  <a:cxn ang="0">
                    <a:pos x="0" y="1025"/>
                  </a:cxn>
                  <a:cxn ang="0">
                    <a:pos x="0" y="1036"/>
                  </a:cxn>
                  <a:cxn ang="0">
                    <a:pos x="0" y="975"/>
                  </a:cxn>
                  <a:cxn ang="0">
                    <a:pos x="0" y="847"/>
                  </a:cxn>
                  <a:cxn ang="0">
                    <a:pos x="0" y="713"/>
                  </a:cxn>
                  <a:cxn ang="0">
                    <a:pos x="0" y="657"/>
                  </a:cxn>
                  <a:cxn ang="0">
                    <a:pos x="0" y="646"/>
                  </a:cxn>
                  <a:cxn ang="0">
                    <a:pos x="0" y="624"/>
                  </a:cxn>
                  <a:cxn ang="0">
                    <a:pos x="13" y="596"/>
                  </a:cxn>
                  <a:cxn ang="0">
                    <a:pos x="31" y="568"/>
                  </a:cxn>
                  <a:cxn ang="0">
                    <a:pos x="75" y="529"/>
                  </a:cxn>
                  <a:cxn ang="0">
                    <a:pos x="131" y="479"/>
                  </a:cxn>
                  <a:cxn ang="0">
                    <a:pos x="205" y="418"/>
                  </a:cxn>
                  <a:cxn ang="0">
                    <a:pos x="286" y="340"/>
                  </a:cxn>
                  <a:cxn ang="0">
                    <a:pos x="329" y="306"/>
                  </a:cxn>
                  <a:cxn ang="0">
                    <a:pos x="422" y="223"/>
                  </a:cxn>
                  <a:cxn ang="0">
                    <a:pos x="521" y="133"/>
                  </a:cxn>
                  <a:cxn ang="0">
                    <a:pos x="583" y="72"/>
                  </a:cxn>
                  <a:cxn ang="0">
                    <a:pos x="602" y="44"/>
                  </a:cxn>
                  <a:cxn ang="0">
                    <a:pos x="614" y="22"/>
                  </a:cxn>
                  <a:cxn ang="0">
                    <a:pos x="614" y="5"/>
                  </a:cxn>
                  <a:cxn ang="0">
                    <a:pos x="614" y="0"/>
                  </a:cxn>
                  <a:cxn ang="0">
                    <a:pos x="614" y="50"/>
                  </a:cxn>
                  <a:cxn ang="0">
                    <a:pos x="614" y="172"/>
                  </a:cxn>
                  <a:cxn ang="0">
                    <a:pos x="614" y="289"/>
                  </a:cxn>
                  <a:cxn ang="0">
                    <a:pos x="614" y="351"/>
                  </a:cxn>
                  <a:cxn ang="0">
                    <a:pos x="614" y="362"/>
                  </a:cxn>
                  <a:cxn ang="0">
                    <a:pos x="614" y="395"/>
                  </a:cxn>
                  <a:cxn ang="0">
                    <a:pos x="614" y="412"/>
                  </a:cxn>
                  <a:cxn ang="0">
                    <a:pos x="608" y="429"/>
                  </a:cxn>
                  <a:cxn ang="0">
                    <a:pos x="602" y="445"/>
                  </a:cxn>
                  <a:cxn ang="0">
                    <a:pos x="590" y="462"/>
                  </a:cxn>
                  <a:cxn ang="0">
                    <a:pos x="546" y="496"/>
                  </a:cxn>
                  <a:cxn ang="0">
                    <a:pos x="484" y="551"/>
                  </a:cxn>
                  <a:cxn ang="0">
                    <a:pos x="410" y="613"/>
                  </a:cxn>
                  <a:cxn ang="0">
                    <a:pos x="323" y="696"/>
                  </a:cxn>
                </a:cxnLst>
                <a:rect l="0" t="0" r="r" b="b"/>
                <a:pathLst>
                  <a:path w="614" h="1036">
                    <a:moveTo>
                      <a:pt x="323" y="696"/>
                    </a:moveTo>
                    <a:lnTo>
                      <a:pt x="286" y="730"/>
                    </a:lnTo>
                    <a:lnTo>
                      <a:pt x="186" y="819"/>
                    </a:lnTo>
                    <a:lnTo>
                      <a:pt x="87" y="908"/>
                    </a:lnTo>
                    <a:lnTo>
                      <a:pt x="31" y="958"/>
                    </a:lnTo>
                    <a:lnTo>
                      <a:pt x="13" y="980"/>
                    </a:lnTo>
                    <a:lnTo>
                      <a:pt x="0" y="1008"/>
                    </a:lnTo>
                    <a:lnTo>
                      <a:pt x="0" y="1025"/>
                    </a:lnTo>
                    <a:lnTo>
                      <a:pt x="0" y="1036"/>
                    </a:lnTo>
                    <a:lnTo>
                      <a:pt x="0" y="975"/>
                    </a:lnTo>
                    <a:lnTo>
                      <a:pt x="0" y="847"/>
                    </a:lnTo>
                    <a:lnTo>
                      <a:pt x="0" y="713"/>
                    </a:lnTo>
                    <a:lnTo>
                      <a:pt x="0" y="657"/>
                    </a:lnTo>
                    <a:lnTo>
                      <a:pt x="0" y="646"/>
                    </a:lnTo>
                    <a:lnTo>
                      <a:pt x="0" y="624"/>
                    </a:lnTo>
                    <a:lnTo>
                      <a:pt x="13" y="596"/>
                    </a:lnTo>
                    <a:lnTo>
                      <a:pt x="31" y="568"/>
                    </a:lnTo>
                    <a:lnTo>
                      <a:pt x="75" y="529"/>
                    </a:lnTo>
                    <a:lnTo>
                      <a:pt x="131" y="479"/>
                    </a:lnTo>
                    <a:lnTo>
                      <a:pt x="205" y="418"/>
                    </a:lnTo>
                    <a:lnTo>
                      <a:pt x="286" y="340"/>
                    </a:lnTo>
                    <a:lnTo>
                      <a:pt x="329" y="306"/>
                    </a:lnTo>
                    <a:lnTo>
                      <a:pt x="422" y="223"/>
                    </a:lnTo>
                    <a:lnTo>
                      <a:pt x="521" y="133"/>
                    </a:lnTo>
                    <a:lnTo>
                      <a:pt x="583" y="72"/>
                    </a:lnTo>
                    <a:lnTo>
                      <a:pt x="602" y="44"/>
                    </a:lnTo>
                    <a:lnTo>
                      <a:pt x="614" y="22"/>
                    </a:lnTo>
                    <a:lnTo>
                      <a:pt x="614" y="5"/>
                    </a:lnTo>
                    <a:lnTo>
                      <a:pt x="614" y="0"/>
                    </a:lnTo>
                    <a:lnTo>
                      <a:pt x="614" y="50"/>
                    </a:lnTo>
                    <a:lnTo>
                      <a:pt x="614" y="172"/>
                    </a:lnTo>
                    <a:lnTo>
                      <a:pt x="614" y="289"/>
                    </a:lnTo>
                    <a:lnTo>
                      <a:pt x="614" y="351"/>
                    </a:lnTo>
                    <a:lnTo>
                      <a:pt x="614" y="362"/>
                    </a:lnTo>
                    <a:lnTo>
                      <a:pt x="614" y="395"/>
                    </a:lnTo>
                    <a:lnTo>
                      <a:pt x="614" y="412"/>
                    </a:lnTo>
                    <a:lnTo>
                      <a:pt x="608" y="429"/>
                    </a:lnTo>
                    <a:lnTo>
                      <a:pt x="602" y="445"/>
                    </a:lnTo>
                    <a:lnTo>
                      <a:pt x="590" y="462"/>
                    </a:lnTo>
                    <a:lnTo>
                      <a:pt x="546" y="496"/>
                    </a:lnTo>
                    <a:lnTo>
                      <a:pt x="484" y="551"/>
                    </a:lnTo>
                    <a:lnTo>
                      <a:pt x="410" y="613"/>
                    </a:lnTo>
                    <a:lnTo>
                      <a:pt x="323" y="696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6" name="Freeform 742"/>
              <p:cNvSpPr/>
              <p:nvPr/>
            </p:nvSpPr>
            <p:spPr bwMode="auto">
              <a:xfrm>
                <a:off x="14239" y="1607"/>
                <a:ext cx="614" cy="647"/>
              </a:xfrm>
              <a:custGeom>
                <a:avLst/>
                <a:gdLst/>
                <a:ahLst/>
                <a:cxnLst>
                  <a:cxn ang="0">
                    <a:pos x="0" y="647"/>
                  </a:cxn>
                  <a:cxn ang="0">
                    <a:pos x="0" y="630"/>
                  </a:cxn>
                  <a:cxn ang="0">
                    <a:pos x="6" y="608"/>
                  </a:cxn>
                  <a:cxn ang="0">
                    <a:pos x="13" y="580"/>
                  </a:cxn>
                  <a:cxn ang="0">
                    <a:pos x="31" y="558"/>
                  </a:cxn>
                  <a:cxn ang="0">
                    <a:pos x="124" y="479"/>
                  </a:cxn>
                  <a:cxn ang="0">
                    <a:pos x="298" y="323"/>
                  </a:cxn>
                  <a:cxn ang="0">
                    <a:pos x="472" y="167"/>
                  </a:cxn>
                  <a:cxn ang="0">
                    <a:pos x="565" y="84"/>
                  </a:cxn>
                  <a:cxn ang="0">
                    <a:pos x="590" y="62"/>
                  </a:cxn>
                  <a:cxn ang="0">
                    <a:pos x="602" y="45"/>
                  </a:cxn>
                  <a:cxn ang="0">
                    <a:pos x="614" y="23"/>
                  </a:cxn>
                  <a:cxn ang="0">
                    <a:pos x="614" y="0"/>
                  </a:cxn>
                </a:cxnLst>
                <a:rect l="0" t="0" r="r" b="b"/>
                <a:pathLst>
                  <a:path w="614" h="647">
                    <a:moveTo>
                      <a:pt x="0" y="647"/>
                    </a:moveTo>
                    <a:lnTo>
                      <a:pt x="0" y="630"/>
                    </a:lnTo>
                    <a:lnTo>
                      <a:pt x="6" y="608"/>
                    </a:lnTo>
                    <a:lnTo>
                      <a:pt x="13" y="580"/>
                    </a:lnTo>
                    <a:lnTo>
                      <a:pt x="31" y="558"/>
                    </a:lnTo>
                    <a:lnTo>
                      <a:pt x="124" y="479"/>
                    </a:lnTo>
                    <a:lnTo>
                      <a:pt x="298" y="323"/>
                    </a:lnTo>
                    <a:lnTo>
                      <a:pt x="472" y="167"/>
                    </a:lnTo>
                    <a:lnTo>
                      <a:pt x="565" y="84"/>
                    </a:lnTo>
                    <a:lnTo>
                      <a:pt x="590" y="62"/>
                    </a:lnTo>
                    <a:lnTo>
                      <a:pt x="602" y="45"/>
                    </a:lnTo>
                    <a:lnTo>
                      <a:pt x="614" y="23"/>
                    </a:lnTo>
                    <a:lnTo>
                      <a:pt x="614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7" name="Freeform 743"/>
              <p:cNvSpPr/>
              <p:nvPr/>
            </p:nvSpPr>
            <p:spPr bwMode="auto">
              <a:xfrm>
                <a:off x="14382" y="665"/>
                <a:ext cx="602" cy="547"/>
              </a:xfrm>
              <a:custGeom>
                <a:avLst/>
                <a:gdLst/>
                <a:ahLst/>
                <a:cxnLst>
                  <a:cxn ang="0">
                    <a:pos x="43" y="547"/>
                  </a:cxn>
                  <a:cxn ang="0">
                    <a:pos x="149" y="485"/>
                  </a:cxn>
                  <a:cxn ang="0">
                    <a:pos x="242" y="435"/>
                  </a:cxn>
                  <a:cxn ang="0">
                    <a:pos x="323" y="379"/>
                  </a:cxn>
                  <a:cxn ang="0">
                    <a:pos x="391" y="335"/>
                  </a:cxn>
                  <a:cxn ang="0">
                    <a:pos x="447" y="290"/>
                  </a:cxn>
                  <a:cxn ang="0">
                    <a:pos x="490" y="246"/>
                  </a:cxn>
                  <a:cxn ang="0">
                    <a:pos x="527" y="207"/>
                  </a:cxn>
                  <a:cxn ang="0">
                    <a:pos x="558" y="173"/>
                  </a:cxn>
                  <a:cxn ang="0">
                    <a:pos x="577" y="140"/>
                  </a:cxn>
                  <a:cxn ang="0">
                    <a:pos x="589" y="112"/>
                  </a:cxn>
                  <a:cxn ang="0">
                    <a:pos x="602" y="84"/>
                  </a:cxn>
                  <a:cxn ang="0">
                    <a:pos x="602" y="62"/>
                  </a:cxn>
                  <a:cxn ang="0">
                    <a:pos x="602" y="28"/>
                  </a:cxn>
                  <a:cxn ang="0">
                    <a:pos x="596" y="6"/>
                  </a:cxn>
                  <a:cxn ang="0">
                    <a:pos x="571" y="0"/>
                  </a:cxn>
                  <a:cxn ang="0">
                    <a:pos x="534" y="0"/>
                  </a:cxn>
                  <a:cxn ang="0">
                    <a:pos x="509" y="0"/>
                  </a:cxn>
                  <a:cxn ang="0">
                    <a:pos x="478" y="12"/>
                  </a:cxn>
                  <a:cxn ang="0">
                    <a:pos x="447" y="23"/>
                  </a:cxn>
                  <a:cxn ang="0">
                    <a:pos x="409" y="45"/>
                  </a:cxn>
                  <a:cxn ang="0">
                    <a:pos x="372" y="67"/>
                  </a:cxn>
                  <a:cxn ang="0">
                    <a:pos x="329" y="101"/>
                  </a:cxn>
                  <a:cxn ang="0">
                    <a:pos x="279" y="145"/>
                  </a:cxn>
                  <a:cxn ang="0">
                    <a:pos x="236" y="195"/>
                  </a:cxn>
                  <a:cxn ang="0">
                    <a:pos x="180" y="257"/>
                  </a:cxn>
                  <a:cxn ang="0">
                    <a:pos x="124" y="329"/>
                  </a:cxn>
                  <a:cxn ang="0">
                    <a:pos x="62" y="413"/>
                  </a:cxn>
                  <a:cxn ang="0">
                    <a:pos x="0" y="508"/>
                  </a:cxn>
                  <a:cxn ang="0">
                    <a:pos x="43" y="547"/>
                  </a:cxn>
                </a:cxnLst>
                <a:rect l="0" t="0" r="r" b="b"/>
                <a:pathLst>
                  <a:path w="602" h="547">
                    <a:moveTo>
                      <a:pt x="43" y="547"/>
                    </a:moveTo>
                    <a:lnTo>
                      <a:pt x="149" y="485"/>
                    </a:lnTo>
                    <a:lnTo>
                      <a:pt x="242" y="435"/>
                    </a:lnTo>
                    <a:lnTo>
                      <a:pt x="323" y="379"/>
                    </a:lnTo>
                    <a:lnTo>
                      <a:pt x="391" y="335"/>
                    </a:lnTo>
                    <a:lnTo>
                      <a:pt x="447" y="290"/>
                    </a:lnTo>
                    <a:lnTo>
                      <a:pt x="490" y="246"/>
                    </a:lnTo>
                    <a:lnTo>
                      <a:pt x="527" y="207"/>
                    </a:lnTo>
                    <a:lnTo>
                      <a:pt x="558" y="173"/>
                    </a:lnTo>
                    <a:lnTo>
                      <a:pt x="577" y="140"/>
                    </a:lnTo>
                    <a:lnTo>
                      <a:pt x="589" y="112"/>
                    </a:lnTo>
                    <a:lnTo>
                      <a:pt x="602" y="84"/>
                    </a:lnTo>
                    <a:lnTo>
                      <a:pt x="602" y="62"/>
                    </a:lnTo>
                    <a:lnTo>
                      <a:pt x="602" y="28"/>
                    </a:lnTo>
                    <a:lnTo>
                      <a:pt x="596" y="6"/>
                    </a:lnTo>
                    <a:lnTo>
                      <a:pt x="571" y="0"/>
                    </a:lnTo>
                    <a:lnTo>
                      <a:pt x="534" y="0"/>
                    </a:lnTo>
                    <a:lnTo>
                      <a:pt x="509" y="0"/>
                    </a:lnTo>
                    <a:lnTo>
                      <a:pt x="478" y="12"/>
                    </a:lnTo>
                    <a:lnTo>
                      <a:pt x="447" y="23"/>
                    </a:lnTo>
                    <a:lnTo>
                      <a:pt x="409" y="45"/>
                    </a:lnTo>
                    <a:lnTo>
                      <a:pt x="372" y="67"/>
                    </a:lnTo>
                    <a:lnTo>
                      <a:pt x="329" y="101"/>
                    </a:lnTo>
                    <a:lnTo>
                      <a:pt x="279" y="145"/>
                    </a:lnTo>
                    <a:lnTo>
                      <a:pt x="236" y="195"/>
                    </a:lnTo>
                    <a:lnTo>
                      <a:pt x="180" y="257"/>
                    </a:lnTo>
                    <a:lnTo>
                      <a:pt x="124" y="329"/>
                    </a:lnTo>
                    <a:lnTo>
                      <a:pt x="62" y="413"/>
                    </a:lnTo>
                    <a:lnTo>
                      <a:pt x="0" y="508"/>
                    </a:lnTo>
                    <a:lnTo>
                      <a:pt x="43" y="547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8" name="Freeform 744"/>
              <p:cNvSpPr/>
              <p:nvPr/>
            </p:nvSpPr>
            <p:spPr bwMode="auto">
              <a:xfrm>
                <a:off x="14382" y="665"/>
                <a:ext cx="602" cy="547"/>
              </a:xfrm>
              <a:custGeom>
                <a:avLst/>
                <a:gdLst/>
                <a:ahLst/>
                <a:cxnLst>
                  <a:cxn ang="0">
                    <a:pos x="43" y="547"/>
                  </a:cxn>
                  <a:cxn ang="0">
                    <a:pos x="149" y="485"/>
                  </a:cxn>
                  <a:cxn ang="0">
                    <a:pos x="242" y="435"/>
                  </a:cxn>
                  <a:cxn ang="0">
                    <a:pos x="323" y="379"/>
                  </a:cxn>
                  <a:cxn ang="0">
                    <a:pos x="391" y="335"/>
                  </a:cxn>
                  <a:cxn ang="0">
                    <a:pos x="447" y="290"/>
                  </a:cxn>
                  <a:cxn ang="0">
                    <a:pos x="490" y="246"/>
                  </a:cxn>
                  <a:cxn ang="0">
                    <a:pos x="527" y="207"/>
                  </a:cxn>
                  <a:cxn ang="0">
                    <a:pos x="558" y="173"/>
                  </a:cxn>
                  <a:cxn ang="0">
                    <a:pos x="577" y="140"/>
                  </a:cxn>
                  <a:cxn ang="0">
                    <a:pos x="589" y="112"/>
                  </a:cxn>
                  <a:cxn ang="0">
                    <a:pos x="602" y="84"/>
                  </a:cxn>
                  <a:cxn ang="0">
                    <a:pos x="602" y="62"/>
                  </a:cxn>
                  <a:cxn ang="0">
                    <a:pos x="602" y="28"/>
                  </a:cxn>
                  <a:cxn ang="0">
                    <a:pos x="596" y="6"/>
                  </a:cxn>
                  <a:cxn ang="0">
                    <a:pos x="571" y="0"/>
                  </a:cxn>
                  <a:cxn ang="0">
                    <a:pos x="534" y="0"/>
                  </a:cxn>
                  <a:cxn ang="0">
                    <a:pos x="509" y="0"/>
                  </a:cxn>
                  <a:cxn ang="0">
                    <a:pos x="478" y="12"/>
                  </a:cxn>
                  <a:cxn ang="0">
                    <a:pos x="447" y="23"/>
                  </a:cxn>
                  <a:cxn ang="0">
                    <a:pos x="409" y="45"/>
                  </a:cxn>
                  <a:cxn ang="0">
                    <a:pos x="372" y="67"/>
                  </a:cxn>
                  <a:cxn ang="0">
                    <a:pos x="329" y="101"/>
                  </a:cxn>
                  <a:cxn ang="0">
                    <a:pos x="279" y="145"/>
                  </a:cxn>
                  <a:cxn ang="0">
                    <a:pos x="236" y="195"/>
                  </a:cxn>
                  <a:cxn ang="0">
                    <a:pos x="180" y="257"/>
                  </a:cxn>
                  <a:cxn ang="0">
                    <a:pos x="124" y="329"/>
                  </a:cxn>
                  <a:cxn ang="0">
                    <a:pos x="62" y="413"/>
                  </a:cxn>
                  <a:cxn ang="0">
                    <a:pos x="0" y="508"/>
                  </a:cxn>
                  <a:cxn ang="0">
                    <a:pos x="43" y="547"/>
                  </a:cxn>
                </a:cxnLst>
                <a:rect l="0" t="0" r="r" b="b"/>
                <a:pathLst>
                  <a:path w="602" h="547">
                    <a:moveTo>
                      <a:pt x="43" y="547"/>
                    </a:moveTo>
                    <a:lnTo>
                      <a:pt x="149" y="485"/>
                    </a:lnTo>
                    <a:lnTo>
                      <a:pt x="242" y="435"/>
                    </a:lnTo>
                    <a:lnTo>
                      <a:pt x="323" y="379"/>
                    </a:lnTo>
                    <a:lnTo>
                      <a:pt x="391" y="335"/>
                    </a:lnTo>
                    <a:lnTo>
                      <a:pt x="447" y="290"/>
                    </a:lnTo>
                    <a:lnTo>
                      <a:pt x="490" y="246"/>
                    </a:lnTo>
                    <a:lnTo>
                      <a:pt x="527" y="207"/>
                    </a:lnTo>
                    <a:lnTo>
                      <a:pt x="558" y="173"/>
                    </a:lnTo>
                    <a:lnTo>
                      <a:pt x="577" y="140"/>
                    </a:lnTo>
                    <a:lnTo>
                      <a:pt x="589" y="112"/>
                    </a:lnTo>
                    <a:lnTo>
                      <a:pt x="602" y="84"/>
                    </a:lnTo>
                    <a:lnTo>
                      <a:pt x="602" y="62"/>
                    </a:lnTo>
                    <a:lnTo>
                      <a:pt x="602" y="28"/>
                    </a:lnTo>
                    <a:lnTo>
                      <a:pt x="596" y="6"/>
                    </a:lnTo>
                    <a:lnTo>
                      <a:pt x="571" y="0"/>
                    </a:lnTo>
                    <a:lnTo>
                      <a:pt x="534" y="0"/>
                    </a:lnTo>
                    <a:lnTo>
                      <a:pt x="509" y="0"/>
                    </a:lnTo>
                    <a:lnTo>
                      <a:pt x="478" y="12"/>
                    </a:lnTo>
                    <a:lnTo>
                      <a:pt x="447" y="23"/>
                    </a:lnTo>
                    <a:lnTo>
                      <a:pt x="409" y="45"/>
                    </a:lnTo>
                    <a:lnTo>
                      <a:pt x="372" y="67"/>
                    </a:lnTo>
                    <a:lnTo>
                      <a:pt x="329" y="101"/>
                    </a:lnTo>
                    <a:lnTo>
                      <a:pt x="279" y="145"/>
                    </a:lnTo>
                    <a:lnTo>
                      <a:pt x="236" y="195"/>
                    </a:lnTo>
                    <a:lnTo>
                      <a:pt x="180" y="257"/>
                    </a:lnTo>
                    <a:lnTo>
                      <a:pt x="124" y="329"/>
                    </a:lnTo>
                    <a:lnTo>
                      <a:pt x="62" y="413"/>
                    </a:lnTo>
                    <a:lnTo>
                      <a:pt x="0" y="508"/>
                    </a:lnTo>
                    <a:lnTo>
                      <a:pt x="43" y="547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69" name="Freeform 745"/>
              <p:cNvSpPr/>
              <p:nvPr/>
            </p:nvSpPr>
            <p:spPr bwMode="auto">
              <a:xfrm>
                <a:off x="14382" y="922"/>
                <a:ext cx="602" cy="351"/>
              </a:xfrm>
              <a:custGeom>
                <a:avLst/>
                <a:gdLst/>
                <a:ahLst/>
                <a:cxnLst>
                  <a:cxn ang="0">
                    <a:pos x="0" y="290"/>
                  </a:cxn>
                  <a:cxn ang="0">
                    <a:pos x="62" y="245"/>
                  </a:cxn>
                  <a:cxn ang="0">
                    <a:pos x="217" y="145"/>
                  </a:cxn>
                  <a:cxn ang="0">
                    <a:pos x="304" y="95"/>
                  </a:cxn>
                  <a:cxn ang="0">
                    <a:pos x="391" y="44"/>
                  </a:cxn>
                  <a:cxn ang="0">
                    <a:pos x="434" y="28"/>
                  </a:cxn>
                  <a:cxn ang="0">
                    <a:pos x="471" y="17"/>
                  </a:cxn>
                  <a:cxn ang="0">
                    <a:pos x="503" y="5"/>
                  </a:cxn>
                  <a:cxn ang="0">
                    <a:pos x="534" y="0"/>
                  </a:cxn>
                  <a:cxn ang="0">
                    <a:pos x="558" y="5"/>
                  </a:cxn>
                  <a:cxn ang="0">
                    <a:pos x="577" y="17"/>
                  </a:cxn>
                  <a:cxn ang="0">
                    <a:pos x="596" y="33"/>
                  </a:cxn>
                  <a:cxn ang="0">
                    <a:pos x="602" y="56"/>
                  </a:cxn>
                  <a:cxn ang="0">
                    <a:pos x="602" y="78"/>
                  </a:cxn>
                  <a:cxn ang="0">
                    <a:pos x="596" y="100"/>
                  </a:cxn>
                  <a:cxn ang="0">
                    <a:pos x="583" y="117"/>
                  </a:cxn>
                  <a:cxn ang="0">
                    <a:pos x="565" y="128"/>
                  </a:cxn>
                  <a:cxn ang="0">
                    <a:pos x="465" y="167"/>
                  </a:cxn>
                  <a:cxn ang="0">
                    <a:pos x="279" y="245"/>
                  </a:cxn>
                  <a:cxn ang="0">
                    <a:pos x="93" y="317"/>
                  </a:cxn>
                  <a:cxn ang="0">
                    <a:pos x="12" y="351"/>
                  </a:cxn>
                  <a:cxn ang="0">
                    <a:pos x="0" y="290"/>
                  </a:cxn>
                </a:cxnLst>
                <a:rect l="0" t="0" r="r" b="b"/>
                <a:pathLst>
                  <a:path w="602" h="351">
                    <a:moveTo>
                      <a:pt x="0" y="290"/>
                    </a:moveTo>
                    <a:lnTo>
                      <a:pt x="62" y="245"/>
                    </a:lnTo>
                    <a:lnTo>
                      <a:pt x="217" y="145"/>
                    </a:lnTo>
                    <a:lnTo>
                      <a:pt x="304" y="95"/>
                    </a:lnTo>
                    <a:lnTo>
                      <a:pt x="391" y="44"/>
                    </a:lnTo>
                    <a:lnTo>
                      <a:pt x="434" y="28"/>
                    </a:lnTo>
                    <a:lnTo>
                      <a:pt x="471" y="17"/>
                    </a:lnTo>
                    <a:lnTo>
                      <a:pt x="503" y="5"/>
                    </a:lnTo>
                    <a:lnTo>
                      <a:pt x="534" y="0"/>
                    </a:lnTo>
                    <a:lnTo>
                      <a:pt x="558" y="5"/>
                    </a:lnTo>
                    <a:lnTo>
                      <a:pt x="577" y="17"/>
                    </a:lnTo>
                    <a:lnTo>
                      <a:pt x="596" y="33"/>
                    </a:lnTo>
                    <a:lnTo>
                      <a:pt x="602" y="56"/>
                    </a:lnTo>
                    <a:lnTo>
                      <a:pt x="602" y="78"/>
                    </a:lnTo>
                    <a:lnTo>
                      <a:pt x="596" y="100"/>
                    </a:lnTo>
                    <a:lnTo>
                      <a:pt x="583" y="117"/>
                    </a:lnTo>
                    <a:lnTo>
                      <a:pt x="565" y="128"/>
                    </a:lnTo>
                    <a:lnTo>
                      <a:pt x="465" y="167"/>
                    </a:lnTo>
                    <a:lnTo>
                      <a:pt x="279" y="245"/>
                    </a:lnTo>
                    <a:lnTo>
                      <a:pt x="93" y="317"/>
                    </a:lnTo>
                    <a:lnTo>
                      <a:pt x="12" y="351"/>
                    </a:lnTo>
                    <a:lnTo>
                      <a:pt x="0" y="29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0" name="Freeform 746"/>
              <p:cNvSpPr/>
              <p:nvPr/>
            </p:nvSpPr>
            <p:spPr bwMode="auto">
              <a:xfrm>
                <a:off x="14382" y="922"/>
                <a:ext cx="602" cy="351"/>
              </a:xfrm>
              <a:custGeom>
                <a:avLst/>
                <a:gdLst/>
                <a:ahLst/>
                <a:cxnLst>
                  <a:cxn ang="0">
                    <a:pos x="0" y="290"/>
                  </a:cxn>
                  <a:cxn ang="0">
                    <a:pos x="62" y="245"/>
                  </a:cxn>
                  <a:cxn ang="0">
                    <a:pos x="217" y="145"/>
                  </a:cxn>
                  <a:cxn ang="0">
                    <a:pos x="304" y="95"/>
                  </a:cxn>
                  <a:cxn ang="0">
                    <a:pos x="391" y="44"/>
                  </a:cxn>
                  <a:cxn ang="0">
                    <a:pos x="434" y="28"/>
                  </a:cxn>
                  <a:cxn ang="0">
                    <a:pos x="471" y="17"/>
                  </a:cxn>
                  <a:cxn ang="0">
                    <a:pos x="503" y="5"/>
                  </a:cxn>
                  <a:cxn ang="0">
                    <a:pos x="534" y="0"/>
                  </a:cxn>
                  <a:cxn ang="0">
                    <a:pos x="558" y="5"/>
                  </a:cxn>
                  <a:cxn ang="0">
                    <a:pos x="577" y="17"/>
                  </a:cxn>
                  <a:cxn ang="0">
                    <a:pos x="596" y="33"/>
                  </a:cxn>
                  <a:cxn ang="0">
                    <a:pos x="602" y="56"/>
                  </a:cxn>
                  <a:cxn ang="0">
                    <a:pos x="602" y="78"/>
                  </a:cxn>
                  <a:cxn ang="0">
                    <a:pos x="596" y="100"/>
                  </a:cxn>
                  <a:cxn ang="0">
                    <a:pos x="583" y="117"/>
                  </a:cxn>
                  <a:cxn ang="0">
                    <a:pos x="565" y="128"/>
                  </a:cxn>
                  <a:cxn ang="0">
                    <a:pos x="465" y="167"/>
                  </a:cxn>
                  <a:cxn ang="0">
                    <a:pos x="279" y="245"/>
                  </a:cxn>
                  <a:cxn ang="0">
                    <a:pos x="93" y="317"/>
                  </a:cxn>
                  <a:cxn ang="0">
                    <a:pos x="12" y="351"/>
                  </a:cxn>
                  <a:cxn ang="0">
                    <a:pos x="0" y="290"/>
                  </a:cxn>
                </a:cxnLst>
                <a:rect l="0" t="0" r="r" b="b"/>
                <a:pathLst>
                  <a:path w="602" h="351">
                    <a:moveTo>
                      <a:pt x="0" y="290"/>
                    </a:moveTo>
                    <a:lnTo>
                      <a:pt x="62" y="245"/>
                    </a:lnTo>
                    <a:lnTo>
                      <a:pt x="217" y="145"/>
                    </a:lnTo>
                    <a:lnTo>
                      <a:pt x="304" y="95"/>
                    </a:lnTo>
                    <a:lnTo>
                      <a:pt x="391" y="44"/>
                    </a:lnTo>
                    <a:lnTo>
                      <a:pt x="434" y="28"/>
                    </a:lnTo>
                    <a:lnTo>
                      <a:pt x="471" y="17"/>
                    </a:lnTo>
                    <a:lnTo>
                      <a:pt x="503" y="5"/>
                    </a:lnTo>
                    <a:lnTo>
                      <a:pt x="534" y="0"/>
                    </a:lnTo>
                    <a:lnTo>
                      <a:pt x="558" y="5"/>
                    </a:lnTo>
                    <a:lnTo>
                      <a:pt x="577" y="17"/>
                    </a:lnTo>
                    <a:lnTo>
                      <a:pt x="596" y="33"/>
                    </a:lnTo>
                    <a:lnTo>
                      <a:pt x="602" y="56"/>
                    </a:lnTo>
                    <a:lnTo>
                      <a:pt x="602" y="78"/>
                    </a:lnTo>
                    <a:lnTo>
                      <a:pt x="596" y="100"/>
                    </a:lnTo>
                    <a:lnTo>
                      <a:pt x="583" y="117"/>
                    </a:lnTo>
                    <a:lnTo>
                      <a:pt x="565" y="128"/>
                    </a:lnTo>
                    <a:lnTo>
                      <a:pt x="465" y="167"/>
                    </a:lnTo>
                    <a:lnTo>
                      <a:pt x="279" y="245"/>
                    </a:lnTo>
                    <a:lnTo>
                      <a:pt x="93" y="317"/>
                    </a:lnTo>
                    <a:lnTo>
                      <a:pt x="12" y="351"/>
                    </a:lnTo>
                    <a:lnTo>
                      <a:pt x="0" y="290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1" name="Freeform 747"/>
              <p:cNvSpPr/>
              <p:nvPr/>
            </p:nvSpPr>
            <p:spPr bwMode="auto">
              <a:xfrm>
                <a:off x="14382" y="1050"/>
                <a:ext cx="602" cy="284"/>
              </a:xfrm>
              <a:custGeom>
                <a:avLst/>
                <a:gdLst/>
                <a:ahLst/>
                <a:cxnLst>
                  <a:cxn ang="0">
                    <a:pos x="0" y="217"/>
                  </a:cxn>
                  <a:cxn ang="0">
                    <a:pos x="62" y="184"/>
                  </a:cxn>
                  <a:cxn ang="0">
                    <a:pos x="211" y="111"/>
                  </a:cxn>
                  <a:cxn ang="0">
                    <a:pos x="304" y="67"/>
                  </a:cxn>
                  <a:cxn ang="0">
                    <a:pos x="391" y="33"/>
                  </a:cxn>
                  <a:cxn ang="0">
                    <a:pos x="471" y="11"/>
                  </a:cxn>
                  <a:cxn ang="0">
                    <a:pos x="534" y="0"/>
                  </a:cxn>
                  <a:cxn ang="0">
                    <a:pos x="558" y="6"/>
                  </a:cxn>
                  <a:cxn ang="0">
                    <a:pos x="583" y="17"/>
                  </a:cxn>
                  <a:cxn ang="0">
                    <a:pos x="596" y="33"/>
                  </a:cxn>
                  <a:cxn ang="0">
                    <a:pos x="602" y="56"/>
                  </a:cxn>
                  <a:cxn ang="0">
                    <a:pos x="602" y="72"/>
                  </a:cxn>
                  <a:cxn ang="0">
                    <a:pos x="596" y="95"/>
                  </a:cxn>
                  <a:cxn ang="0">
                    <a:pos x="583" y="111"/>
                  </a:cxn>
                  <a:cxn ang="0">
                    <a:pos x="565" y="123"/>
                  </a:cxn>
                  <a:cxn ang="0">
                    <a:pos x="465" y="156"/>
                  </a:cxn>
                  <a:cxn ang="0">
                    <a:pos x="273" y="212"/>
                  </a:cxn>
                  <a:cxn ang="0">
                    <a:pos x="93" y="262"/>
                  </a:cxn>
                  <a:cxn ang="0">
                    <a:pos x="6" y="284"/>
                  </a:cxn>
                  <a:cxn ang="0">
                    <a:pos x="0" y="217"/>
                  </a:cxn>
                </a:cxnLst>
                <a:rect l="0" t="0" r="r" b="b"/>
                <a:pathLst>
                  <a:path w="602" h="284">
                    <a:moveTo>
                      <a:pt x="0" y="217"/>
                    </a:moveTo>
                    <a:lnTo>
                      <a:pt x="62" y="184"/>
                    </a:lnTo>
                    <a:lnTo>
                      <a:pt x="211" y="111"/>
                    </a:lnTo>
                    <a:lnTo>
                      <a:pt x="304" y="67"/>
                    </a:lnTo>
                    <a:lnTo>
                      <a:pt x="391" y="33"/>
                    </a:lnTo>
                    <a:lnTo>
                      <a:pt x="471" y="11"/>
                    </a:lnTo>
                    <a:lnTo>
                      <a:pt x="534" y="0"/>
                    </a:lnTo>
                    <a:lnTo>
                      <a:pt x="558" y="6"/>
                    </a:lnTo>
                    <a:lnTo>
                      <a:pt x="583" y="17"/>
                    </a:lnTo>
                    <a:lnTo>
                      <a:pt x="596" y="33"/>
                    </a:lnTo>
                    <a:lnTo>
                      <a:pt x="602" y="56"/>
                    </a:lnTo>
                    <a:lnTo>
                      <a:pt x="602" y="72"/>
                    </a:lnTo>
                    <a:lnTo>
                      <a:pt x="596" y="95"/>
                    </a:lnTo>
                    <a:lnTo>
                      <a:pt x="583" y="111"/>
                    </a:lnTo>
                    <a:lnTo>
                      <a:pt x="565" y="123"/>
                    </a:lnTo>
                    <a:lnTo>
                      <a:pt x="465" y="156"/>
                    </a:lnTo>
                    <a:lnTo>
                      <a:pt x="273" y="212"/>
                    </a:lnTo>
                    <a:lnTo>
                      <a:pt x="93" y="262"/>
                    </a:lnTo>
                    <a:lnTo>
                      <a:pt x="6" y="284"/>
                    </a:lnTo>
                    <a:lnTo>
                      <a:pt x="0" y="217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2" name="Freeform 748"/>
              <p:cNvSpPr/>
              <p:nvPr/>
            </p:nvSpPr>
            <p:spPr bwMode="auto">
              <a:xfrm>
                <a:off x="14382" y="1050"/>
                <a:ext cx="602" cy="284"/>
              </a:xfrm>
              <a:custGeom>
                <a:avLst/>
                <a:gdLst/>
                <a:ahLst/>
                <a:cxnLst>
                  <a:cxn ang="0">
                    <a:pos x="0" y="217"/>
                  </a:cxn>
                  <a:cxn ang="0">
                    <a:pos x="62" y="184"/>
                  </a:cxn>
                  <a:cxn ang="0">
                    <a:pos x="211" y="111"/>
                  </a:cxn>
                  <a:cxn ang="0">
                    <a:pos x="304" y="67"/>
                  </a:cxn>
                  <a:cxn ang="0">
                    <a:pos x="391" y="33"/>
                  </a:cxn>
                  <a:cxn ang="0">
                    <a:pos x="471" y="11"/>
                  </a:cxn>
                  <a:cxn ang="0">
                    <a:pos x="534" y="0"/>
                  </a:cxn>
                  <a:cxn ang="0">
                    <a:pos x="558" y="6"/>
                  </a:cxn>
                  <a:cxn ang="0">
                    <a:pos x="583" y="17"/>
                  </a:cxn>
                  <a:cxn ang="0">
                    <a:pos x="596" y="33"/>
                  </a:cxn>
                  <a:cxn ang="0">
                    <a:pos x="602" y="56"/>
                  </a:cxn>
                  <a:cxn ang="0">
                    <a:pos x="602" y="72"/>
                  </a:cxn>
                  <a:cxn ang="0">
                    <a:pos x="596" y="95"/>
                  </a:cxn>
                  <a:cxn ang="0">
                    <a:pos x="583" y="111"/>
                  </a:cxn>
                  <a:cxn ang="0">
                    <a:pos x="565" y="123"/>
                  </a:cxn>
                  <a:cxn ang="0">
                    <a:pos x="465" y="156"/>
                  </a:cxn>
                  <a:cxn ang="0">
                    <a:pos x="273" y="212"/>
                  </a:cxn>
                  <a:cxn ang="0">
                    <a:pos x="93" y="262"/>
                  </a:cxn>
                  <a:cxn ang="0">
                    <a:pos x="6" y="284"/>
                  </a:cxn>
                  <a:cxn ang="0">
                    <a:pos x="0" y="217"/>
                  </a:cxn>
                </a:cxnLst>
                <a:rect l="0" t="0" r="r" b="b"/>
                <a:pathLst>
                  <a:path w="602" h="284">
                    <a:moveTo>
                      <a:pt x="0" y="217"/>
                    </a:moveTo>
                    <a:lnTo>
                      <a:pt x="62" y="184"/>
                    </a:lnTo>
                    <a:lnTo>
                      <a:pt x="211" y="111"/>
                    </a:lnTo>
                    <a:lnTo>
                      <a:pt x="304" y="67"/>
                    </a:lnTo>
                    <a:lnTo>
                      <a:pt x="391" y="33"/>
                    </a:lnTo>
                    <a:lnTo>
                      <a:pt x="471" y="11"/>
                    </a:lnTo>
                    <a:lnTo>
                      <a:pt x="534" y="0"/>
                    </a:lnTo>
                    <a:lnTo>
                      <a:pt x="558" y="6"/>
                    </a:lnTo>
                    <a:lnTo>
                      <a:pt x="583" y="17"/>
                    </a:lnTo>
                    <a:lnTo>
                      <a:pt x="596" y="33"/>
                    </a:lnTo>
                    <a:lnTo>
                      <a:pt x="602" y="56"/>
                    </a:lnTo>
                    <a:lnTo>
                      <a:pt x="602" y="72"/>
                    </a:lnTo>
                    <a:lnTo>
                      <a:pt x="596" y="95"/>
                    </a:lnTo>
                    <a:lnTo>
                      <a:pt x="583" y="111"/>
                    </a:lnTo>
                    <a:lnTo>
                      <a:pt x="565" y="123"/>
                    </a:lnTo>
                    <a:lnTo>
                      <a:pt x="465" y="156"/>
                    </a:lnTo>
                    <a:lnTo>
                      <a:pt x="273" y="212"/>
                    </a:lnTo>
                    <a:lnTo>
                      <a:pt x="93" y="262"/>
                    </a:lnTo>
                    <a:lnTo>
                      <a:pt x="6" y="284"/>
                    </a:lnTo>
                    <a:lnTo>
                      <a:pt x="0" y="217"/>
                    </a:lnTo>
                    <a:close/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3" name="Freeform 749"/>
              <p:cNvSpPr/>
              <p:nvPr/>
            </p:nvSpPr>
            <p:spPr bwMode="auto">
              <a:xfrm>
                <a:off x="14289" y="1161"/>
                <a:ext cx="689" cy="212"/>
              </a:xfrm>
              <a:custGeom>
                <a:avLst/>
                <a:gdLst/>
                <a:ahLst/>
                <a:cxnLst>
                  <a:cxn ang="0">
                    <a:pos x="87" y="151"/>
                  </a:cxn>
                  <a:cxn ang="0">
                    <a:pos x="149" y="123"/>
                  </a:cxn>
                  <a:cxn ang="0">
                    <a:pos x="298" y="67"/>
                  </a:cxn>
                  <a:cxn ang="0">
                    <a:pos x="391" y="34"/>
                  </a:cxn>
                  <a:cxn ang="0">
                    <a:pos x="478" y="12"/>
                  </a:cxn>
                  <a:cxn ang="0">
                    <a:pos x="515" y="6"/>
                  </a:cxn>
                  <a:cxn ang="0">
                    <a:pos x="552" y="0"/>
                  </a:cxn>
                  <a:cxn ang="0">
                    <a:pos x="589" y="0"/>
                  </a:cxn>
                  <a:cxn ang="0">
                    <a:pos x="614" y="0"/>
                  </a:cxn>
                  <a:cxn ang="0">
                    <a:pos x="639" y="12"/>
                  </a:cxn>
                  <a:cxn ang="0">
                    <a:pos x="658" y="17"/>
                  </a:cxn>
                  <a:cxn ang="0">
                    <a:pos x="670" y="28"/>
                  </a:cxn>
                  <a:cxn ang="0">
                    <a:pos x="682" y="39"/>
                  </a:cxn>
                  <a:cxn ang="0">
                    <a:pos x="689" y="67"/>
                  </a:cxn>
                  <a:cxn ang="0">
                    <a:pos x="689" y="90"/>
                  </a:cxn>
                  <a:cxn ang="0">
                    <a:pos x="676" y="112"/>
                  </a:cxn>
                  <a:cxn ang="0">
                    <a:pos x="651" y="129"/>
                  </a:cxn>
                  <a:cxn ang="0">
                    <a:pos x="633" y="145"/>
                  </a:cxn>
                  <a:cxn ang="0">
                    <a:pos x="608" y="145"/>
                  </a:cxn>
                  <a:cxn ang="0">
                    <a:pos x="571" y="140"/>
                  </a:cxn>
                  <a:cxn ang="0">
                    <a:pos x="558" y="134"/>
                  </a:cxn>
                  <a:cxn ang="0">
                    <a:pos x="552" y="129"/>
                  </a:cxn>
                  <a:cxn ang="0">
                    <a:pos x="552" y="112"/>
                  </a:cxn>
                  <a:cxn ang="0">
                    <a:pos x="552" y="106"/>
                  </a:cxn>
                  <a:cxn ang="0">
                    <a:pos x="546" y="101"/>
                  </a:cxn>
                  <a:cxn ang="0">
                    <a:pos x="533" y="95"/>
                  </a:cxn>
                  <a:cxn ang="0">
                    <a:pos x="509" y="95"/>
                  </a:cxn>
                  <a:cxn ang="0">
                    <a:pos x="459" y="95"/>
                  </a:cxn>
                  <a:cxn ang="0">
                    <a:pos x="378" y="106"/>
                  </a:cxn>
                  <a:cxn ang="0">
                    <a:pos x="267" y="134"/>
                  </a:cxn>
                  <a:cxn ang="0">
                    <a:pos x="112" y="184"/>
                  </a:cxn>
                  <a:cxn ang="0">
                    <a:pos x="43" y="207"/>
                  </a:cxn>
                  <a:cxn ang="0">
                    <a:pos x="12" y="212"/>
                  </a:cxn>
                  <a:cxn ang="0">
                    <a:pos x="6" y="212"/>
                  </a:cxn>
                  <a:cxn ang="0">
                    <a:pos x="0" y="212"/>
                  </a:cxn>
                  <a:cxn ang="0">
                    <a:pos x="6" y="207"/>
                  </a:cxn>
                  <a:cxn ang="0">
                    <a:pos x="12" y="201"/>
                  </a:cxn>
                  <a:cxn ang="0">
                    <a:pos x="56" y="168"/>
                  </a:cxn>
                  <a:cxn ang="0">
                    <a:pos x="87" y="151"/>
                  </a:cxn>
                </a:cxnLst>
                <a:rect l="0" t="0" r="r" b="b"/>
                <a:pathLst>
                  <a:path w="689" h="212">
                    <a:moveTo>
                      <a:pt x="87" y="151"/>
                    </a:moveTo>
                    <a:lnTo>
                      <a:pt x="149" y="123"/>
                    </a:lnTo>
                    <a:lnTo>
                      <a:pt x="298" y="67"/>
                    </a:lnTo>
                    <a:lnTo>
                      <a:pt x="391" y="34"/>
                    </a:lnTo>
                    <a:lnTo>
                      <a:pt x="478" y="12"/>
                    </a:lnTo>
                    <a:lnTo>
                      <a:pt x="515" y="6"/>
                    </a:lnTo>
                    <a:lnTo>
                      <a:pt x="552" y="0"/>
                    </a:lnTo>
                    <a:lnTo>
                      <a:pt x="589" y="0"/>
                    </a:lnTo>
                    <a:lnTo>
                      <a:pt x="614" y="0"/>
                    </a:lnTo>
                    <a:lnTo>
                      <a:pt x="639" y="12"/>
                    </a:lnTo>
                    <a:lnTo>
                      <a:pt x="658" y="17"/>
                    </a:lnTo>
                    <a:lnTo>
                      <a:pt x="670" y="28"/>
                    </a:lnTo>
                    <a:lnTo>
                      <a:pt x="682" y="39"/>
                    </a:lnTo>
                    <a:lnTo>
                      <a:pt x="689" y="67"/>
                    </a:lnTo>
                    <a:lnTo>
                      <a:pt x="689" y="90"/>
                    </a:lnTo>
                    <a:lnTo>
                      <a:pt x="676" y="112"/>
                    </a:lnTo>
                    <a:lnTo>
                      <a:pt x="651" y="129"/>
                    </a:lnTo>
                    <a:lnTo>
                      <a:pt x="633" y="145"/>
                    </a:lnTo>
                    <a:lnTo>
                      <a:pt x="608" y="145"/>
                    </a:lnTo>
                    <a:lnTo>
                      <a:pt x="571" y="140"/>
                    </a:lnTo>
                    <a:lnTo>
                      <a:pt x="558" y="134"/>
                    </a:lnTo>
                    <a:lnTo>
                      <a:pt x="552" y="129"/>
                    </a:lnTo>
                    <a:lnTo>
                      <a:pt x="552" y="112"/>
                    </a:lnTo>
                    <a:lnTo>
                      <a:pt x="552" y="106"/>
                    </a:lnTo>
                    <a:lnTo>
                      <a:pt x="546" y="101"/>
                    </a:lnTo>
                    <a:lnTo>
                      <a:pt x="533" y="95"/>
                    </a:lnTo>
                    <a:lnTo>
                      <a:pt x="509" y="95"/>
                    </a:lnTo>
                    <a:lnTo>
                      <a:pt x="459" y="95"/>
                    </a:lnTo>
                    <a:lnTo>
                      <a:pt x="378" y="106"/>
                    </a:lnTo>
                    <a:lnTo>
                      <a:pt x="267" y="134"/>
                    </a:lnTo>
                    <a:lnTo>
                      <a:pt x="112" y="184"/>
                    </a:lnTo>
                    <a:lnTo>
                      <a:pt x="43" y="207"/>
                    </a:lnTo>
                    <a:lnTo>
                      <a:pt x="12" y="212"/>
                    </a:lnTo>
                    <a:lnTo>
                      <a:pt x="6" y="212"/>
                    </a:lnTo>
                    <a:lnTo>
                      <a:pt x="0" y="212"/>
                    </a:lnTo>
                    <a:lnTo>
                      <a:pt x="6" y="207"/>
                    </a:lnTo>
                    <a:lnTo>
                      <a:pt x="12" y="201"/>
                    </a:lnTo>
                    <a:lnTo>
                      <a:pt x="56" y="168"/>
                    </a:lnTo>
                    <a:lnTo>
                      <a:pt x="87" y="151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4" name="Freeform 750"/>
              <p:cNvSpPr/>
              <p:nvPr/>
            </p:nvSpPr>
            <p:spPr bwMode="auto">
              <a:xfrm>
                <a:off x="14289" y="1161"/>
                <a:ext cx="689" cy="212"/>
              </a:xfrm>
              <a:custGeom>
                <a:avLst/>
                <a:gdLst/>
                <a:ahLst/>
                <a:cxnLst>
                  <a:cxn ang="0">
                    <a:pos x="87" y="151"/>
                  </a:cxn>
                  <a:cxn ang="0">
                    <a:pos x="149" y="123"/>
                  </a:cxn>
                  <a:cxn ang="0">
                    <a:pos x="298" y="67"/>
                  </a:cxn>
                  <a:cxn ang="0">
                    <a:pos x="391" y="34"/>
                  </a:cxn>
                  <a:cxn ang="0">
                    <a:pos x="478" y="12"/>
                  </a:cxn>
                  <a:cxn ang="0">
                    <a:pos x="515" y="6"/>
                  </a:cxn>
                  <a:cxn ang="0">
                    <a:pos x="552" y="0"/>
                  </a:cxn>
                  <a:cxn ang="0">
                    <a:pos x="589" y="0"/>
                  </a:cxn>
                  <a:cxn ang="0">
                    <a:pos x="614" y="0"/>
                  </a:cxn>
                  <a:cxn ang="0">
                    <a:pos x="639" y="12"/>
                  </a:cxn>
                  <a:cxn ang="0">
                    <a:pos x="658" y="17"/>
                  </a:cxn>
                  <a:cxn ang="0">
                    <a:pos x="670" y="28"/>
                  </a:cxn>
                  <a:cxn ang="0">
                    <a:pos x="682" y="39"/>
                  </a:cxn>
                  <a:cxn ang="0">
                    <a:pos x="689" y="67"/>
                  </a:cxn>
                  <a:cxn ang="0">
                    <a:pos x="689" y="90"/>
                  </a:cxn>
                  <a:cxn ang="0">
                    <a:pos x="676" y="112"/>
                  </a:cxn>
                  <a:cxn ang="0">
                    <a:pos x="651" y="129"/>
                  </a:cxn>
                  <a:cxn ang="0">
                    <a:pos x="633" y="145"/>
                  </a:cxn>
                  <a:cxn ang="0">
                    <a:pos x="608" y="145"/>
                  </a:cxn>
                  <a:cxn ang="0">
                    <a:pos x="571" y="140"/>
                  </a:cxn>
                  <a:cxn ang="0">
                    <a:pos x="558" y="134"/>
                  </a:cxn>
                  <a:cxn ang="0">
                    <a:pos x="552" y="129"/>
                  </a:cxn>
                  <a:cxn ang="0">
                    <a:pos x="552" y="112"/>
                  </a:cxn>
                  <a:cxn ang="0">
                    <a:pos x="552" y="106"/>
                  </a:cxn>
                  <a:cxn ang="0">
                    <a:pos x="546" y="101"/>
                  </a:cxn>
                  <a:cxn ang="0">
                    <a:pos x="533" y="95"/>
                  </a:cxn>
                  <a:cxn ang="0">
                    <a:pos x="509" y="95"/>
                  </a:cxn>
                  <a:cxn ang="0">
                    <a:pos x="459" y="95"/>
                  </a:cxn>
                  <a:cxn ang="0">
                    <a:pos x="378" y="106"/>
                  </a:cxn>
                  <a:cxn ang="0">
                    <a:pos x="267" y="134"/>
                  </a:cxn>
                  <a:cxn ang="0">
                    <a:pos x="112" y="184"/>
                  </a:cxn>
                  <a:cxn ang="0">
                    <a:pos x="43" y="207"/>
                  </a:cxn>
                  <a:cxn ang="0">
                    <a:pos x="12" y="212"/>
                  </a:cxn>
                  <a:cxn ang="0">
                    <a:pos x="6" y="212"/>
                  </a:cxn>
                  <a:cxn ang="0">
                    <a:pos x="0" y="212"/>
                  </a:cxn>
                  <a:cxn ang="0">
                    <a:pos x="6" y="207"/>
                  </a:cxn>
                  <a:cxn ang="0">
                    <a:pos x="12" y="201"/>
                  </a:cxn>
                  <a:cxn ang="0">
                    <a:pos x="56" y="168"/>
                  </a:cxn>
                  <a:cxn ang="0">
                    <a:pos x="87" y="151"/>
                  </a:cxn>
                </a:cxnLst>
                <a:rect l="0" t="0" r="r" b="b"/>
                <a:pathLst>
                  <a:path w="689" h="212">
                    <a:moveTo>
                      <a:pt x="87" y="151"/>
                    </a:moveTo>
                    <a:lnTo>
                      <a:pt x="149" y="123"/>
                    </a:lnTo>
                    <a:lnTo>
                      <a:pt x="298" y="67"/>
                    </a:lnTo>
                    <a:lnTo>
                      <a:pt x="391" y="34"/>
                    </a:lnTo>
                    <a:lnTo>
                      <a:pt x="478" y="12"/>
                    </a:lnTo>
                    <a:lnTo>
                      <a:pt x="515" y="6"/>
                    </a:lnTo>
                    <a:lnTo>
                      <a:pt x="552" y="0"/>
                    </a:lnTo>
                    <a:lnTo>
                      <a:pt x="589" y="0"/>
                    </a:lnTo>
                    <a:lnTo>
                      <a:pt x="614" y="0"/>
                    </a:lnTo>
                    <a:lnTo>
                      <a:pt x="639" y="12"/>
                    </a:lnTo>
                    <a:lnTo>
                      <a:pt x="658" y="17"/>
                    </a:lnTo>
                    <a:lnTo>
                      <a:pt x="670" y="28"/>
                    </a:lnTo>
                    <a:lnTo>
                      <a:pt x="682" y="39"/>
                    </a:lnTo>
                    <a:lnTo>
                      <a:pt x="689" y="67"/>
                    </a:lnTo>
                    <a:lnTo>
                      <a:pt x="689" y="90"/>
                    </a:lnTo>
                    <a:lnTo>
                      <a:pt x="676" y="112"/>
                    </a:lnTo>
                    <a:lnTo>
                      <a:pt x="651" y="129"/>
                    </a:lnTo>
                    <a:lnTo>
                      <a:pt x="633" y="145"/>
                    </a:lnTo>
                    <a:lnTo>
                      <a:pt x="608" y="145"/>
                    </a:lnTo>
                    <a:lnTo>
                      <a:pt x="571" y="140"/>
                    </a:lnTo>
                    <a:lnTo>
                      <a:pt x="558" y="134"/>
                    </a:lnTo>
                    <a:lnTo>
                      <a:pt x="552" y="129"/>
                    </a:lnTo>
                    <a:lnTo>
                      <a:pt x="552" y="112"/>
                    </a:lnTo>
                    <a:lnTo>
                      <a:pt x="552" y="106"/>
                    </a:lnTo>
                    <a:lnTo>
                      <a:pt x="546" y="101"/>
                    </a:lnTo>
                    <a:lnTo>
                      <a:pt x="533" y="95"/>
                    </a:lnTo>
                    <a:lnTo>
                      <a:pt x="509" y="95"/>
                    </a:lnTo>
                    <a:lnTo>
                      <a:pt x="459" y="95"/>
                    </a:lnTo>
                    <a:lnTo>
                      <a:pt x="378" y="106"/>
                    </a:lnTo>
                    <a:lnTo>
                      <a:pt x="267" y="134"/>
                    </a:lnTo>
                    <a:lnTo>
                      <a:pt x="112" y="184"/>
                    </a:lnTo>
                    <a:lnTo>
                      <a:pt x="43" y="207"/>
                    </a:lnTo>
                    <a:lnTo>
                      <a:pt x="12" y="212"/>
                    </a:lnTo>
                    <a:lnTo>
                      <a:pt x="6" y="212"/>
                    </a:lnTo>
                    <a:lnTo>
                      <a:pt x="0" y="212"/>
                    </a:lnTo>
                    <a:lnTo>
                      <a:pt x="6" y="207"/>
                    </a:lnTo>
                    <a:lnTo>
                      <a:pt x="12" y="201"/>
                    </a:lnTo>
                    <a:lnTo>
                      <a:pt x="56" y="168"/>
                    </a:lnTo>
                    <a:lnTo>
                      <a:pt x="87" y="151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5" name="Freeform 751"/>
              <p:cNvSpPr/>
              <p:nvPr/>
            </p:nvSpPr>
            <p:spPr bwMode="auto">
              <a:xfrm>
                <a:off x="14314" y="671"/>
                <a:ext cx="384" cy="541"/>
              </a:xfrm>
              <a:custGeom>
                <a:avLst/>
                <a:gdLst/>
                <a:ahLst/>
                <a:cxnLst>
                  <a:cxn ang="0">
                    <a:pos x="68" y="541"/>
                  </a:cxn>
                  <a:cxn ang="0">
                    <a:pos x="118" y="479"/>
                  </a:cxn>
                  <a:cxn ang="0">
                    <a:pos x="223" y="346"/>
                  </a:cxn>
                  <a:cxn ang="0">
                    <a:pos x="285" y="268"/>
                  </a:cxn>
                  <a:cxn ang="0">
                    <a:pos x="335" y="189"/>
                  </a:cxn>
                  <a:cxn ang="0">
                    <a:pos x="353" y="150"/>
                  </a:cxn>
                  <a:cxn ang="0">
                    <a:pos x="372" y="117"/>
                  </a:cxn>
                  <a:cxn ang="0">
                    <a:pos x="378" y="84"/>
                  </a:cxn>
                  <a:cxn ang="0">
                    <a:pos x="384" y="61"/>
                  </a:cxn>
                  <a:cxn ang="0">
                    <a:pos x="378" y="33"/>
                  </a:cxn>
                  <a:cxn ang="0">
                    <a:pos x="366" y="17"/>
                  </a:cxn>
                  <a:cxn ang="0">
                    <a:pos x="341" y="6"/>
                  </a:cxn>
                  <a:cxn ang="0">
                    <a:pos x="322" y="0"/>
                  </a:cxn>
                  <a:cxn ang="0">
                    <a:pos x="298" y="0"/>
                  </a:cxn>
                  <a:cxn ang="0">
                    <a:pos x="273" y="6"/>
                  </a:cxn>
                  <a:cxn ang="0">
                    <a:pos x="254" y="17"/>
                  </a:cxn>
                  <a:cxn ang="0">
                    <a:pos x="242" y="33"/>
                  </a:cxn>
                  <a:cxn ang="0">
                    <a:pos x="198" y="123"/>
                  </a:cxn>
                  <a:cxn ang="0">
                    <a:pos x="118" y="295"/>
                  </a:cxn>
                  <a:cxn ang="0">
                    <a:pos x="37" y="457"/>
                  </a:cxn>
                  <a:cxn ang="0">
                    <a:pos x="0" y="529"/>
                  </a:cxn>
                  <a:cxn ang="0">
                    <a:pos x="68" y="541"/>
                  </a:cxn>
                </a:cxnLst>
                <a:rect l="0" t="0" r="r" b="b"/>
                <a:pathLst>
                  <a:path w="384" h="541">
                    <a:moveTo>
                      <a:pt x="68" y="541"/>
                    </a:moveTo>
                    <a:lnTo>
                      <a:pt x="118" y="479"/>
                    </a:lnTo>
                    <a:lnTo>
                      <a:pt x="223" y="346"/>
                    </a:lnTo>
                    <a:lnTo>
                      <a:pt x="285" y="268"/>
                    </a:lnTo>
                    <a:lnTo>
                      <a:pt x="335" y="189"/>
                    </a:lnTo>
                    <a:lnTo>
                      <a:pt x="353" y="150"/>
                    </a:lnTo>
                    <a:lnTo>
                      <a:pt x="372" y="117"/>
                    </a:lnTo>
                    <a:lnTo>
                      <a:pt x="378" y="84"/>
                    </a:lnTo>
                    <a:lnTo>
                      <a:pt x="384" y="61"/>
                    </a:lnTo>
                    <a:lnTo>
                      <a:pt x="378" y="33"/>
                    </a:lnTo>
                    <a:lnTo>
                      <a:pt x="366" y="17"/>
                    </a:lnTo>
                    <a:lnTo>
                      <a:pt x="341" y="6"/>
                    </a:lnTo>
                    <a:lnTo>
                      <a:pt x="322" y="0"/>
                    </a:lnTo>
                    <a:lnTo>
                      <a:pt x="298" y="0"/>
                    </a:lnTo>
                    <a:lnTo>
                      <a:pt x="273" y="6"/>
                    </a:lnTo>
                    <a:lnTo>
                      <a:pt x="254" y="17"/>
                    </a:lnTo>
                    <a:lnTo>
                      <a:pt x="242" y="33"/>
                    </a:lnTo>
                    <a:lnTo>
                      <a:pt x="198" y="123"/>
                    </a:lnTo>
                    <a:lnTo>
                      <a:pt x="118" y="295"/>
                    </a:lnTo>
                    <a:lnTo>
                      <a:pt x="37" y="457"/>
                    </a:lnTo>
                    <a:lnTo>
                      <a:pt x="0" y="529"/>
                    </a:lnTo>
                    <a:lnTo>
                      <a:pt x="68" y="541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6" name="Freeform 752"/>
              <p:cNvSpPr/>
              <p:nvPr/>
            </p:nvSpPr>
            <p:spPr bwMode="auto">
              <a:xfrm>
                <a:off x="14314" y="671"/>
                <a:ext cx="384" cy="541"/>
              </a:xfrm>
              <a:custGeom>
                <a:avLst/>
                <a:gdLst/>
                <a:ahLst/>
                <a:cxnLst>
                  <a:cxn ang="0">
                    <a:pos x="68" y="541"/>
                  </a:cxn>
                  <a:cxn ang="0">
                    <a:pos x="118" y="479"/>
                  </a:cxn>
                  <a:cxn ang="0">
                    <a:pos x="223" y="346"/>
                  </a:cxn>
                  <a:cxn ang="0">
                    <a:pos x="285" y="268"/>
                  </a:cxn>
                  <a:cxn ang="0">
                    <a:pos x="335" y="189"/>
                  </a:cxn>
                  <a:cxn ang="0">
                    <a:pos x="353" y="150"/>
                  </a:cxn>
                  <a:cxn ang="0">
                    <a:pos x="372" y="117"/>
                  </a:cxn>
                  <a:cxn ang="0">
                    <a:pos x="378" y="84"/>
                  </a:cxn>
                  <a:cxn ang="0">
                    <a:pos x="384" y="61"/>
                  </a:cxn>
                  <a:cxn ang="0">
                    <a:pos x="378" y="33"/>
                  </a:cxn>
                  <a:cxn ang="0">
                    <a:pos x="366" y="17"/>
                  </a:cxn>
                  <a:cxn ang="0">
                    <a:pos x="341" y="6"/>
                  </a:cxn>
                  <a:cxn ang="0">
                    <a:pos x="322" y="0"/>
                  </a:cxn>
                  <a:cxn ang="0">
                    <a:pos x="298" y="0"/>
                  </a:cxn>
                  <a:cxn ang="0">
                    <a:pos x="273" y="6"/>
                  </a:cxn>
                  <a:cxn ang="0">
                    <a:pos x="254" y="17"/>
                  </a:cxn>
                  <a:cxn ang="0">
                    <a:pos x="242" y="33"/>
                  </a:cxn>
                  <a:cxn ang="0">
                    <a:pos x="198" y="123"/>
                  </a:cxn>
                  <a:cxn ang="0">
                    <a:pos x="118" y="295"/>
                  </a:cxn>
                  <a:cxn ang="0">
                    <a:pos x="37" y="457"/>
                  </a:cxn>
                  <a:cxn ang="0">
                    <a:pos x="0" y="529"/>
                  </a:cxn>
                  <a:cxn ang="0">
                    <a:pos x="68" y="541"/>
                  </a:cxn>
                </a:cxnLst>
                <a:rect l="0" t="0" r="r" b="b"/>
                <a:pathLst>
                  <a:path w="384" h="541">
                    <a:moveTo>
                      <a:pt x="68" y="541"/>
                    </a:moveTo>
                    <a:lnTo>
                      <a:pt x="118" y="479"/>
                    </a:lnTo>
                    <a:lnTo>
                      <a:pt x="223" y="346"/>
                    </a:lnTo>
                    <a:lnTo>
                      <a:pt x="285" y="268"/>
                    </a:lnTo>
                    <a:lnTo>
                      <a:pt x="335" y="189"/>
                    </a:lnTo>
                    <a:lnTo>
                      <a:pt x="353" y="150"/>
                    </a:lnTo>
                    <a:lnTo>
                      <a:pt x="372" y="117"/>
                    </a:lnTo>
                    <a:lnTo>
                      <a:pt x="378" y="84"/>
                    </a:lnTo>
                    <a:lnTo>
                      <a:pt x="384" y="61"/>
                    </a:lnTo>
                    <a:lnTo>
                      <a:pt x="378" y="33"/>
                    </a:lnTo>
                    <a:lnTo>
                      <a:pt x="366" y="17"/>
                    </a:lnTo>
                    <a:lnTo>
                      <a:pt x="341" y="6"/>
                    </a:lnTo>
                    <a:lnTo>
                      <a:pt x="322" y="0"/>
                    </a:lnTo>
                    <a:lnTo>
                      <a:pt x="298" y="0"/>
                    </a:lnTo>
                    <a:lnTo>
                      <a:pt x="273" y="6"/>
                    </a:lnTo>
                    <a:lnTo>
                      <a:pt x="254" y="17"/>
                    </a:lnTo>
                    <a:lnTo>
                      <a:pt x="242" y="33"/>
                    </a:lnTo>
                    <a:lnTo>
                      <a:pt x="198" y="123"/>
                    </a:lnTo>
                    <a:lnTo>
                      <a:pt x="118" y="295"/>
                    </a:lnTo>
                    <a:lnTo>
                      <a:pt x="37" y="457"/>
                    </a:lnTo>
                    <a:lnTo>
                      <a:pt x="0" y="529"/>
                    </a:lnTo>
                    <a:lnTo>
                      <a:pt x="68" y="541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7" name="Freeform 753"/>
              <p:cNvSpPr/>
              <p:nvPr/>
            </p:nvSpPr>
            <p:spPr bwMode="auto">
              <a:xfrm>
                <a:off x="14245" y="671"/>
                <a:ext cx="311" cy="546"/>
              </a:xfrm>
              <a:custGeom>
                <a:avLst/>
                <a:gdLst/>
                <a:ahLst/>
                <a:cxnLst>
                  <a:cxn ang="0">
                    <a:pos x="75" y="546"/>
                  </a:cxn>
                  <a:cxn ang="0">
                    <a:pos x="112" y="485"/>
                  </a:cxn>
                  <a:cxn ang="0">
                    <a:pos x="193" y="351"/>
                  </a:cxn>
                  <a:cxn ang="0">
                    <a:pos x="236" y="268"/>
                  </a:cxn>
                  <a:cxn ang="0">
                    <a:pos x="273" y="189"/>
                  </a:cxn>
                  <a:cxn ang="0">
                    <a:pos x="304" y="117"/>
                  </a:cxn>
                  <a:cxn ang="0">
                    <a:pos x="311" y="61"/>
                  </a:cxn>
                  <a:cxn ang="0">
                    <a:pos x="304" y="39"/>
                  </a:cxn>
                  <a:cxn ang="0">
                    <a:pos x="292" y="17"/>
                  </a:cxn>
                  <a:cxn ang="0">
                    <a:pos x="273" y="6"/>
                  </a:cxn>
                  <a:cxn ang="0">
                    <a:pos x="249" y="0"/>
                  </a:cxn>
                  <a:cxn ang="0">
                    <a:pos x="224" y="0"/>
                  </a:cxn>
                  <a:cxn ang="0">
                    <a:pos x="205" y="6"/>
                  </a:cxn>
                  <a:cxn ang="0">
                    <a:pos x="187" y="17"/>
                  </a:cxn>
                  <a:cxn ang="0">
                    <a:pos x="174" y="33"/>
                  </a:cxn>
                  <a:cxn ang="0">
                    <a:pos x="143" y="123"/>
                  </a:cxn>
                  <a:cxn ang="0">
                    <a:pos x="81" y="295"/>
                  </a:cxn>
                  <a:cxn ang="0">
                    <a:pos x="25" y="463"/>
                  </a:cxn>
                  <a:cxn ang="0">
                    <a:pos x="0" y="535"/>
                  </a:cxn>
                  <a:cxn ang="0">
                    <a:pos x="75" y="546"/>
                  </a:cxn>
                </a:cxnLst>
                <a:rect l="0" t="0" r="r" b="b"/>
                <a:pathLst>
                  <a:path w="311" h="546">
                    <a:moveTo>
                      <a:pt x="75" y="546"/>
                    </a:moveTo>
                    <a:lnTo>
                      <a:pt x="112" y="485"/>
                    </a:lnTo>
                    <a:lnTo>
                      <a:pt x="193" y="351"/>
                    </a:lnTo>
                    <a:lnTo>
                      <a:pt x="236" y="268"/>
                    </a:lnTo>
                    <a:lnTo>
                      <a:pt x="273" y="189"/>
                    </a:lnTo>
                    <a:lnTo>
                      <a:pt x="304" y="117"/>
                    </a:lnTo>
                    <a:lnTo>
                      <a:pt x="311" y="61"/>
                    </a:lnTo>
                    <a:lnTo>
                      <a:pt x="304" y="39"/>
                    </a:lnTo>
                    <a:lnTo>
                      <a:pt x="292" y="17"/>
                    </a:lnTo>
                    <a:lnTo>
                      <a:pt x="273" y="6"/>
                    </a:lnTo>
                    <a:lnTo>
                      <a:pt x="249" y="0"/>
                    </a:lnTo>
                    <a:lnTo>
                      <a:pt x="224" y="0"/>
                    </a:lnTo>
                    <a:lnTo>
                      <a:pt x="205" y="6"/>
                    </a:lnTo>
                    <a:lnTo>
                      <a:pt x="187" y="17"/>
                    </a:lnTo>
                    <a:lnTo>
                      <a:pt x="174" y="33"/>
                    </a:lnTo>
                    <a:lnTo>
                      <a:pt x="143" y="123"/>
                    </a:lnTo>
                    <a:lnTo>
                      <a:pt x="81" y="295"/>
                    </a:lnTo>
                    <a:lnTo>
                      <a:pt x="25" y="463"/>
                    </a:lnTo>
                    <a:lnTo>
                      <a:pt x="0" y="535"/>
                    </a:lnTo>
                    <a:lnTo>
                      <a:pt x="75" y="546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8" name="Freeform 754"/>
              <p:cNvSpPr/>
              <p:nvPr/>
            </p:nvSpPr>
            <p:spPr bwMode="auto">
              <a:xfrm>
                <a:off x="14245" y="671"/>
                <a:ext cx="311" cy="546"/>
              </a:xfrm>
              <a:custGeom>
                <a:avLst/>
                <a:gdLst/>
                <a:ahLst/>
                <a:cxnLst>
                  <a:cxn ang="0">
                    <a:pos x="75" y="546"/>
                  </a:cxn>
                  <a:cxn ang="0">
                    <a:pos x="112" y="485"/>
                  </a:cxn>
                  <a:cxn ang="0">
                    <a:pos x="193" y="351"/>
                  </a:cxn>
                  <a:cxn ang="0">
                    <a:pos x="236" y="268"/>
                  </a:cxn>
                  <a:cxn ang="0">
                    <a:pos x="273" y="189"/>
                  </a:cxn>
                  <a:cxn ang="0">
                    <a:pos x="304" y="117"/>
                  </a:cxn>
                  <a:cxn ang="0">
                    <a:pos x="311" y="61"/>
                  </a:cxn>
                  <a:cxn ang="0">
                    <a:pos x="304" y="39"/>
                  </a:cxn>
                  <a:cxn ang="0">
                    <a:pos x="292" y="17"/>
                  </a:cxn>
                  <a:cxn ang="0">
                    <a:pos x="273" y="6"/>
                  </a:cxn>
                  <a:cxn ang="0">
                    <a:pos x="249" y="0"/>
                  </a:cxn>
                  <a:cxn ang="0">
                    <a:pos x="224" y="0"/>
                  </a:cxn>
                  <a:cxn ang="0">
                    <a:pos x="205" y="6"/>
                  </a:cxn>
                  <a:cxn ang="0">
                    <a:pos x="187" y="17"/>
                  </a:cxn>
                  <a:cxn ang="0">
                    <a:pos x="174" y="33"/>
                  </a:cxn>
                  <a:cxn ang="0">
                    <a:pos x="143" y="123"/>
                  </a:cxn>
                  <a:cxn ang="0">
                    <a:pos x="81" y="295"/>
                  </a:cxn>
                  <a:cxn ang="0">
                    <a:pos x="25" y="463"/>
                  </a:cxn>
                  <a:cxn ang="0">
                    <a:pos x="0" y="535"/>
                  </a:cxn>
                  <a:cxn ang="0">
                    <a:pos x="75" y="546"/>
                  </a:cxn>
                </a:cxnLst>
                <a:rect l="0" t="0" r="r" b="b"/>
                <a:pathLst>
                  <a:path w="311" h="546">
                    <a:moveTo>
                      <a:pt x="75" y="546"/>
                    </a:moveTo>
                    <a:lnTo>
                      <a:pt x="112" y="485"/>
                    </a:lnTo>
                    <a:lnTo>
                      <a:pt x="193" y="351"/>
                    </a:lnTo>
                    <a:lnTo>
                      <a:pt x="236" y="268"/>
                    </a:lnTo>
                    <a:lnTo>
                      <a:pt x="273" y="189"/>
                    </a:lnTo>
                    <a:lnTo>
                      <a:pt x="304" y="117"/>
                    </a:lnTo>
                    <a:lnTo>
                      <a:pt x="311" y="61"/>
                    </a:lnTo>
                    <a:lnTo>
                      <a:pt x="304" y="39"/>
                    </a:lnTo>
                    <a:lnTo>
                      <a:pt x="292" y="17"/>
                    </a:lnTo>
                    <a:lnTo>
                      <a:pt x="273" y="6"/>
                    </a:lnTo>
                    <a:lnTo>
                      <a:pt x="249" y="0"/>
                    </a:lnTo>
                    <a:lnTo>
                      <a:pt x="224" y="0"/>
                    </a:lnTo>
                    <a:lnTo>
                      <a:pt x="205" y="6"/>
                    </a:lnTo>
                    <a:lnTo>
                      <a:pt x="187" y="17"/>
                    </a:lnTo>
                    <a:lnTo>
                      <a:pt x="174" y="33"/>
                    </a:lnTo>
                    <a:lnTo>
                      <a:pt x="143" y="123"/>
                    </a:lnTo>
                    <a:lnTo>
                      <a:pt x="81" y="295"/>
                    </a:lnTo>
                    <a:lnTo>
                      <a:pt x="25" y="463"/>
                    </a:lnTo>
                    <a:lnTo>
                      <a:pt x="0" y="535"/>
                    </a:lnTo>
                    <a:lnTo>
                      <a:pt x="75" y="546"/>
                    </a:lnTo>
                    <a:close/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79" name="Freeform 755"/>
              <p:cNvSpPr/>
              <p:nvPr/>
            </p:nvSpPr>
            <p:spPr bwMode="auto">
              <a:xfrm>
                <a:off x="14202" y="677"/>
                <a:ext cx="236" cy="618"/>
              </a:xfrm>
              <a:custGeom>
                <a:avLst/>
                <a:gdLst/>
                <a:ahLst/>
                <a:cxnLst>
                  <a:cxn ang="0">
                    <a:pos x="68" y="540"/>
                  </a:cxn>
                  <a:cxn ang="0">
                    <a:pos x="99" y="484"/>
                  </a:cxn>
                  <a:cxn ang="0">
                    <a:pos x="161" y="351"/>
                  </a:cxn>
                  <a:cxn ang="0">
                    <a:pos x="192" y="267"/>
                  </a:cxn>
                  <a:cxn ang="0">
                    <a:pos x="217" y="189"/>
                  </a:cxn>
                  <a:cxn ang="0">
                    <a:pos x="230" y="156"/>
                  </a:cxn>
                  <a:cxn ang="0">
                    <a:pos x="230" y="122"/>
                  </a:cxn>
                  <a:cxn ang="0">
                    <a:pos x="236" y="89"/>
                  </a:cxn>
                  <a:cxn ang="0">
                    <a:pos x="230" y="66"/>
                  </a:cxn>
                  <a:cxn ang="0">
                    <a:pos x="217" y="44"/>
                  </a:cxn>
                  <a:cxn ang="0">
                    <a:pos x="211" y="27"/>
                  </a:cxn>
                  <a:cxn ang="0">
                    <a:pos x="199" y="16"/>
                  </a:cxn>
                  <a:cxn ang="0">
                    <a:pos x="186" y="5"/>
                  </a:cxn>
                  <a:cxn ang="0">
                    <a:pos x="155" y="0"/>
                  </a:cxn>
                  <a:cxn ang="0">
                    <a:pos x="130" y="5"/>
                  </a:cxn>
                  <a:cxn ang="0">
                    <a:pos x="106" y="16"/>
                  </a:cxn>
                  <a:cxn ang="0">
                    <a:pos x="87" y="33"/>
                  </a:cxn>
                  <a:cxn ang="0">
                    <a:pos x="68" y="55"/>
                  </a:cxn>
                  <a:cxn ang="0">
                    <a:pos x="68" y="72"/>
                  </a:cxn>
                  <a:cxn ang="0">
                    <a:pos x="75" y="105"/>
                  </a:cxn>
                  <a:cxn ang="0">
                    <a:pos x="81" y="122"/>
                  </a:cxn>
                  <a:cxn ang="0">
                    <a:pos x="93" y="122"/>
                  </a:cxn>
                  <a:cxn ang="0">
                    <a:pos x="106" y="122"/>
                  </a:cxn>
                  <a:cxn ang="0">
                    <a:pos x="118" y="122"/>
                  </a:cxn>
                  <a:cxn ang="0">
                    <a:pos x="118" y="128"/>
                  </a:cxn>
                  <a:cxn ang="0">
                    <a:pos x="124" y="144"/>
                  </a:cxn>
                  <a:cxn ang="0">
                    <a:pos x="124" y="167"/>
                  </a:cxn>
                  <a:cxn ang="0">
                    <a:pos x="124" y="206"/>
                  </a:cxn>
                  <a:cxn ang="0">
                    <a:pos x="112" y="278"/>
                  </a:cxn>
                  <a:cxn ang="0">
                    <a:pos x="87" y="384"/>
                  </a:cxn>
                  <a:cxn ang="0">
                    <a:pos x="31" y="518"/>
                  </a:cxn>
                  <a:cxn ang="0">
                    <a:pos x="6" y="579"/>
                  </a:cxn>
                  <a:cxn ang="0">
                    <a:pos x="0" y="613"/>
                  </a:cxn>
                  <a:cxn ang="0">
                    <a:pos x="0" y="618"/>
                  </a:cxn>
                  <a:cxn ang="0">
                    <a:pos x="6" y="618"/>
                  </a:cxn>
                  <a:cxn ang="0">
                    <a:pos x="12" y="618"/>
                  </a:cxn>
                  <a:cxn ang="0">
                    <a:pos x="19" y="607"/>
                  </a:cxn>
                  <a:cxn ang="0">
                    <a:pos x="50" y="568"/>
                  </a:cxn>
                  <a:cxn ang="0">
                    <a:pos x="68" y="540"/>
                  </a:cxn>
                </a:cxnLst>
                <a:rect l="0" t="0" r="r" b="b"/>
                <a:pathLst>
                  <a:path w="236" h="618">
                    <a:moveTo>
                      <a:pt x="68" y="540"/>
                    </a:moveTo>
                    <a:lnTo>
                      <a:pt x="99" y="484"/>
                    </a:lnTo>
                    <a:lnTo>
                      <a:pt x="161" y="351"/>
                    </a:lnTo>
                    <a:lnTo>
                      <a:pt x="192" y="267"/>
                    </a:lnTo>
                    <a:lnTo>
                      <a:pt x="217" y="189"/>
                    </a:lnTo>
                    <a:lnTo>
                      <a:pt x="230" y="156"/>
                    </a:lnTo>
                    <a:lnTo>
                      <a:pt x="230" y="122"/>
                    </a:lnTo>
                    <a:lnTo>
                      <a:pt x="236" y="89"/>
                    </a:lnTo>
                    <a:lnTo>
                      <a:pt x="230" y="66"/>
                    </a:lnTo>
                    <a:lnTo>
                      <a:pt x="217" y="44"/>
                    </a:lnTo>
                    <a:lnTo>
                      <a:pt x="211" y="27"/>
                    </a:lnTo>
                    <a:lnTo>
                      <a:pt x="199" y="16"/>
                    </a:lnTo>
                    <a:lnTo>
                      <a:pt x="186" y="5"/>
                    </a:lnTo>
                    <a:lnTo>
                      <a:pt x="155" y="0"/>
                    </a:lnTo>
                    <a:lnTo>
                      <a:pt x="130" y="5"/>
                    </a:lnTo>
                    <a:lnTo>
                      <a:pt x="106" y="16"/>
                    </a:lnTo>
                    <a:lnTo>
                      <a:pt x="87" y="33"/>
                    </a:lnTo>
                    <a:lnTo>
                      <a:pt x="68" y="55"/>
                    </a:lnTo>
                    <a:lnTo>
                      <a:pt x="68" y="72"/>
                    </a:lnTo>
                    <a:lnTo>
                      <a:pt x="75" y="105"/>
                    </a:lnTo>
                    <a:lnTo>
                      <a:pt x="81" y="122"/>
                    </a:lnTo>
                    <a:lnTo>
                      <a:pt x="93" y="122"/>
                    </a:lnTo>
                    <a:lnTo>
                      <a:pt x="106" y="122"/>
                    </a:lnTo>
                    <a:lnTo>
                      <a:pt x="118" y="122"/>
                    </a:lnTo>
                    <a:lnTo>
                      <a:pt x="118" y="128"/>
                    </a:lnTo>
                    <a:lnTo>
                      <a:pt x="124" y="144"/>
                    </a:lnTo>
                    <a:lnTo>
                      <a:pt x="124" y="167"/>
                    </a:lnTo>
                    <a:lnTo>
                      <a:pt x="124" y="206"/>
                    </a:lnTo>
                    <a:lnTo>
                      <a:pt x="112" y="278"/>
                    </a:lnTo>
                    <a:lnTo>
                      <a:pt x="87" y="384"/>
                    </a:lnTo>
                    <a:lnTo>
                      <a:pt x="31" y="518"/>
                    </a:lnTo>
                    <a:lnTo>
                      <a:pt x="6" y="579"/>
                    </a:lnTo>
                    <a:lnTo>
                      <a:pt x="0" y="613"/>
                    </a:lnTo>
                    <a:lnTo>
                      <a:pt x="0" y="618"/>
                    </a:lnTo>
                    <a:lnTo>
                      <a:pt x="6" y="618"/>
                    </a:lnTo>
                    <a:lnTo>
                      <a:pt x="12" y="618"/>
                    </a:lnTo>
                    <a:lnTo>
                      <a:pt x="19" y="607"/>
                    </a:lnTo>
                    <a:lnTo>
                      <a:pt x="50" y="568"/>
                    </a:lnTo>
                    <a:lnTo>
                      <a:pt x="68" y="540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0" name="Freeform 756"/>
              <p:cNvSpPr/>
              <p:nvPr/>
            </p:nvSpPr>
            <p:spPr bwMode="auto">
              <a:xfrm>
                <a:off x="14202" y="677"/>
                <a:ext cx="236" cy="618"/>
              </a:xfrm>
              <a:custGeom>
                <a:avLst/>
                <a:gdLst/>
                <a:ahLst/>
                <a:cxnLst>
                  <a:cxn ang="0">
                    <a:pos x="68" y="540"/>
                  </a:cxn>
                  <a:cxn ang="0">
                    <a:pos x="99" y="484"/>
                  </a:cxn>
                  <a:cxn ang="0">
                    <a:pos x="161" y="351"/>
                  </a:cxn>
                  <a:cxn ang="0">
                    <a:pos x="192" y="267"/>
                  </a:cxn>
                  <a:cxn ang="0">
                    <a:pos x="217" y="189"/>
                  </a:cxn>
                  <a:cxn ang="0">
                    <a:pos x="230" y="156"/>
                  </a:cxn>
                  <a:cxn ang="0">
                    <a:pos x="230" y="122"/>
                  </a:cxn>
                  <a:cxn ang="0">
                    <a:pos x="236" y="89"/>
                  </a:cxn>
                  <a:cxn ang="0">
                    <a:pos x="230" y="66"/>
                  </a:cxn>
                  <a:cxn ang="0">
                    <a:pos x="217" y="44"/>
                  </a:cxn>
                  <a:cxn ang="0">
                    <a:pos x="211" y="27"/>
                  </a:cxn>
                  <a:cxn ang="0">
                    <a:pos x="199" y="16"/>
                  </a:cxn>
                  <a:cxn ang="0">
                    <a:pos x="186" y="5"/>
                  </a:cxn>
                  <a:cxn ang="0">
                    <a:pos x="155" y="0"/>
                  </a:cxn>
                  <a:cxn ang="0">
                    <a:pos x="130" y="5"/>
                  </a:cxn>
                  <a:cxn ang="0">
                    <a:pos x="106" y="16"/>
                  </a:cxn>
                  <a:cxn ang="0">
                    <a:pos x="87" y="33"/>
                  </a:cxn>
                  <a:cxn ang="0">
                    <a:pos x="68" y="55"/>
                  </a:cxn>
                  <a:cxn ang="0">
                    <a:pos x="68" y="72"/>
                  </a:cxn>
                  <a:cxn ang="0">
                    <a:pos x="75" y="105"/>
                  </a:cxn>
                  <a:cxn ang="0">
                    <a:pos x="81" y="122"/>
                  </a:cxn>
                  <a:cxn ang="0">
                    <a:pos x="93" y="122"/>
                  </a:cxn>
                  <a:cxn ang="0">
                    <a:pos x="106" y="122"/>
                  </a:cxn>
                  <a:cxn ang="0">
                    <a:pos x="118" y="122"/>
                  </a:cxn>
                  <a:cxn ang="0">
                    <a:pos x="118" y="128"/>
                  </a:cxn>
                  <a:cxn ang="0">
                    <a:pos x="124" y="144"/>
                  </a:cxn>
                  <a:cxn ang="0">
                    <a:pos x="124" y="167"/>
                  </a:cxn>
                  <a:cxn ang="0">
                    <a:pos x="124" y="206"/>
                  </a:cxn>
                  <a:cxn ang="0">
                    <a:pos x="112" y="278"/>
                  </a:cxn>
                  <a:cxn ang="0">
                    <a:pos x="87" y="384"/>
                  </a:cxn>
                  <a:cxn ang="0">
                    <a:pos x="31" y="518"/>
                  </a:cxn>
                  <a:cxn ang="0">
                    <a:pos x="6" y="579"/>
                  </a:cxn>
                  <a:cxn ang="0">
                    <a:pos x="0" y="613"/>
                  </a:cxn>
                  <a:cxn ang="0">
                    <a:pos x="0" y="618"/>
                  </a:cxn>
                  <a:cxn ang="0">
                    <a:pos x="6" y="618"/>
                  </a:cxn>
                  <a:cxn ang="0">
                    <a:pos x="12" y="618"/>
                  </a:cxn>
                  <a:cxn ang="0">
                    <a:pos x="19" y="607"/>
                  </a:cxn>
                  <a:cxn ang="0">
                    <a:pos x="50" y="568"/>
                  </a:cxn>
                  <a:cxn ang="0">
                    <a:pos x="68" y="540"/>
                  </a:cxn>
                </a:cxnLst>
                <a:rect l="0" t="0" r="r" b="b"/>
                <a:pathLst>
                  <a:path w="236" h="618">
                    <a:moveTo>
                      <a:pt x="68" y="540"/>
                    </a:moveTo>
                    <a:lnTo>
                      <a:pt x="99" y="484"/>
                    </a:lnTo>
                    <a:lnTo>
                      <a:pt x="161" y="351"/>
                    </a:lnTo>
                    <a:lnTo>
                      <a:pt x="192" y="267"/>
                    </a:lnTo>
                    <a:lnTo>
                      <a:pt x="217" y="189"/>
                    </a:lnTo>
                    <a:lnTo>
                      <a:pt x="230" y="156"/>
                    </a:lnTo>
                    <a:lnTo>
                      <a:pt x="230" y="122"/>
                    </a:lnTo>
                    <a:lnTo>
                      <a:pt x="236" y="89"/>
                    </a:lnTo>
                    <a:lnTo>
                      <a:pt x="230" y="66"/>
                    </a:lnTo>
                    <a:lnTo>
                      <a:pt x="217" y="44"/>
                    </a:lnTo>
                    <a:lnTo>
                      <a:pt x="211" y="27"/>
                    </a:lnTo>
                    <a:lnTo>
                      <a:pt x="199" y="16"/>
                    </a:lnTo>
                    <a:lnTo>
                      <a:pt x="186" y="5"/>
                    </a:lnTo>
                    <a:lnTo>
                      <a:pt x="155" y="0"/>
                    </a:lnTo>
                    <a:lnTo>
                      <a:pt x="130" y="5"/>
                    </a:lnTo>
                    <a:lnTo>
                      <a:pt x="106" y="16"/>
                    </a:lnTo>
                    <a:lnTo>
                      <a:pt x="87" y="33"/>
                    </a:lnTo>
                    <a:lnTo>
                      <a:pt x="68" y="55"/>
                    </a:lnTo>
                    <a:lnTo>
                      <a:pt x="68" y="72"/>
                    </a:lnTo>
                    <a:lnTo>
                      <a:pt x="75" y="105"/>
                    </a:lnTo>
                    <a:lnTo>
                      <a:pt x="81" y="122"/>
                    </a:lnTo>
                    <a:lnTo>
                      <a:pt x="93" y="122"/>
                    </a:lnTo>
                    <a:lnTo>
                      <a:pt x="106" y="122"/>
                    </a:lnTo>
                    <a:lnTo>
                      <a:pt x="118" y="122"/>
                    </a:lnTo>
                    <a:lnTo>
                      <a:pt x="118" y="128"/>
                    </a:lnTo>
                    <a:lnTo>
                      <a:pt x="124" y="144"/>
                    </a:lnTo>
                    <a:lnTo>
                      <a:pt x="124" y="167"/>
                    </a:lnTo>
                    <a:lnTo>
                      <a:pt x="124" y="206"/>
                    </a:lnTo>
                    <a:lnTo>
                      <a:pt x="112" y="278"/>
                    </a:lnTo>
                    <a:lnTo>
                      <a:pt x="87" y="384"/>
                    </a:lnTo>
                    <a:lnTo>
                      <a:pt x="31" y="518"/>
                    </a:lnTo>
                    <a:lnTo>
                      <a:pt x="6" y="579"/>
                    </a:lnTo>
                    <a:lnTo>
                      <a:pt x="0" y="613"/>
                    </a:lnTo>
                    <a:lnTo>
                      <a:pt x="0" y="618"/>
                    </a:lnTo>
                    <a:lnTo>
                      <a:pt x="6" y="618"/>
                    </a:lnTo>
                    <a:lnTo>
                      <a:pt x="12" y="618"/>
                    </a:lnTo>
                    <a:lnTo>
                      <a:pt x="19" y="607"/>
                    </a:lnTo>
                    <a:lnTo>
                      <a:pt x="50" y="568"/>
                    </a:lnTo>
                    <a:lnTo>
                      <a:pt x="68" y="540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1" name="Freeform 757"/>
              <p:cNvSpPr/>
              <p:nvPr/>
            </p:nvSpPr>
            <p:spPr bwMode="auto">
              <a:xfrm>
                <a:off x="14041" y="1139"/>
                <a:ext cx="422" cy="379"/>
              </a:xfrm>
              <a:custGeom>
                <a:avLst/>
                <a:gdLst/>
                <a:ahLst/>
                <a:cxnLst>
                  <a:cxn ang="0">
                    <a:pos x="198" y="201"/>
                  </a:cxn>
                  <a:cxn ang="0">
                    <a:pos x="142" y="201"/>
                  </a:cxn>
                  <a:cxn ang="0">
                    <a:pos x="49" y="201"/>
                  </a:cxn>
                  <a:cxn ang="0">
                    <a:pos x="25" y="201"/>
                  </a:cxn>
                  <a:cxn ang="0">
                    <a:pos x="12" y="195"/>
                  </a:cxn>
                  <a:cxn ang="0">
                    <a:pos x="6" y="190"/>
                  </a:cxn>
                  <a:cxn ang="0">
                    <a:pos x="0" y="184"/>
                  </a:cxn>
                  <a:cxn ang="0">
                    <a:pos x="0" y="167"/>
                  </a:cxn>
                  <a:cxn ang="0">
                    <a:pos x="6" y="162"/>
                  </a:cxn>
                  <a:cxn ang="0">
                    <a:pos x="18" y="139"/>
                  </a:cxn>
                  <a:cxn ang="0">
                    <a:pos x="37" y="117"/>
                  </a:cxn>
                  <a:cxn ang="0">
                    <a:pos x="56" y="95"/>
                  </a:cxn>
                  <a:cxn ang="0">
                    <a:pos x="80" y="78"/>
                  </a:cxn>
                  <a:cxn ang="0">
                    <a:pos x="130" y="45"/>
                  </a:cxn>
                  <a:cxn ang="0">
                    <a:pos x="192" y="22"/>
                  </a:cxn>
                  <a:cxn ang="0">
                    <a:pos x="248" y="11"/>
                  </a:cxn>
                  <a:cxn ang="0">
                    <a:pos x="310" y="0"/>
                  </a:cxn>
                  <a:cxn ang="0">
                    <a:pos x="366" y="0"/>
                  </a:cxn>
                  <a:cxn ang="0">
                    <a:pos x="422" y="6"/>
                  </a:cxn>
                  <a:cxn ang="0">
                    <a:pos x="422" y="50"/>
                  </a:cxn>
                  <a:cxn ang="0">
                    <a:pos x="422" y="100"/>
                  </a:cxn>
                  <a:cxn ang="0">
                    <a:pos x="415" y="156"/>
                  </a:cxn>
                  <a:cxn ang="0">
                    <a:pos x="397" y="212"/>
                  </a:cxn>
                  <a:cxn ang="0">
                    <a:pos x="372" y="262"/>
                  </a:cxn>
                  <a:cxn ang="0">
                    <a:pos x="341" y="307"/>
                  </a:cxn>
                  <a:cxn ang="0">
                    <a:pos x="316" y="329"/>
                  </a:cxn>
                  <a:cxn ang="0">
                    <a:pos x="291" y="346"/>
                  </a:cxn>
                  <a:cxn ang="0">
                    <a:pos x="267" y="362"/>
                  </a:cxn>
                  <a:cxn ang="0">
                    <a:pos x="242" y="379"/>
                  </a:cxn>
                  <a:cxn ang="0">
                    <a:pos x="236" y="379"/>
                  </a:cxn>
                  <a:cxn ang="0">
                    <a:pos x="217" y="379"/>
                  </a:cxn>
                  <a:cxn ang="0">
                    <a:pos x="211" y="373"/>
                  </a:cxn>
                  <a:cxn ang="0">
                    <a:pos x="204" y="368"/>
                  </a:cxn>
                  <a:cxn ang="0">
                    <a:pos x="198" y="357"/>
                  </a:cxn>
                  <a:cxn ang="0">
                    <a:pos x="198" y="340"/>
                  </a:cxn>
                  <a:cxn ang="0">
                    <a:pos x="198" y="251"/>
                  </a:cxn>
                  <a:cxn ang="0">
                    <a:pos x="198" y="201"/>
                  </a:cxn>
                </a:cxnLst>
                <a:rect l="0" t="0" r="r" b="b"/>
                <a:pathLst>
                  <a:path w="422" h="379">
                    <a:moveTo>
                      <a:pt x="198" y="201"/>
                    </a:moveTo>
                    <a:lnTo>
                      <a:pt x="142" y="201"/>
                    </a:lnTo>
                    <a:lnTo>
                      <a:pt x="49" y="201"/>
                    </a:lnTo>
                    <a:lnTo>
                      <a:pt x="25" y="201"/>
                    </a:lnTo>
                    <a:lnTo>
                      <a:pt x="12" y="195"/>
                    </a:lnTo>
                    <a:lnTo>
                      <a:pt x="6" y="190"/>
                    </a:lnTo>
                    <a:lnTo>
                      <a:pt x="0" y="184"/>
                    </a:lnTo>
                    <a:lnTo>
                      <a:pt x="0" y="167"/>
                    </a:lnTo>
                    <a:lnTo>
                      <a:pt x="6" y="162"/>
                    </a:lnTo>
                    <a:lnTo>
                      <a:pt x="18" y="139"/>
                    </a:lnTo>
                    <a:lnTo>
                      <a:pt x="37" y="117"/>
                    </a:lnTo>
                    <a:lnTo>
                      <a:pt x="56" y="95"/>
                    </a:lnTo>
                    <a:lnTo>
                      <a:pt x="80" y="78"/>
                    </a:lnTo>
                    <a:lnTo>
                      <a:pt x="130" y="45"/>
                    </a:lnTo>
                    <a:lnTo>
                      <a:pt x="192" y="22"/>
                    </a:lnTo>
                    <a:lnTo>
                      <a:pt x="248" y="11"/>
                    </a:lnTo>
                    <a:lnTo>
                      <a:pt x="310" y="0"/>
                    </a:lnTo>
                    <a:lnTo>
                      <a:pt x="366" y="0"/>
                    </a:lnTo>
                    <a:lnTo>
                      <a:pt x="422" y="6"/>
                    </a:lnTo>
                    <a:lnTo>
                      <a:pt x="422" y="50"/>
                    </a:lnTo>
                    <a:lnTo>
                      <a:pt x="422" y="100"/>
                    </a:lnTo>
                    <a:lnTo>
                      <a:pt x="415" y="156"/>
                    </a:lnTo>
                    <a:lnTo>
                      <a:pt x="397" y="212"/>
                    </a:lnTo>
                    <a:lnTo>
                      <a:pt x="372" y="262"/>
                    </a:lnTo>
                    <a:lnTo>
                      <a:pt x="341" y="307"/>
                    </a:lnTo>
                    <a:lnTo>
                      <a:pt x="316" y="329"/>
                    </a:lnTo>
                    <a:lnTo>
                      <a:pt x="291" y="346"/>
                    </a:lnTo>
                    <a:lnTo>
                      <a:pt x="267" y="362"/>
                    </a:lnTo>
                    <a:lnTo>
                      <a:pt x="242" y="379"/>
                    </a:lnTo>
                    <a:lnTo>
                      <a:pt x="236" y="379"/>
                    </a:lnTo>
                    <a:lnTo>
                      <a:pt x="217" y="379"/>
                    </a:lnTo>
                    <a:lnTo>
                      <a:pt x="211" y="373"/>
                    </a:lnTo>
                    <a:lnTo>
                      <a:pt x="204" y="368"/>
                    </a:lnTo>
                    <a:lnTo>
                      <a:pt x="198" y="357"/>
                    </a:lnTo>
                    <a:lnTo>
                      <a:pt x="198" y="340"/>
                    </a:lnTo>
                    <a:lnTo>
                      <a:pt x="198" y="251"/>
                    </a:lnTo>
                    <a:lnTo>
                      <a:pt x="198" y="201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2" name="Freeform 758"/>
              <p:cNvSpPr/>
              <p:nvPr/>
            </p:nvSpPr>
            <p:spPr bwMode="auto">
              <a:xfrm>
                <a:off x="14041" y="1139"/>
                <a:ext cx="422" cy="379"/>
              </a:xfrm>
              <a:custGeom>
                <a:avLst/>
                <a:gdLst/>
                <a:ahLst/>
                <a:cxnLst>
                  <a:cxn ang="0">
                    <a:pos x="198" y="201"/>
                  </a:cxn>
                  <a:cxn ang="0">
                    <a:pos x="142" y="201"/>
                  </a:cxn>
                  <a:cxn ang="0">
                    <a:pos x="49" y="201"/>
                  </a:cxn>
                  <a:cxn ang="0">
                    <a:pos x="25" y="201"/>
                  </a:cxn>
                  <a:cxn ang="0">
                    <a:pos x="12" y="195"/>
                  </a:cxn>
                  <a:cxn ang="0">
                    <a:pos x="6" y="190"/>
                  </a:cxn>
                  <a:cxn ang="0">
                    <a:pos x="0" y="184"/>
                  </a:cxn>
                  <a:cxn ang="0">
                    <a:pos x="0" y="167"/>
                  </a:cxn>
                  <a:cxn ang="0">
                    <a:pos x="6" y="162"/>
                  </a:cxn>
                  <a:cxn ang="0">
                    <a:pos x="18" y="139"/>
                  </a:cxn>
                  <a:cxn ang="0">
                    <a:pos x="37" y="117"/>
                  </a:cxn>
                  <a:cxn ang="0">
                    <a:pos x="56" y="95"/>
                  </a:cxn>
                  <a:cxn ang="0">
                    <a:pos x="80" y="78"/>
                  </a:cxn>
                  <a:cxn ang="0">
                    <a:pos x="130" y="45"/>
                  </a:cxn>
                  <a:cxn ang="0">
                    <a:pos x="192" y="22"/>
                  </a:cxn>
                  <a:cxn ang="0">
                    <a:pos x="248" y="11"/>
                  </a:cxn>
                  <a:cxn ang="0">
                    <a:pos x="310" y="0"/>
                  </a:cxn>
                  <a:cxn ang="0">
                    <a:pos x="366" y="0"/>
                  </a:cxn>
                  <a:cxn ang="0">
                    <a:pos x="422" y="6"/>
                  </a:cxn>
                  <a:cxn ang="0">
                    <a:pos x="422" y="50"/>
                  </a:cxn>
                  <a:cxn ang="0">
                    <a:pos x="422" y="100"/>
                  </a:cxn>
                  <a:cxn ang="0">
                    <a:pos x="415" y="156"/>
                  </a:cxn>
                  <a:cxn ang="0">
                    <a:pos x="397" y="212"/>
                  </a:cxn>
                  <a:cxn ang="0">
                    <a:pos x="372" y="262"/>
                  </a:cxn>
                  <a:cxn ang="0">
                    <a:pos x="341" y="307"/>
                  </a:cxn>
                  <a:cxn ang="0">
                    <a:pos x="316" y="329"/>
                  </a:cxn>
                  <a:cxn ang="0">
                    <a:pos x="291" y="346"/>
                  </a:cxn>
                  <a:cxn ang="0">
                    <a:pos x="267" y="362"/>
                  </a:cxn>
                  <a:cxn ang="0">
                    <a:pos x="242" y="379"/>
                  </a:cxn>
                  <a:cxn ang="0">
                    <a:pos x="236" y="379"/>
                  </a:cxn>
                  <a:cxn ang="0">
                    <a:pos x="217" y="379"/>
                  </a:cxn>
                  <a:cxn ang="0">
                    <a:pos x="211" y="373"/>
                  </a:cxn>
                  <a:cxn ang="0">
                    <a:pos x="204" y="368"/>
                  </a:cxn>
                  <a:cxn ang="0">
                    <a:pos x="198" y="357"/>
                  </a:cxn>
                  <a:cxn ang="0">
                    <a:pos x="198" y="340"/>
                  </a:cxn>
                  <a:cxn ang="0">
                    <a:pos x="198" y="251"/>
                  </a:cxn>
                  <a:cxn ang="0">
                    <a:pos x="198" y="201"/>
                  </a:cxn>
                </a:cxnLst>
                <a:rect l="0" t="0" r="r" b="b"/>
                <a:pathLst>
                  <a:path w="422" h="379">
                    <a:moveTo>
                      <a:pt x="198" y="201"/>
                    </a:moveTo>
                    <a:lnTo>
                      <a:pt x="142" y="201"/>
                    </a:lnTo>
                    <a:lnTo>
                      <a:pt x="49" y="201"/>
                    </a:lnTo>
                    <a:lnTo>
                      <a:pt x="25" y="201"/>
                    </a:lnTo>
                    <a:lnTo>
                      <a:pt x="12" y="195"/>
                    </a:lnTo>
                    <a:lnTo>
                      <a:pt x="6" y="190"/>
                    </a:lnTo>
                    <a:lnTo>
                      <a:pt x="0" y="184"/>
                    </a:lnTo>
                    <a:lnTo>
                      <a:pt x="0" y="167"/>
                    </a:lnTo>
                    <a:lnTo>
                      <a:pt x="6" y="162"/>
                    </a:lnTo>
                    <a:lnTo>
                      <a:pt x="18" y="139"/>
                    </a:lnTo>
                    <a:lnTo>
                      <a:pt x="37" y="117"/>
                    </a:lnTo>
                    <a:lnTo>
                      <a:pt x="56" y="95"/>
                    </a:lnTo>
                    <a:lnTo>
                      <a:pt x="80" y="78"/>
                    </a:lnTo>
                    <a:lnTo>
                      <a:pt x="130" y="45"/>
                    </a:lnTo>
                    <a:lnTo>
                      <a:pt x="192" y="22"/>
                    </a:lnTo>
                    <a:lnTo>
                      <a:pt x="248" y="11"/>
                    </a:lnTo>
                    <a:lnTo>
                      <a:pt x="310" y="0"/>
                    </a:lnTo>
                    <a:lnTo>
                      <a:pt x="366" y="0"/>
                    </a:lnTo>
                    <a:lnTo>
                      <a:pt x="422" y="6"/>
                    </a:lnTo>
                    <a:lnTo>
                      <a:pt x="422" y="50"/>
                    </a:lnTo>
                    <a:lnTo>
                      <a:pt x="422" y="100"/>
                    </a:lnTo>
                    <a:lnTo>
                      <a:pt x="415" y="156"/>
                    </a:lnTo>
                    <a:lnTo>
                      <a:pt x="397" y="212"/>
                    </a:lnTo>
                    <a:lnTo>
                      <a:pt x="372" y="262"/>
                    </a:lnTo>
                    <a:lnTo>
                      <a:pt x="341" y="307"/>
                    </a:lnTo>
                    <a:lnTo>
                      <a:pt x="316" y="329"/>
                    </a:lnTo>
                    <a:lnTo>
                      <a:pt x="291" y="346"/>
                    </a:lnTo>
                    <a:lnTo>
                      <a:pt x="267" y="362"/>
                    </a:lnTo>
                    <a:lnTo>
                      <a:pt x="242" y="379"/>
                    </a:lnTo>
                    <a:lnTo>
                      <a:pt x="236" y="379"/>
                    </a:lnTo>
                    <a:lnTo>
                      <a:pt x="217" y="379"/>
                    </a:lnTo>
                    <a:lnTo>
                      <a:pt x="211" y="373"/>
                    </a:lnTo>
                    <a:lnTo>
                      <a:pt x="204" y="368"/>
                    </a:lnTo>
                    <a:lnTo>
                      <a:pt x="198" y="357"/>
                    </a:lnTo>
                    <a:lnTo>
                      <a:pt x="198" y="340"/>
                    </a:lnTo>
                    <a:lnTo>
                      <a:pt x="198" y="251"/>
                    </a:lnTo>
                    <a:lnTo>
                      <a:pt x="198" y="201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3" name="Freeform 759"/>
              <p:cNvSpPr/>
              <p:nvPr/>
            </p:nvSpPr>
            <p:spPr bwMode="auto">
              <a:xfrm>
                <a:off x="14128" y="1189"/>
                <a:ext cx="279" cy="251"/>
              </a:xfrm>
              <a:custGeom>
                <a:avLst/>
                <a:gdLst/>
                <a:ahLst/>
                <a:cxnLst>
                  <a:cxn ang="0">
                    <a:pos x="161" y="112"/>
                  </a:cxn>
                  <a:cxn ang="0">
                    <a:pos x="99" y="112"/>
                  </a:cxn>
                  <a:cxn ang="0">
                    <a:pos x="18" y="112"/>
                  </a:cxn>
                  <a:cxn ang="0">
                    <a:pos x="6" y="106"/>
                  </a:cxn>
                  <a:cxn ang="0">
                    <a:pos x="0" y="101"/>
                  </a:cxn>
                  <a:cxn ang="0">
                    <a:pos x="6" y="89"/>
                  </a:cxn>
                  <a:cxn ang="0">
                    <a:pos x="6" y="84"/>
                  </a:cxn>
                  <a:cxn ang="0">
                    <a:pos x="31" y="62"/>
                  </a:cxn>
                  <a:cxn ang="0">
                    <a:pos x="62" y="45"/>
                  </a:cxn>
                  <a:cxn ang="0">
                    <a:pos x="99" y="28"/>
                  </a:cxn>
                  <a:cxn ang="0">
                    <a:pos x="136" y="17"/>
                  </a:cxn>
                  <a:cxn ang="0">
                    <a:pos x="180" y="6"/>
                  </a:cxn>
                  <a:cxn ang="0">
                    <a:pos x="217" y="0"/>
                  </a:cxn>
                  <a:cxn ang="0">
                    <a:pos x="248" y="0"/>
                  </a:cxn>
                  <a:cxn ang="0">
                    <a:pos x="279" y="0"/>
                  </a:cxn>
                  <a:cxn ang="0">
                    <a:pos x="279" y="28"/>
                  </a:cxn>
                  <a:cxn ang="0">
                    <a:pos x="279" y="56"/>
                  </a:cxn>
                  <a:cxn ang="0">
                    <a:pos x="273" y="95"/>
                  </a:cxn>
                  <a:cxn ang="0">
                    <a:pos x="260" y="128"/>
                  </a:cxn>
                  <a:cxn ang="0">
                    <a:pos x="248" y="162"/>
                  </a:cxn>
                  <a:cxn ang="0">
                    <a:pos x="229" y="195"/>
                  </a:cxn>
                  <a:cxn ang="0">
                    <a:pos x="211" y="223"/>
                  </a:cxn>
                  <a:cxn ang="0">
                    <a:pos x="186" y="245"/>
                  </a:cxn>
                  <a:cxn ang="0">
                    <a:pos x="180" y="245"/>
                  </a:cxn>
                  <a:cxn ang="0">
                    <a:pos x="173" y="251"/>
                  </a:cxn>
                  <a:cxn ang="0">
                    <a:pos x="161" y="251"/>
                  </a:cxn>
                  <a:cxn ang="0">
                    <a:pos x="161" y="234"/>
                  </a:cxn>
                  <a:cxn ang="0">
                    <a:pos x="161" y="162"/>
                  </a:cxn>
                  <a:cxn ang="0">
                    <a:pos x="161" y="112"/>
                  </a:cxn>
                </a:cxnLst>
                <a:rect l="0" t="0" r="r" b="b"/>
                <a:pathLst>
                  <a:path w="279" h="251">
                    <a:moveTo>
                      <a:pt x="161" y="112"/>
                    </a:moveTo>
                    <a:lnTo>
                      <a:pt x="99" y="112"/>
                    </a:lnTo>
                    <a:lnTo>
                      <a:pt x="18" y="112"/>
                    </a:lnTo>
                    <a:lnTo>
                      <a:pt x="6" y="106"/>
                    </a:lnTo>
                    <a:lnTo>
                      <a:pt x="0" y="101"/>
                    </a:lnTo>
                    <a:lnTo>
                      <a:pt x="6" y="89"/>
                    </a:lnTo>
                    <a:lnTo>
                      <a:pt x="6" y="84"/>
                    </a:lnTo>
                    <a:lnTo>
                      <a:pt x="31" y="62"/>
                    </a:lnTo>
                    <a:lnTo>
                      <a:pt x="62" y="45"/>
                    </a:lnTo>
                    <a:lnTo>
                      <a:pt x="99" y="28"/>
                    </a:lnTo>
                    <a:lnTo>
                      <a:pt x="136" y="17"/>
                    </a:lnTo>
                    <a:lnTo>
                      <a:pt x="180" y="6"/>
                    </a:lnTo>
                    <a:lnTo>
                      <a:pt x="217" y="0"/>
                    </a:lnTo>
                    <a:lnTo>
                      <a:pt x="248" y="0"/>
                    </a:lnTo>
                    <a:lnTo>
                      <a:pt x="279" y="0"/>
                    </a:lnTo>
                    <a:lnTo>
                      <a:pt x="279" y="28"/>
                    </a:lnTo>
                    <a:lnTo>
                      <a:pt x="279" y="56"/>
                    </a:lnTo>
                    <a:lnTo>
                      <a:pt x="273" y="95"/>
                    </a:lnTo>
                    <a:lnTo>
                      <a:pt x="260" y="128"/>
                    </a:lnTo>
                    <a:lnTo>
                      <a:pt x="248" y="162"/>
                    </a:lnTo>
                    <a:lnTo>
                      <a:pt x="229" y="195"/>
                    </a:lnTo>
                    <a:lnTo>
                      <a:pt x="211" y="223"/>
                    </a:lnTo>
                    <a:lnTo>
                      <a:pt x="186" y="245"/>
                    </a:lnTo>
                    <a:lnTo>
                      <a:pt x="180" y="245"/>
                    </a:lnTo>
                    <a:lnTo>
                      <a:pt x="173" y="251"/>
                    </a:lnTo>
                    <a:lnTo>
                      <a:pt x="161" y="251"/>
                    </a:lnTo>
                    <a:lnTo>
                      <a:pt x="161" y="234"/>
                    </a:lnTo>
                    <a:lnTo>
                      <a:pt x="161" y="162"/>
                    </a:lnTo>
                    <a:lnTo>
                      <a:pt x="161" y="112"/>
                    </a:lnTo>
                    <a:close/>
                  </a:path>
                </a:pathLst>
              </a:custGeom>
              <a:solidFill>
                <a:srgbClr val="D90026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4" name="Freeform 760"/>
              <p:cNvSpPr/>
              <p:nvPr/>
            </p:nvSpPr>
            <p:spPr bwMode="auto">
              <a:xfrm>
                <a:off x="14128" y="1189"/>
                <a:ext cx="279" cy="251"/>
              </a:xfrm>
              <a:custGeom>
                <a:avLst/>
                <a:gdLst/>
                <a:ahLst/>
                <a:cxnLst>
                  <a:cxn ang="0">
                    <a:pos x="161" y="112"/>
                  </a:cxn>
                  <a:cxn ang="0">
                    <a:pos x="99" y="112"/>
                  </a:cxn>
                  <a:cxn ang="0">
                    <a:pos x="18" y="112"/>
                  </a:cxn>
                  <a:cxn ang="0">
                    <a:pos x="6" y="106"/>
                  </a:cxn>
                  <a:cxn ang="0">
                    <a:pos x="0" y="101"/>
                  </a:cxn>
                  <a:cxn ang="0">
                    <a:pos x="6" y="89"/>
                  </a:cxn>
                  <a:cxn ang="0">
                    <a:pos x="6" y="84"/>
                  </a:cxn>
                  <a:cxn ang="0">
                    <a:pos x="31" y="62"/>
                  </a:cxn>
                  <a:cxn ang="0">
                    <a:pos x="62" y="45"/>
                  </a:cxn>
                  <a:cxn ang="0">
                    <a:pos x="99" y="28"/>
                  </a:cxn>
                  <a:cxn ang="0">
                    <a:pos x="136" y="17"/>
                  </a:cxn>
                  <a:cxn ang="0">
                    <a:pos x="180" y="6"/>
                  </a:cxn>
                  <a:cxn ang="0">
                    <a:pos x="217" y="0"/>
                  </a:cxn>
                  <a:cxn ang="0">
                    <a:pos x="248" y="0"/>
                  </a:cxn>
                  <a:cxn ang="0">
                    <a:pos x="279" y="0"/>
                  </a:cxn>
                  <a:cxn ang="0">
                    <a:pos x="279" y="28"/>
                  </a:cxn>
                  <a:cxn ang="0">
                    <a:pos x="279" y="56"/>
                  </a:cxn>
                  <a:cxn ang="0">
                    <a:pos x="273" y="95"/>
                  </a:cxn>
                  <a:cxn ang="0">
                    <a:pos x="260" y="128"/>
                  </a:cxn>
                  <a:cxn ang="0">
                    <a:pos x="248" y="162"/>
                  </a:cxn>
                  <a:cxn ang="0">
                    <a:pos x="229" y="195"/>
                  </a:cxn>
                  <a:cxn ang="0">
                    <a:pos x="211" y="223"/>
                  </a:cxn>
                  <a:cxn ang="0">
                    <a:pos x="186" y="245"/>
                  </a:cxn>
                  <a:cxn ang="0">
                    <a:pos x="180" y="245"/>
                  </a:cxn>
                  <a:cxn ang="0">
                    <a:pos x="173" y="251"/>
                  </a:cxn>
                  <a:cxn ang="0">
                    <a:pos x="161" y="251"/>
                  </a:cxn>
                  <a:cxn ang="0">
                    <a:pos x="161" y="234"/>
                  </a:cxn>
                  <a:cxn ang="0">
                    <a:pos x="161" y="162"/>
                  </a:cxn>
                  <a:cxn ang="0">
                    <a:pos x="161" y="112"/>
                  </a:cxn>
                </a:cxnLst>
                <a:rect l="0" t="0" r="r" b="b"/>
                <a:pathLst>
                  <a:path w="279" h="251">
                    <a:moveTo>
                      <a:pt x="161" y="112"/>
                    </a:moveTo>
                    <a:lnTo>
                      <a:pt x="99" y="112"/>
                    </a:lnTo>
                    <a:lnTo>
                      <a:pt x="18" y="112"/>
                    </a:lnTo>
                    <a:lnTo>
                      <a:pt x="6" y="106"/>
                    </a:lnTo>
                    <a:lnTo>
                      <a:pt x="0" y="101"/>
                    </a:lnTo>
                    <a:lnTo>
                      <a:pt x="6" y="89"/>
                    </a:lnTo>
                    <a:lnTo>
                      <a:pt x="6" y="84"/>
                    </a:lnTo>
                    <a:lnTo>
                      <a:pt x="31" y="62"/>
                    </a:lnTo>
                    <a:lnTo>
                      <a:pt x="62" y="45"/>
                    </a:lnTo>
                    <a:lnTo>
                      <a:pt x="99" y="28"/>
                    </a:lnTo>
                    <a:lnTo>
                      <a:pt x="136" y="17"/>
                    </a:lnTo>
                    <a:lnTo>
                      <a:pt x="180" y="6"/>
                    </a:lnTo>
                    <a:lnTo>
                      <a:pt x="217" y="0"/>
                    </a:lnTo>
                    <a:lnTo>
                      <a:pt x="248" y="0"/>
                    </a:lnTo>
                    <a:lnTo>
                      <a:pt x="279" y="0"/>
                    </a:lnTo>
                    <a:lnTo>
                      <a:pt x="279" y="28"/>
                    </a:lnTo>
                    <a:lnTo>
                      <a:pt x="279" y="56"/>
                    </a:lnTo>
                    <a:lnTo>
                      <a:pt x="273" y="95"/>
                    </a:lnTo>
                    <a:lnTo>
                      <a:pt x="260" y="128"/>
                    </a:lnTo>
                    <a:lnTo>
                      <a:pt x="248" y="162"/>
                    </a:lnTo>
                    <a:lnTo>
                      <a:pt x="229" y="195"/>
                    </a:lnTo>
                    <a:lnTo>
                      <a:pt x="211" y="223"/>
                    </a:lnTo>
                    <a:lnTo>
                      <a:pt x="186" y="245"/>
                    </a:lnTo>
                    <a:lnTo>
                      <a:pt x="180" y="245"/>
                    </a:lnTo>
                    <a:lnTo>
                      <a:pt x="173" y="251"/>
                    </a:lnTo>
                    <a:lnTo>
                      <a:pt x="161" y="251"/>
                    </a:lnTo>
                    <a:lnTo>
                      <a:pt x="161" y="234"/>
                    </a:lnTo>
                    <a:lnTo>
                      <a:pt x="161" y="162"/>
                    </a:lnTo>
                    <a:lnTo>
                      <a:pt x="161" y="112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5" name="Freeform 761"/>
              <p:cNvSpPr/>
              <p:nvPr/>
            </p:nvSpPr>
            <p:spPr bwMode="auto">
              <a:xfrm>
                <a:off x="14146" y="1195"/>
                <a:ext cx="255" cy="228"/>
              </a:xfrm>
              <a:custGeom>
                <a:avLst/>
                <a:gdLst/>
                <a:ahLst/>
                <a:cxnLst>
                  <a:cxn ang="0">
                    <a:pos x="6" y="78"/>
                  </a:cxn>
                  <a:cxn ang="0">
                    <a:pos x="6" y="83"/>
                  </a:cxn>
                  <a:cxn ang="0">
                    <a:pos x="0" y="89"/>
                  </a:cxn>
                  <a:cxn ang="0">
                    <a:pos x="6" y="95"/>
                  </a:cxn>
                  <a:cxn ang="0">
                    <a:pos x="19" y="100"/>
                  </a:cxn>
                  <a:cxn ang="0">
                    <a:pos x="93" y="100"/>
                  </a:cxn>
                  <a:cxn ang="0">
                    <a:pos x="143" y="100"/>
                  </a:cxn>
                  <a:cxn ang="0">
                    <a:pos x="143" y="145"/>
                  </a:cxn>
                  <a:cxn ang="0">
                    <a:pos x="143" y="212"/>
                  </a:cxn>
                  <a:cxn ang="0">
                    <a:pos x="149" y="228"/>
                  </a:cxn>
                  <a:cxn ang="0">
                    <a:pos x="155" y="228"/>
                  </a:cxn>
                  <a:cxn ang="0">
                    <a:pos x="162" y="223"/>
                  </a:cxn>
                  <a:cxn ang="0">
                    <a:pos x="168" y="223"/>
                  </a:cxn>
                  <a:cxn ang="0">
                    <a:pos x="193" y="200"/>
                  </a:cxn>
                  <a:cxn ang="0">
                    <a:pos x="211" y="178"/>
                  </a:cxn>
                  <a:cxn ang="0">
                    <a:pos x="224" y="150"/>
                  </a:cxn>
                  <a:cxn ang="0">
                    <a:pos x="236" y="117"/>
                  </a:cxn>
                  <a:cxn ang="0">
                    <a:pos x="248" y="83"/>
                  </a:cxn>
                  <a:cxn ang="0">
                    <a:pos x="255" y="50"/>
                  </a:cxn>
                  <a:cxn ang="0">
                    <a:pos x="255" y="22"/>
                  </a:cxn>
                  <a:cxn ang="0">
                    <a:pos x="255" y="0"/>
                  </a:cxn>
                  <a:cxn ang="0">
                    <a:pos x="199" y="0"/>
                  </a:cxn>
                  <a:cxn ang="0">
                    <a:pos x="124" y="17"/>
                  </a:cxn>
                  <a:cxn ang="0">
                    <a:pos x="93" y="28"/>
                  </a:cxn>
                  <a:cxn ang="0">
                    <a:pos x="56" y="39"/>
                  </a:cxn>
                  <a:cxn ang="0">
                    <a:pos x="31" y="56"/>
                  </a:cxn>
                  <a:cxn ang="0">
                    <a:pos x="6" y="78"/>
                  </a:cxn>
                </a:cxnLst>
                <a:rect l="0" t="0" r="r" b="b"/>
                <a:pathLst>
                  <a:path w="255" h="228">
                    <a:moveTo>
                      <a:pt x="6" y="78"/>
                    </a:moveTo>
                    <a:lnTo>
                      <a:pt x="6" y="83"/>
                    </a:lnTo>
                    <a:lnTo>
                      <a:pt x="0" y="89"/>
                    </a:lnTo>
                    <a:lnTo>
                      <a:pt x="6" y="95"/>
                    </a:lnTo>
                    <a:lnTo>
                      <a:pt x="19" y="100"/>
                    </a:lnTo>
                    <a:lnTo>
                      <a:pt x="93" y="100"/>
                    </a:lnTo>
                    <a:lnTo>
                      <a:pt x="143" y="100"/>
                    </a:lnTo>
                    <a:lnTo>
                      <a:pt x="143" y="145"/>
                    </a:lnTo>
                    <a:lnTo>
                      <a:pt x="143" y="212"/>
                    </a:lnTo>
                    <a:lnTo>
                      <a:pt x="149" y="228"/>
                    </a:lnTo>
                    <a:lnTo>
                      <a:pt x="155" y="228"/>
                    </a:lnTo>
                    <a:lnTo>
                      <a:pt x="162" y="223"/>
                    </a:lnTo>
                    <a:lnTo>
                      <a:pt x="168" y="223"/>
                    </a:lnTo>
                    <a:lnTo>
                      <a:pt x="193" y="200"/>
                    </a:lnTo>
                    <a:lnTo>
                      <a:pt x="211" y="178"/>
                    </a:lnTo>
                    <a:lnTo>
                      <a:pt x="224" y="150"/>
                    </a:lnTo>
                    <a:lnTo>
                      <a:pt x="236" y="117"/>
                    </a:lnTo>
                    <a:lnTo>
                      <a:pt x="248" y="83"/>
                    </a:lnTo>
                    <a:lnTo>
                      <a:pt x="255" y="50"/>
                    </a:lnTo>
                    <a:lnTo>
                      <a:pt x="255" y="22"/>
                    </a:lnTo>
                    <a:lnTo>
                      <a:pt x="255" y="0"/>
                    </a:lnTo>
                    <a:lnTo>
                      <a:pt x="199" y="0"/>
                    </a:lnTo>
                    <a:lnTo>
                      <a:pt x="124" y="17"/>
                    </a:lnTo>
                    <a:lnTo>
                      <a:pt x="93" y="28"/>
                    </a:lnTo>
                    <a:lnTo>
                      <a:pt x="56" y="39"/>
                    </a:lnTo>
                    <a:lnTo>
                      <a:pt x="31" y="56"/>
                    </a:lnTo>
                    <a:lnTo>
                      <a:pt x="6" y="78"/>
                    </a:lnTo>
                    <a:close/>
                  </a:path>
                </a:pathLst>
              </a:custGeom>
              <a:solidFill>
                <a:srgbClr val="DE0045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6" name="Freeform 762"/>
              <p:cNvSpPr/>
              <p:nvPr/>
            </p:nvSpPr>
            <p:spPr bwMode="auto">
              <a:xfrm>
                <a:off x="14165" y="1200"/>
                <a:ext cx="229" cy="207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6" y="73"/>
                  </a:cxn>
                  <a:cxn ang="0">
                    <a:pos x="0" y="78"/>
                  </a:cxn>
                  <a:cxn ang="0">
                    <a:pos x="6" y="90"/>
                  </a:cxn>
                  <a:cxn ang="0">
                    <a:pos x="18" y="90"/>
                  </a:cxn>
                  <a:cxn ang="0">
                    <a:pos x="80" y="90"/>
                  </a:cxn>
                  <a:cxn ang="0">
                    <a:pos x="130" y="90"/>
                  </a:cxn>
                  <a:cxn ang="0">
                    <a:pos x="130" y="134"/>
                  </a:cxn>
                  <a:cxn ang="0">
                    <a:pos x="130" y="190"/>
                  </a:cxn>
                  <a:cxn ang="0">
                    <a:pos x="130" y="207"/>
                  </a:cxn>
                  <a:cxn ang="0">
                    <a:pos x="143" y="207"/>
                  </a:cxn>
                  <a:cxn ang="0">
                    <a:pos x="149" y="207"/>
                  </a:cxn>
                  <a:cxn ang="0">
                    <a:pos x="149" y="201"/>
                  </a:cxn>
                  <a:cxn ang="0">
                    <a:pos x="174" y="184"/>
                  </a:cxn>
                  <a:cxn ang="0">
                    <a:pos x="186" y="162"/>
                  </a:cxn>
                  <a:cxn ang="0">
                    <a:pos x="205" y="134"/>
                  </a:cxn>
                  <a:cxn ang="0">
                    <a:pos x="217" y="106"/>
                  </a:cxn>
                  <a:cxn ang="0">
                    <a:pos x="229" y="51"/>
                  </a:cxn>
                  <a:cxn ang="0">
                    <a:pos x="229" y="0"/>
                  </a:cxn>
                  <a:cxn ang="0">
                    <a:pos x="174" y="0"/>
                  </a:cxn>
                  <a:cxn ang="0">
                    <a:pos x="112" y="17"/>
                  </a:cxn>
                  <a:cxn ang="0">
                    <a:pos x="80" y="23"/>
                  </a:cxn>
                  <a:cxn ang="0">
                    <a:pos x="49" y="39"/>
                  </a:cxn>
                  <a:cxn ang="0">
                    <a:pos x="25" y="56"/>
                  </a:cxn>
                  <a:cxn ang="0">
                    <a:pos x="6" y="73"/>
                  </a:cxn>
                </a:cxnLst>
                <a:rect l="0" t="0" r="r" b="b"/>
                <a:pathLst>
                  <a:path w="229" h="207">
                    <a:moveTo>
                      <a:pt x="6" y="73"/>
                    </a:moveTo>
                    <a:lnTo>
                      <a:pt x="6" y="73"/>
                    </a:lnTo>
                    <a:lnTo>
                      <a:pt x="0" y="78"/>
                    </a:lnTo>
                    <a:lnTo>
                      <a:pt x="6" y="90"/>
                    </a:lnTo>
                    <a:lnTo>
                      <a:pt x="18" y="90"/>
                    </a:lnTo>
                    <a:lnTo>
                      <a:pt x="80" y="90"/>
                    </a:lnTo>
                    <a:lnTo>
                      <a:pt x="130" y="90"/>
                    </a:lnTo>
                    <a:lnTo>
                      <a:pt x="130" y="134"/>
                    </a:lnTo>
                    <a:lnTo>
                      <a:pt x="130" y="190"/>
                    </a:lnTo>
                    <a:lnTo>
                      <a:pt x="130" y="207"/>
                    </a:lnTo>
                    <a:lnTo>
                      <a:pt x="143" y="207"/>
                    </a:lnTo>
                    <a:lnTo>
                      <a:pt x="149" y="207"/>
                    </a:lnTo>
                    <a:lnTo>
                      <a:pt x="149" y="201"/>
                    </a:lnTo>
                    <a:lnTo>
                      <a:pt x="174" y="184"/>
                    </a:lnTo>
                    <a:lnTo>
                      <a:pt x="186" y="162"/>
                    </a:lnTo>
                    <a:lnTo>
                      <a:pt x="205" y="134"/>
                    </a:lnTo>
                    <a:lnTo>
                      <a:pt x="217" y="106"/>
                    </a:lnTo>
                    <a:lnTo>
                      <a:pt x="229" y="51"/>
                    </a:lnTo>
                    <a:lnTo>
                      <a:pt x="229" y="0"/>
                    </a:lnTo>
                    <a:lnTo>
                      <a:pt x="174" y="0"/>
                    </a:lnTo>
                    <a:lnTo>
                      <a:pt x="112" y="17"/>
                    </a:lnTo>
                    <a:lnTo>
                      <a:pt x="80" y="23"/>
                    </a:lnTo>
                    <a:lnTo>
                      <a:pt x="49" y="39"/>
                    </a:lnTo>
                    <a:lnTo>
                      <a:pt x="25" y="56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rgbClr val="E31763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7" name="Freeform 763"/>
              <p:cNvSpPr/>
              <p:nvPr/>
            </p:nvSpPr>
            <p:spPr bwMode="auto">
              <a:xfrm>
                <a:off x="14183" y="1206"/>
                <a:ext cx="205" cy="184"/>
              </a:xfrm>
              <a:custGeom>
                <a:avLst/>
                <a:gdLst/>
                <a:ahLst/>
                <a:cxnLst>
                  <a:cxn ang="0">
                    <a:pos x="7" y="67"/>
                  </a:cxn>
                  <a:cxn ang="0">
                    <a:pos x="7" y="67"/>
                  </a:cxn>
                  <a:cxn ang="0">
                    <a:pos x="0" y="72"/>
                  </a:cxn>
                  <a:cxn ang="0">
                    <a:pos x="7" y="78"/>
                  </a:cxn>
                  <a:cxn ang="0">
                    <a:pos x="19" y="84"/>
                  </a:cxn>
                  <a:cxn ang="0">
                    <a:pos x="75" y="84"/>
                  </a:cxn>
                  <a:cxn ang="0">
                    <a:pos x="118" y="84"/>
                  </a:cxn>
                  <a:cxn ang="0">
                    <a:pos x="118" y="117"/>
                  </a:cxn>
                  <a:cxn ang="0">
                    <a:pos x="118" y="173"/>
                  </a:cxn>
                  <a:cxn ang="0">
                    <a:pos x="118" y="184"/>
                  </a:cxn>
                  <a:cxn ang="0">
                    <a:pos x="125" y="184"/>
                  </a:cxn>
                  <a:cxn ang="0">
                    <a:pos x="131" y="184"/>
                  </a:cxn>
                  <a:cxn ang="0">
                    <a:pos x="131" y="178"/>
                  </a:cxn>
                  <a:cxn ang="0">
                    <a:pos x="149" y="162"/>
                  </a:cxn>
                  <a:cxn ang="0">
                    <a:pos x="168" y="145"/>
                  </a:cxn>
                  <a:cxn ang="0">
                    <a:pos x="180" y="123"/>
                  </a:cxn>
                  <a:cxn ang="0">
                    <a:pos x="193" y="95"/>
                  </a:cxn>
                  <a:cxn ang="0">
                    <a:pos x="205" y="45"/>
                  </a:cxn>
                  <a:cxn ang="0">
                    <a:pos x="205" y="0"/>
                  </a:cxn>
                  <a:cxn ang="0">
                    <a:pos x="156" y="6"/>
                  </a:cxn>
                  <a:cxn ang="0">
                    <a:pos x="100" y="17"/>
                  </a:cxn>
                  <a:cxn ang="0">
                    <a:pos x="75" y="22"/>
                  </a:cxn>
                  <a:cxn ang="0">
                    <a:pos x="50" y="33"/>
                  </a:cxn>
                  <a:cxn ang="0">
                    <a:pos x="25" y="50"/>
                  </a:cxn>
                  <a:cxn ang="0">
                    <a:pos x="7" y="67"/>
                  </a:cxn>
                </a:cxnLst>
                <a:rect l="0" t="0" r="r" b="b"/>
                <a:pathLst>
                  <a:path w="205" h="184">
                    <a:moveTo>
                      <a:pt x="7" y="67"/>
                    </a:moveTo>
                    <a:lnTo>
                      <a:pt x="7" y="67"/>
                    </a:lnTo>
                    <a:lnTo>
                      <a:pt x="0" y="72"/>
                    </a:lnTo>
                    <a:lnTo>
                      <a:pt x="7" y="78"/>
                    </a:lnTo>
                    <a:lnTo>
                      <a:pt x="19" y="84"/>
                    </a:lnTo>
                    <a:lnTo>
                      <a:pt x="75" y="84"/>
                    </a:lnTo>
                    <a:lnTo>
                      <a:pt x="118" y="84"/>
                    </a:lnTo>
                    <a:lnTo>
                      <a:pt x="118" y="117"/>
                    </a:lnTo>
                    <a:lnTo>
                      <a:pt x="118" y="173"/>
                    </a:lnTo>
                    <a:lnTo>
                      <a:pt x="118" y="184"/>
                    </a:lnTo>
                    <a:lnTo>
                      <a:pt x="125" y="184"/>
                    </a:lnTo>
                    <a:lnTo>
                      <a:pt x="131" y="184"/>
                    </a:lnTo>
                    <a:lnTo>
                      <a:pt x="131" y="178"/>
                    </a:lnTo>
                    <a:lnTo>
                      <a:pt x="149" y="162"/>
                    </a:lnTo>
                    <a:lnTo>
                      <a:pt x="168" y="145"/>
                    </a:lnTo>
                    <a:lnTo>
                      <a:pt x="180" y="123"/>
                    </a:lnTo>
                    <a:lnTo>
                      <a:pt x="193" y="95"/>
                    </a:lnTo>
                    <a:lnTo>
                      <a:pt x="205" y="45"/>
                    </a:lnTo>
                    <a:lnTo>
                      <a:pt x="205" y="0"/>
                    </a:lnTo>
                    <a:lnTo>
                      <a:pt x="156" y="6"/>
                    </a:lnTo>
                    <a:lnTo>
                      <a:pt x="100" y="17"/>
                    </a:lnTo>
                    <a:lnTo>
                      <a:pt x="75" y="22"/>
                    </a:lnTo>
                    <a:lnTo>
                      <a:pt x="50" y="33"/>
                    </a:lnTo>
                    <a:lnTo>
                      <a:pt x="25" y="50"/>
                    </a:lnTo>
                    <a:lnTo>
                      <a:pt x="7" y="67"/>
                    </a:lnTo>
                    <a:close/>
                  </a:path>
                </a:pathLst>
              </a:custGeom>
              <a:solidFill>
                <a:srgbClr val="E83582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8" name="Freeform 764"/>
              <p:cNvSpPr/>
              <p:nvPr/>
            </p:nvSpPr>
            <p:spPr bwMode="auto">
              <a:xfrm>
                <a:off x="14202" y="1217"/>
                <a:ext cx="174" cy="156"/>
              </a:xfrm>
              <a:custGeom>
                <a:avLst/>
                <a:gdLst/>
                <a:ahLst/>
                <a:cxnLst>
                  <a:cxn ang="0">
                    <a:pos x="6" y="50"/>
                  </a:cxn>
                  <a:cxn ang="0">
                    <a:pos x="6" y="56"/>
                  </a:cxn>
                  <a:cxn ang="0">
                    <a:pos x="0" y="61"/>
                  </a:cxn>
                  <a:cxn ang="0">
                    <a:pos x="6" y="61"/>
                  </a:cxn>
                  <a:cxn ang="0">
                    <a:pos x="12" y="67"/>
                  </a:cxn>
                  <a:cxn ang="0">
                    <a:pos x="68" y="67"/>
                  </a:cxn>
                  <a:cxn ang="0">
                    <a:pos x="99" y="67"/>
                  </a:cxn>
                  <a:cxn ang="0">
                    <a:pos x="99" y="100"/>
                  </a:cxn>
                  <a:cxn ang="0">
                    <a:pos x="99" y="145"/>
                  </a:cxn>
                  <a:cxn ang="0">
                    <a:pos x="106" y="156"/>
                  </a:cxn>
                  <a:cxn ang="0">
                    <a:pos x="112" y="156"/>
                  </a:cxn>
                  <a:cxn ang="0">
                    <a:pos x="112" y="156"/>
                  </a:cxn>
                  <a:cxn ang="0">
                    <a:pos x="118" y="151"/>
                  </a:cxn>
                  <a:cxn ang="0">
                    <a:pos x="130" y="139"/>
                  </a:cxn>
                  <a:cxn ang="0">
                    <a:pos x="143" y="123"/>
                  </a:cxn>
                  <a:cxn ang="0">
                    <a:pos x="155" y="100"/>
                  </a:cxn>
                  <a:cxn ang="0">
                    <a:pos x="168" y="78"/>
                  </a:cxn>
                  <a:cxn ang="0">
                    <a:pos x="174" y="34"/>
                  </a:cxn>
                  <a:cxn ang="0">
                    <a:pos x="174" y="0"/>
                  </a:cxn>
                  <a:cxn ang="0">
                    <a:pos x="137" y="0"/>
                  </a:cxn>
                  <a:cxn ang="0">
                    <a:pos x="87" y="6"/>
                  </a:cxn>
                  <a:cxn ang="0">
                    <a:pos x="62" y="17"/>
                  </a:cxn>
                  <a:cxn ang="0">
                    <a:pos x="43" y="28"/>
                  </a:cxn>
                  <a:cxn ang="0">
                    <a:pos x="19" y="39"/>
                  </a:cxn>
                  <a:cxn ang="0">
                    <a:pos x="6" y="50"/>
                  </a:cxn>
                </a:cxnLst>
                <a:rect l="0" t="0" r="r" b="b"/>
                <a:pathLst>
                  <a:path w="174" h="156">
                    <a:moveTo>
                      <a:pt x="6" y="50"/>
                    </a:moveTo>
                    <a:lnTo>
                      <a:pt x="6" y="56"/>
                    </a:lnTo>
                    <a:lnTo>
                      <a:pt x="0" y="61"/>
                    </a:lnTo>
                    <a:lnTo>
                      <a:pt x="6" y="61"/>
                    </a:lnTo>
                    <a:lnTo>
                      <a:pt x="12" y="67"/>
                    </a:lnTo>
                    <a:lnTo>
                      <a:pt x="68" y="67"/>
                    </a:lnTo>
                    <a:lnTo>
                      <a:pt x="99" y="67"/>
                    </a:lnTo>
                    <a:lnTo>
                      <a:pt x="99" y="100"/>
                    </a:lnTo>
                    <a:lnTo>
                      <a:pt x="99" y="145"/>
                    </a:lnTo>
                    <a:lnTo>
                      <a:pt x="106" y="156"/>
                    </a:lnTo>
                    <a:lnTo>
                      <a:pt x="112" y="156"/>
                    </a:lnTo>
                    <a:lnTo>
                      <a:pt x="118" y="151"/>
                    </a:lnTo>
                    <a:lnTo>
                      <a:pt x="130" y="139"/>
                    </a:lnTo>
                    <a:lnTo>
                      <a:pt x="143" y="123"/>
                    </a:lnTo>
                    <a:lnTo>
                      <a:pt x="155" y="100"/>
                    </a:lnTo>
                    <a:lnTo>
                      <a:pt x="168" y="78"/>
                    </a:lnTo>
                    <a:lnTo>
                      <a:pt x="174" y="34"/>
                    </a:lnTo>
                    <a:lnTo>
                      <a:pt x="174" y="0"/>
                    </a:lnTo>
                    <a:lnTo>
                      <a:pt x="137" y="0"/>
                    </a:lnTo>
                    <a:lnTo>
                      <a:pt x="87" y="6"/>
                    </a:lnTo>
                    <a:lnTo>
                      <a:pt x="62" y="17"/>
                    </a:lnTo>
                    <a:lnTo>
                      <a:pt x="43" y="28"/>
                    </a:lnTo>
                    <a:lnTo>
                      <a:pt x="19" y="39"/>
                    </a:lnTo>
                    <a:lnTo>
                      <a:pt x="6" y="50"/>
                    </a:lnTo>
                    <a:close/>
                  </a:path>
                </a:pathLst>
              </a:custGeom>
              <a:solidFill>
                <a:srgbClr val="F057A3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89" name="Freeform 765"/>
              <p:cNvSpPr/>
              <p:nvPr/>
            </p:nvSpPr>
            <p:spPr bwMode="auto">
              <a:xfrm>
                <a:off x="14221" y="1223"/>
                <a:ext cx="149" cy="133"/>
              </a:xfrm>
              <a:custGeom>
                <a:avLst/>
                <a:gdLst/>
                <a:ahLst/>
                <a:cxnLst>
                  <a:cxn ang="0">
                    <a:pos x="6" y="44"/>
                  </a:cxn>
                  <a:cxn ang="0">
                    <a:pos x="0" y="50"/>
                  </a:cxn>
                  <a:cxn ang="0">
                    <a:pos x="12" y="55"/>
                  </a:cxn>
                  <a:cxn ang="0">
                    <a:pos x="56" y="55"/>
                  </a:cxn>
                  <a:cxn ang="0">
                    <a:pos x="87" y="55"/>
                  </a:cxn>
                  <a:cxn ang="0">
                    <a:pos x="87" y="83"/>
                  </a:cxn>
                  <a:cxn ang="0">
                    <a:pos x="87" y="122"/>
                  </a:cxn>
                  <a:cxn ang="0">
                    <a:pos x="93" y="133"/>
                  </a:cxn>
                  <a:cxn ang="0">
                    <a:pos x="99" y="128"/>
                  </a:cxn>
                  <a:cxn ang="0">
                    <a:pos x="124" y="100"/>
                  </a:cxn>
                  <a:cxn ang="0">
                    <a:pos x="142" y="67"/>
                  </a:cxn>
                  <a:cxn ang="0">
                    <a:pos x="149" y="28"/>
                  </a:cxn>
                  <a:cxn ang="0">
                    <a:pos x="149" y="0"/>
                  </a:cxn>
                  <a:cxn ang="0">
                    <a:pos x="118" y="0"/>
                  </a:cxn>
                  <a:cxn ang="0">
                    <a:pos x="74" y="5"/>
                  </a:cxn>
                  <a:cxn ang="0">
                    <a:pos x="37" y="22"/>
                  </a:cxn>
                  <a:cxn ang="0">
                    <a:pos x="6" y="44"/>
                  </a:cxn>
                </a:cxnLst>
                <a:rect l="0" t="0" r="r" b="b"/>
                <a:pathLst>
                  <a:path w="149" h="133">
                    <a:moveTo>
                      <a:pt x="6" y="44"/>
                    </a:moveTo>
                    <a:lnTo>
                      <a:pt x="0" y="50"/>
                    </a:lnTo>
                    <a:lnTo>
                      <a:pt x="12" y="55"/>
                    </a:lnTo>
                    <a:lnTo>
                      <a:pt x="56" y="55"/>
                    </a:lnTo>
                    <a:lnTo>
                      <a:pt x="87" y="55"/>
                    </a:lnTo>
                    <a:lnTo>
                      <a:pt x="87" y="83"/>
                    </a:lnTo>
                    <a:lnTo>
                      <a:pt x="87" y="122"/>
                    </a:lnTo>
                    <a:lnTo>
                      <a:pt x="93" y="133"/>
                    </a:lnTo>
                    <a:lnTo>
                      <a:pt x="99" y="128"/>
                    </a:lnTo>
                    <a:lnTo>
                      <a:pt x="124" y="100"/>
                    </a:lnTo>
                    <a:lnTo>
                      <a:pt x="142" y="67"/>
                    </a:lnTo>
                    <a:lnTo>
                      <a:pt x="149" y="28"/>
                    </a:lnTo>
                    <a:lnTo>
                      <a:pt x="149" y="0"/>
                    </a:lnTo>
                    <a:lnTo>
                      <a:pt x="118" y="0"/>
                    </a:lnTo>
                    <a:lnTo>
                      <a:pt x="74" y="5"/>
                    </a:lnTo>
                    <a:lnTo>
                      <a:pt x="37" y="22"/>
                    </a:lnTo>
                    <a:lnTo>
                      <a:pt x="6" y="44"/>
                    </a:lnTo>
                    <a:close/>
                  </a:path>
                </a:pathLst>
              </a:custGeom>
              <a:solidFill>
                <a:srgbClr val="F575C2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0" name="Freeform 766"/>
              <p:cNvSpPr/>
              <p:nvPr/>
            </p:nvSpPr>
            <p:spPr bwMode="auto">
              <a:xfrm>
                <a:off x="14245" y="1228"/>
                <a:ext cx="118" cy="112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0" y="45"/>
                  </a:cxn>
                  <a:cxn ang="0">
                    <a:pos x="7" y="45"/>
                  </a:cxn>
                  <a:cxn ang="0">
                    <a:pos x="44" y="45"/>
                  </a:cxn>
                  <a:cxn ang="0">
                    <a:pos x="69" y="45"/>
                  </a:cxn>
                  <a:cxn ang="0">
                    <a:pos x="69" y="73"/>
                  </a:cxn>
                  <a:cxn ang="0">
                    <a:pos x="69" y="101"/>
                  </a:cxn>
                  <a:cxn ang="0">
                    <a:pos x="69" y="112"/>
                  </a:cxn>
                  <a:cxn ang="0">
                    <a:pos x="75" y="106"/>
                  </a:cxn>
                  <a:cxn ang="0">
                    <a:pos x="100" y="84"/>
                  </a:cxn>
                  <a:cxn ang="0">
                    <a:pos x="112" y="56"/>
                  </a:cxn>
                  <a:cxn ang="0">
                    <a:pos x="118" y="23"/>
                  </a:cxn>
                  <a:cxn ang="0">
                    <a:pos x="118" y="0"/>
                  </a:cxn>
                  <a:cxn ang="0">
                    <a:pos x="87" y="0"/>
                  </a:cxn>
                  <a:cxn ang="0">
                    <a:pos x="56" y="6"/>
                  </a:cxn>
                  <a:cxn ang="0">
                    <a:pos x="25" y="17"/>
                  </a:cxn>
                  <a:cxn ang="0">
                    <a:pos x="0" y="39"/>
                  </a:cxn>
                </a:cxnLst>
                <a:rect l="0" t="0" r="r" b="b"/>
                <a:pathLst>
                  <a:path w="118" h="112">
                    <a:moveTo>
                      <a:pt x="0" y="39"/>
                    </a:moveTo>
                    <a:lnTo>
                      <a:pt x="0" y="45"/>
                    </a:lnTo>
                    <a:lnTo>
                      <a:pt x="7" y="45"/>
                    </a:lnTo>
                    <a:lnTo>
                      <a:pt x="44" y="45"/>
                    </a:lnTo>
                    <a:lnTo>
                      <a:pt x="69" y="45"/>
                    </a:lnTo>
                    <a:lnTo>
                      <a:pt x="69" y="73"/>
                    </a:lnTo>
                    <a:lnTo>
                      <a:pt x="69" y="101"/>
                    </a:lnTo>
                    <a:lnTo>
                      <a:pt x="69" y="112"/>
                    </a:lnTo>
                    <a:lnTo>
                      <a:pt x="75" y="106"/>
                    </a:lnTo>
                    <a:lnTo>
                      <a:pt x="100" y="84"/>
                    </a:lnTo>
                    <a:lnTo>
                      <a:pt x="112" y="56"/>
                    </a:lnTo>
                    <a:lnTo>
                      <a:pt x="118" y="23"/>
                    </a:lnTo>
                    <a:lnTo>
                      <a:pt x="118" y="0"/>
                    </a:lnTo>
                    <a:lnTo>
                      <a:pt x="87" y="0"/>
                    </a:lnTo>
                    <a:lnTo>
                      <a:pt x="56" y="6"/>
                    </a:lnTo>
                    <a:lnTo>
                      <a:pt x="25" y="17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A94E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1" name="Freeform 767"/>
              <p:cNvSpPr/>
              <p:nvPr/>
            </p:nvSpPr>
            <p:spPr bwMode="auto">
              <a:xfrm>
                <a:off x="14264" y="1234"/>
                <a:ext cx="93" cy="89"/>
              </a:xfrm>
              <a:custGeom>
                <a:avLst/>
                <a:gdLst/>
                <a:ahLst/>
                <a:cxnLst>
                  <a:cxn ang="0">
                    <a:pos x="50" y="39"/>
                  </a:cxn>
                  <a:cxn ang="0">
                    <a:pos x="31" y="39"/>
                  </a:cxn>
                  <a:cxn ang="0">
                    <a:pos x="6" y="39"/>
                  </a:cxn>
                  <a:cxn ang="0">
                    <a:pos x="0" y="33"/>
                  </a:cxn>
                  <a:cxn ang="0">
                    <a:pos x="0" y="28"/>
                  </a:cxn>
                  <a:cxn ang="0">
                    <a:pos x="19" y="17"/>
                  </a:cxn>
                  <a:cxn ang="0">
                    <a:pos x="44" y="5"/>
                  </a:cxn>
                  <a:cxn ang="0">
                    <a:pos x="68" y="0"/>
                  </a:cxn>
                  <a:cxn ang="0">
                    <a:pos x="93" y="0"/>
                  </a:cxn>
                  <a:cxn ang="0">
                    <a:pos x="93" y="22"/>
                  </a:cxn>
                  <a:cxn ang="0">
                    <a:pos x="87" y="44"/>
                  </a:cxn>
                  <a:cxn ang="0">
                    <a:pos x="75" y="67"/>
                  </a:cxn>
                  <a:cxn ang="0">
                    <a:pos x="62" y="83"/>
                  </a:cxn>
                  <a:cxn ang="0">
                    <a:pos x="56" y="89"/>
                  </a:cxn>
                  <a:cxn ang="0">
                    <a:pos x="50" y="83"/>
                  </a:cxn>
                  <a:cxn ang="0">
                    <a:pos x="50" y="56"/>
                  </a:cxn>
                  <a:cxn ang="0">
                    <a:pos x="50" y="39"/>
                  </a:cxn>
                </a:cxnLst>
                <a:rect l="0" t="0" r="r" b="b"/>
                <a:pathLst>
                  <a:path w="93" h="89">
                    <a:moveTo>
                      <a:pt x="50" y="39"/>
                    </a:moveTo>
                    <a:lnTo>
                      <a:pt x="31" y="39"/>
                    </a:lnTo>
                    <a:lnTo>
                      <a:pt x="6" y="39"/>
                    </a:lnTo>
                    <a:lnTo>
                      <a:pt x="0" y="33"/>
                    </a:lnTo>
                    <a:lnTo>
                      <a:pt x="0" y="28"/>
                    </a:lnTo>
                    <a:lnTo>
                      <a:pt x="19" y="17"/>
                    </a:lnTo>
                    <a:lnTo>
                      <a:pt x="44" y="5"/>
                    </a:lnTo>
                    <a:lnTo>
                      <a:pt x="68" y="0"/>
                    </a:lnTo>
                    <a:lnTo>
                      <a:pt x="93" y="0"/>
                    </a:lnTo>
                    <a:lnTo>
                      <a:pt x="93" y="22"/>
                    </a:lnTo>
                    <a:lnTo>
                      <a:pt x="87" y="44"/>
                    </a:lnTo>
                    <a:lnTo>
                      <a:pt x="75" y="67"/>
                    </a:lnTo>
                    <a:lnTo>
                      <a:pt x="62" y="83"/>
                    </a:lnTo>
                    <a:lnTo>
                      <a:pt x="56" y="89"/>
                    </a:lnTo>
                    <a:lnTo>
                      <a:pt x="50" y="83"/>
                    </a:lnTo>
                    <a:lnTo>
                      <a:pt x="50" y="56"/>
                    </a:lnTo>
                    <a:lnTo>
                      <a:pt x="50" y="39"/>
                    </a:lnTo>
                    <a:close/>
                  </a:path>
                </a:pathLst>
              </a:custGeom>
              <a:solidFill>
                <a:srgbClr val="FFB2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2" name="Freeform 768"/>
              <p:cNvSpPr/>
              <p:nvPr/>
            </p:nvSpPr>
            <p:spPr bwMode="auto">
              <a:xfrm>
                <a:off x="14128" y="1189"/>
                <a:ext cx="279" cy="251"/>
              </a:xfrm>
              <a:custGeom>
                <a:avLst/>
                <a:gdLst/>
                <a:ahLst/>
                <a:cxnLst>
                  <a:cxn ang="0">
                    <a:pos x="161" y="112"/>
                  </a:cxn>
                  <a:cxn ang="0">
                    <a:pos x="99" y="112"/>
                  </a:cxn>
                  <a:cxn ang="0">
                    <a:pos x="18" y="112"/>
                  </a:cxn>
                  <a:cxn ang="0">
                    <a:pos x="6" y="106"/>
                  </a:cxn>
                  <a:cxn ang="0">
                    <a:pos x="0" y="101"/>
                  </a:cxn>
                  <a:cxn ang="0">
                    <a:pos x="6" y="89"/>
                  </a:cxn>
                  <a:cxn ang="0">
                    <a:pos x="6" y="84"/>
                  </a:cxn>
                  <a:cxn ang="0">
                    <a:pos x="31" y="62"/>
                  </a:cxn>
                  <a:cxn ang="0">
                    <a:pos x="62" y="45"/>
                  </a:cxn>
                  <a:cxn ang="0">
                    <a:pos x="99" y="28"/>
                  </a:cxn>
                  <a:cxn ang="0">
                    <a:pos x="136" y="17"/>
                  </a:cxn>
                  <a:cxn ang="0">
                    <a:pos x="180" y="6"/>
                  </a:cxn>
                  <a:cxn ang="0">
                    <a:pos x="217" y="0"/>
                  </a:cxn>
                  <a:cxn ang="0">
                    <a:pos x="248" y="0"/>
                  </a:cxn>
                  <a:cxn ang="0">
                    <a:pos x="279" y="0"/>
                  </a:cxn>
                  <a:cxn ang="0">
                    <a:pos x="279" y="28"/>
                  </a:cxn>
                  <a:cxn ang="0">
                    <a:pos x="279" y="56"/>
                  </a:cxn>
                  <a:cxn ang="0">
                    <a:pos x="273" y="95"/>
                  </a:cxn>
                  <a:cxn ang="0">
                    <a:pos x="260" y="128"/>
                  </a:cxn>
                  <a:cxn ang="0">
                    <a:pos x="248" y="162"/>
                  </a:cxn>
                  <a:cxn ang="0">
                    <a:pos x="229" y="195"/>
                  </a:cxn>
                  <a:cxn ang="0">
                    <a:pos x="211" y="223"/>
                  </a:cxn>
                  <a:cxn ang="0">
                    <a:pos x="186" y="245"/>
                  </a:cxn>
                  <a:cxn ang="0">
                    <a:pos x="180" y="245"/>
                  </a:cxn>
                  <a:cxn ang="0">
                    <a:pos x="173" y="251"/>
                  </a:cxn>
                  <a:cxn ang="0">
                    <a:pos x="161" y="251"/>
                  </a:cxn>
                  <a:cxn ang="0">
                    <a:pos x="161" y="234"/>
                  </a:cxn>
                  <a:cxn ang="0">
                    <a:pos x="161" y="162"/>
                  </a:cxn>
                  <a:cxn ang="0">
                    <a:pos x="161" y="112"/>
                  </a:cxn>
                </a:cxnLst>
                <a:rect l="0" t="0" r="r" b="b"/>
                <a:pathLst>
                  <a:path w="279" h="251">
                    <a:moveTo>
                      <a:pt x="161" y="112"/>
                    </a:moveTo>
                    <a:lnTo>
                      <a:pt x="99" y="112"/>
                    </a:lnTo>
                    <a:lnTo>
                      <a:pt x="18" y="112"/>
                    </a:lnTo>
                    <a:lnTo>
                      <a:pt x="6" y="106"/>
                    </a:lnTo>
                    <a:lnTo>
                      <a:pt x="0" y="101"/>
                    </a:lnTo>
                    <a:lnTo>
                      <a:pt x="6" y="89"/>
                    </a:lnTo>
                    <a:lnTo>
                      <a:pt x="6" y="84"/>
                    </a:lnTo>
                    <a:lnTo>
                      <a:pt x="31" y="62"/>
                    </a:lnTo>
                    <a:lnTo>
                      <a:pt x="62" y="45"/>
                    </a:lnTo>
                    <a:lnTo>
                      <a:pt x="99" y="28"/>
                    </a:lnTo>
                    <a:lnTo>
                      <a:pt x="136" y="17"/>
                    </a:lnTo>
                    <a:lnTo>
                      <a:pt x="180" y="6"/>
                    </a:lnTo>
                    <a:lnTo>
                      <a:pt x="217" y="0"/>
                    </a:lnTo>
                    <a:lnTo>
                      <a:pt x="248" y="0"/>
                    </a:lnTo>
                    <a:lnTo>
                      <a:pt x="279" y="0"/>
                    </a:lnTo>
                    <a:lnTo>
                      <a:pt x="279" y="28"/>
                    </a:lnTo>
                    <a:lnTo>
                      <a:pt x="279" y="56"/>
                    </a:lnTo>
                    <a:lnTo>
                      <a:pt x="273" y="95"/>
                    </a:lnTo>
                    <a:lnTo>
                      <a:pt x="260" y="128"/>
                    </a:lnTo>
                    <a:lnTo>
                      <a:pt x="248" y="162"/>
                    </a:lnTo>
                    <a:lnTo>
                      <a:pt x="229" y="195"/>
                    </a:lnTo>
                    <a:lnTo>
                      <a:pt x="211" y="223"/>
                    </a:lnTo>
                    <a:lnTo>
                      <a:pt x="186" y="245"/>
                    </a:lnTo>
                    <a:lnTo>
                      <a:pt x="180" y="245"/>
                    </a:lnTo>
                    <a:lnTo>
                      <a:pt x="173" y="251"/>
                    </a:lnTo>
                    <a:lnTo>
                      <a:pt x="161" y="251"/>
                    </a:lnTo>
                    <a:lnTo>
                      <a:pt x="161" y="234"/>
                    </a:lnTo>
                    <a:lnTo>
                      <a:pt x="161" y="162"/>
                    </a:lnTo>
                    <a:lnTo>
                      <a:pt x="161" y="112"/>
                    </a:lnTo>
                  </a:path>
                </a:pathLst>
              </a:cu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3" name="Freeform 769"/>
              <p:cNvSpPr/>
              <p:nvPr/>
            </p:nvSpPr>
            <p:spPr bwMode="auto">
              <a:xfrm>
                <a:off x="14277" y="3803"/>
                <a:ext cx="576" cy="5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3" y="39"/>
                  </a:cxn>
                  <a:cxn ang="0">
                    <a:pos x="105" y="89"/>
                  </a:cxn>
                  <a:cxn ang="0">
                    <a:pos x="173" y="150"/>
                  </a:cxn>
                  <a:cxn ang="0">
                    <a:pos x="254" y="223"/>
                  </a:cxn>
                  <a:cxn ang="0">
                    <a:pos x="291" y="256"/>
                  </a:cxn>
                  <a:cxn ang="0">
                    <a:pos x="390" y="345"/>
                  </a:cxn>
                  <a:cxn ang="0">
                    <a:pos x="490" y="435"/>
                  </a:cxn>
                  <a:cxn ang="0">
                    <a:pos x="545" y="485"/>
                  </a:cxn>
                  <a:cxn ang="0">
                    <a:pos x="564" y="507"/>
                  </a:cxn>
                  <a:cxn ang="0">
                    <a:pos x="576" y="535"/>
                  </a:cxn>
                  <a:cxn ang="0">
                    <a:pos x="576" y="552"/>
                  </a:cxn>
                  <a:cxn ang="0">
                    <a:pos x="576" y="563"/>
                  </a:cxn>
                  <a:cxn ang="0">
                    <a:pos x="576" y="501"/>
                  </a:cxn>
                  <a:cxn ang="0">
                    <a:pos x="576" y="373"/>
                  </a:cxn>
                  <a:cxn ang="0">
                    <a:pos x="576" y="240"/>
                  </a:cxn>
                  <a:cxn ang="0">
                    <a:pos x="576" y="178"/>
                  </a:cxn>
                  <a:cxn ang="0">
                    <a:pos x="576" y="173"/>
                  </a:cxn>
                  <a:cxn ang="0">
                    <a:pos x="570" y="145"/>
                  </a:cxn>
                  <a:cxn ang="0">
                    <a:pos x="564" y="117"/>
                  </a:cxn>
                  <a:cxn ang="0">
                    <a:pos x="539" y="89"/>
                  </a:cxn>
                  <a:cxn ang="0">
                    <a:pos x="496" y="50"/>
                  </a:cxn>
                  <a:cxn ang="0">
                    <a:pos x="434" y="0"/>
                  </a:cxn>
                  <a:cxn ang="0">
                    <a:pos x="0" y="0"/>
                  </a:cxn>
                </a:cxnLst>
                <a:rect l="0" t="0" r="r" b="b"/>
                <a:pathLst>
                  <a:path w="576" h="563">
                    <a:moveTo>
                      <a:pt x="0" y="0"/>
                    </a:moveTo>
                    <a:lnTo>
                      <a:pt x="43" y="39"/>
                    </a:lnTo>
                    <a:lnTo>
                      <a:pt x="105" y="89"/>
                    </a:lnTo>
                    <a:lnTo>
                      <a:pt x="173" y="150"/>
                    </a:lnTo>
                    <a:lnTo>
                      <a:pt x="254" y="223"/>
                    </a:lnTo>
                    <a:lnTo>
                      <a:pt x="291" y="256"/>
                    </a:lnTo>
                    <a:lnTo>
                      <a:pt x="390" y="345"/>
                    </a:lnTo>
                    <a:lnTo>
                      <a:pt x="490" y="435"/>
                    </a:lnTo>
                    <a:lnTo>
                      <a:pt x="545" y="485"/>
                    </a:lnTo>
                    <a:lnTo>
                      <a:pt x="564" y="507"/>
                    </a:lnTo>
                    <a:lnTo>
                      <a:pt x="576" y="535"/>
                    </a:lnTo>
                    <a:lnTo>
                      <a:pt x="576" y="552"/>
                    </a:lnTo>
                    <a:lnTo>
                      <a:pt x="576" y="563"/>
                    </a:lnTo>
                    <a:lnTo>
                      <a:pt x="576" y="501"/>
                    </a:lnTo>
                    <a:lnTo>
                      <a:pt x="576" y="373"/>
                    </a:lnTo>
                    <a:lnTo>
                      <a:pt x="576" y="240"/>
                    </a:lnTo>
                    <a:lnTo>
                      <a:pt x="576" y="178"/>
                    </a:lnTo>
                    <a:lnTo>
                      <a:pt x="576" y="173"/>
                    </a:lnTo>
                    <a:lnTo>
                      <a:pt x="570" y="145"/>
                    </a:lnTo>
                    <a:lnTo>
                      <a:pt x="564" y="117"/>
                    </a:lnTo>
                    <a:lnTo>
                      <a:pt x="539" y="89"/>
                    </a:lnTo>
                    <a:lnTo>
                      <a:pt x="496" y="50"/>
                    </a:lnTo>
                    <a:lnTo>
                      <a:pt x="43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4" name="Freeform 770"/>
              <p:cNvSpPr/>
              <p:nvPr/>
            </p:nvSpPr>
            <p:spPr bwMode="auto">
              <a:xfrm>
                <a:off x="14481" y="3808"/>
                <a:ext cx="372" cy="4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1" y="67"/>
                  </a:cxn>
                  <a:cxn ang="0">
                    <a:pos x="193" y="168"/>
                  </a:cxn>
                  <a:cxn ang="0">
                    <a:pos x="292" y="262"/>
                  </a:cxn>
                  <a:cxn ang="0">
                    <a:pos x="341" y="307"/>
                  </a:cxn>
                  <a:cxn ang="0">
                    <a:pos x="354" y="318"/>
                  </a:cxn>
                  <a:cxn ang="0">
                    <a:pos x="360" y="335"/>
                  </a:cxn>
                  <a:cxn ang="0">
                    <a:pos x="366" y="363"/>
                  </a:cxn>
                  <a:cxn ang="0">
                    <a:pos x="372" y="407"/>
                  </a:cxn>
                </a:cxnLst>
                <a:rect l="0" t="0" r="r" b="b"/>
                <a:pathLst>
                  <a:path w="372" h="407">
                    <a:moveTo>
                      <a:pt x="0" y="0"/>
                    </a:moveTo>
                    <a:lnTo>
                      <a:pt x="81" y="67"/>
                    </a:lnTo>
                    <a:lnTo>
                      <a:pt x="193" y="168"/>
                    </a:lnTo>
                    <a:lnTo>
                      <a:pt x="292" y="262"/>
                    </a:lnTo>
                    <a:lnTo>
                      <a:pt x="341" y="307"/>
                    </a:lnTo>
                    <a:lnTo>
                      <a:pt x="354" y="318"/>
                    </a:lnTo>
                    <a:lnTo>
                      <a:pt x="360" y="335"/>
                    </a:lnTo>
                    <a:lnTo>
                      <a:pt x="366" y="363"/>
                    </a:lnTo>
                    <a:lnTo>
                      <a:pt x="372" y="407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5" name="Freeform 771"/>
              <p:cNvSpPr/>
              <p:nvPr/>
            </p:nvSpPr>
            <p:spPr bwMode="auto">
              <a:xfrm>
                <a:off x="14277" y="7085"/>
                <a:ext cx="576" cy="563"/>
              </a:xfrm>
              <a:custGeom>
                <a:avLst/>
                <a:gdLst/>
                <a:ahLst/>
                <a:cxnLst>
                  <a:cxn ang="0">
                    <a:pos x="0" y="563"/>
                  </a:cxn>
                  <a:cxn ang="0">
                    <a:pos x="43" y="524"/>
                  </a:cxn>
                  <a:cxn ang="0">
                    <a:pos x="105" y="474"/>
                  </a:cxn>
                  <a:cxn ang="0">
                    <a:pos x="173" y="413"/>
                  </a:cxn>
                  <a:cxn ang="0">
                    <a:pos x="254" y="340"/>
                  </a:cxn>
                  <a:cxn ang="0">
                    <a:pos x="291" y="301"/>
                  </a:cxn>
                  <a:cxn ang="0">
                    <a:pos x="390" y="218"/>
                  </a:cxn>
                  <a:cxn ang="0">
                    <a:pos x="490" y="128"/>
                  </a:cxn>
                  <a:cxn ang="0">
                    <a:pos x="545" y="78"/>
                  </a:cxn>
                  <a:cxn ang="0">
                    <a:pos x="564" y="50"/>
                  </a:cxn>
                  <a:cxn ang="0">
                    <a:pos x="576" y="28"/>
                  </a:cxn>
                  <a:cxn ang="0">
                    <a:pos x="576" y="6"/>
                  </a:cxn>
                  <a:cxn ang="0">
                    <a:pos x="576" y="0"/>
                  </a:cxn>
                  <a:cxn ang="0">
                    <a:pos x="576" y="56"/>
                  </a:cxn>
                  <a:cxn ang="0">
                    <a:pos x="576" y="190"/>
                  </a:cxn>
                  <a:cxn ang="0">
                    <a:pos x="576" y="318"/>
                  </a:cxn>
                  <a:cxn ang="0">
                    <a:pos x="576" y="379"/>
                  </a:cxn>
                  <a:cxn ang="0">
                    <a:pos x="576" y="390"/>
                  </a:cxn>
                  <a:cxn ang="0">
                    <a:pos x="570" y="413"/>
                  </a:cxn>
                  <a:cxn ang="0">
                    <a:pos x="564" y="441"/>
                  </a:cxn>
                  <a:cxn ang="0">
                    <a:pos x="539" y="468"/>
                  </a:cxn>
                  <a:cxn ang="0">
                    <a:pos x="496" y="507"/>
                  </a:cxn>
                  <a:cxn ang="0">
                    <a:pos x="434" y="563"/>
                  </a:cxn>
                  <a:cxn ang="0">
                    <a:pos x="0" y="563"/>
                  </a:cxn>
                </a:cxnLst>
                <a:rect l="0" t="0" r="r" b="b"/>
                <a:pathLst>
                  <a:path w="576" h="563">
                    <a:moveTo>
                      <a:pt x="0" y="563"/>
                    </a:moveTo>
                    <a:lnTo>
                      <a:pt x="43" y="524"/>
                    </a:lnTo>
                    <a:lnTo>
                      <a:pt x="105" y="474"/>
                    </a:lnTo>
                    <a:lnTo>
                      <a:pt x="173" y="413"/>
                    </a:lnTo>
                    <a:lnTo>
                      <a:pt x="254" y="340"/>
                    </a:lnTo>
                    <a:lnTo>
                      <a:pt x="291" y="301"/>
                    </a:lnTo>
                    <a:lnTo>
                      <a:pt x="390" y="218"/>
                    </a:lnTo>
                    <a:lnTo>
                      <a:pt x="490" y="128"/>
                    </a:lnTo>
                    <a:lnTo>
                      <a:pt x="545" y="78"/>
                    </a:lnTo>
                    <a:lnTo>
                      <a:pt x="564" y="50"/>
                    </a:lnTo>
                    <a:lnTo>
                      <a:pt x="576" y="28"/>
                    </a:lnTo>
                    <a:lnTo>
                      <a:pt x="576" y="6"/>
                    </a:lnTo>
                    <a:lnTo>
                      <a:pt x="576" y="0"/>
                    </a:lnTo>
                    <a:lnTo>
                      <a:pt x="576" y="56"/>
                    </a:lnTo>
                    <a:lnTo>
                      <a:pt x="576" y="190"/>
                    </a:lnTo>
                    <a:lnTo>
                      <a:pt x="576" y="318"/>
                    </a:lnTo>
                    <a:lnTo>
                      <a:pt x="576" y="379"/>
                    </a:lnTo>
                    <a:lnTo>
                      <a:pt x="576" y="390"/>
                    </a:lnTo>
                    <a:lnTo>
                      <a:pt x="570" y="413"/>
                    </a:lnTo>
                    <a:lnTo>
                      <a:pt x="564" y="441"/>
                    </a:lnTo>
                    <a:lnTo>
                      <a:pt x="539" y="468"/>
                    </a:lnTo>
                    <a:lnTo>
                      <a:pt x="496" y="507"/>
                    </a:lnTo>
                    <a:lnTo>
                      <a:pt x="434" y="563"/>
                    </a:lnTo>
                    <a:lnTo>
                      <a:pt x="0" y="563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6" name="Freeform 772"/>
              <p:cNvSpPr/>
              <p:nvPr/>
            </p:nvSpPr>
            <p:spPr bwMode="auto">
              <a:xfrm>
                <a:off x="14481" y="7236"/>
                <a:ext cx="372" cy="407"/>
              </a:xfrm>
              <a:custGeom>
                <a:avLst/>
                <a:gdLst/>
                <a:ahLst/>
                <a:cxnLst>
                  <a:cxn ang="0">
                    <a:pos x="0" y="407"/>
                  </a:cxn>
                  <a:cxn ang="0">
                    <a:pos x="81" y="334"/>
                  </a:cxn>
                  <a:cxn ang="0">
                    <a:pos x="193" y="239"/>
                  </a:cxn>
                  <a:cxn ang="0">
                    <a:pos x="292" y="145"/>
                  </a:cxn>
                  <a:cxn ang="0">
                    <a:pos x="341" y="100"/>
                  </a:cxn>
                  <a:cxn ang="0">
                    <a:pos x="354" y="89"/>
                  </a:cxn>
                  <a:cxn ang="0">
                    <a:pos x="360" y="72"/>
                  </a:cxn>
                  <a:cxn ang="0">
                    <a:pos x="366" y="39"/>
                  </a:cxn>
                  <a:cxn ang="0">
                    <a:pos x="372" y="0"/>
                  </a:cxn>
                </a:cxnLst>
                <a:rect l="0" t="0" r="r" b="b"/>
                <a:pathLst>
                  <a:path w="372" h="407">
                    <a:moveTo>
                      <a:pt x="0" y="407"/>
                    </a:moveTo>
                    <a:lnTo>
                      <a:pt x="81" y="334"/>
                    </a:lnTo>
                    <a:lnTo>
                      <a:pt x="193" y="239"/>
                    </a:lnTo>
                    <a:lnTo>
                      <a:pt x="292" y="145"/>
                    </a:lnTo>
                    <a:lnTo>
                      <a:pt x="341" y="100"/>
                    </a:lnTo>
                    <a:lnTo>
                      <a:pt x="354" y="89"/>
                    </a:lnTo>
                    <a:lnTo>
                      <a:pt x="360" y="72"/>
                    </a:lnTo>
                    <a:lnTo>
                      <a:pt x="366" y="39"/>
                    </a:lnTo>
                    <a:lnTo>
                      <a:pt x="372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7" name="Freeform 773"/>
              <p:cNvSpPr/>
              <p:nvPr/>
            </p:nvSpPr>
            <p:spPr bwMode="auto">
              <a:xfrm>
                <a:off x="14481" y="3769"/>
                <a:ext cx="124" cy="3907"/>
              </a:xfrm>
              <a:custGeom>
                <a:avLst/>
                <a:gdLst/>
                <a:ahLst/>
                <a:cxnLst>
                  <a:cxn ang="0">
                    <a:pos x="124" y="23"/>
                  </a:cxn>
                  <a:cxn ang="0">
                    <a:pos x="124" y="3907"/>
                  </a:cxn>
                  <a:cxn ang="0">
                    <a:pos x="0" y="3890"/>
                  </a:cxn>
                  <a:cxn ang="0">
                    <a:pos x="0" y="0"/>
                  </a:cxn>
                  <a:cxn ang="0">
                    <a:pos x="124" y="23"/>
                  </a:cxn>
                </a:cxnLst>
                <a:rect l="0" t="0" r="r" b="b"/>
                <a:pathLst>
                  <a:path w="124" h="3907">
                    <a:moveTo>
                      <a:pt x="124" y="23"/>
                    </a:moveTo>
                    <a:lnTo>
                      <a:pt x="124" y="3907"/>
                    </a:lnTo>
                    <a:lnTo>
                      <a:pt x="0" y="3890"/>
                    </a:lnTo>
                    <a:lnTo>
                      <a:pt x="0" y="0"/>
                    </a:lnTo>
                    <a:lnTo>
                      <a:pt x="124" y="23"/>
                    </a:lnTo>
                    <a:close/>
                  </a:path>
                </a:pathLst>
              </a:custGeom>
              <a:solidFill>
                <a:srgbClr val="FFB200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8" name="Line 774"/>
              <p:cNvSpPr>
                <a:spLocks noChangeShapeType="1"/>
              </p:cNvSpPr>
              <p:nvPr/>
            </p:nvSpPr>
            <p:spPr bwMode="auto">
              <a:xfrm>
                <a:off x="14605" y="3786"/>
                <a:ext cx="1" cy="3879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799" name="Line 775"/>
              <p:cNvSpPr>
                <a:spLocks noChangeShapeType="1"/>
              </p:cNvSpPr>
              <p:nvPr/>
            </p:nvSpPr>
            <p:spPr bwMode="auto">
              <a:xfrm flipV="1">
                <a:off x="14481" y="3753"/>
                <a:ext cx="1" cy="3912"/>
              </a:xfrm>
              <a:prstGeom prst="line">
                <a:avLst/>
              </a:prstGeom>
              <a:noFill/>
              <a:ln w="12">
                <a:solidFill>
                  <a:srgbClr val="000000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800" name="Freeform 776"/>
              <p:cNvSpPr/>
              <p:nvPr/>
            </p:nvSpPr>
            <p:spPr bwMode="auto">
              <a:xfrm>
                <a:off x="14301" y="3976"/>
                <a:ext cx="552" cy="607"/>
              </a:xfrm>
              <a:custGeom>
                <a:avLst/>
                <a:gdLst/>
                <a:ahLst/>
                <a:cxnLst>
                  <a:cxn ang="0">
                    <a:pos x="466" y="518"/>
                  </a:cxn>
                  <a:cxn ang="0">
                    <a:pos x="497" y="490"/>
                  </a:cxn>
                  <a:cxn ang="0">
                    <a:pos x="521" y="473"/>
                  </a:cxn>
                  <a:cxn ang="0">
                    <a:pos x="540" y="445"/>
                  </a:cxn>
                  <a:cxn ang="0">
                    <a:pos x="552" y="418"/>
                  </a:cxn>
                  <a:cxn ang="0">
                    <a:pos x="552" y="395"/>
                  </a:cxn>
                  <a:cxn ang="0">
                    <a:pos x="552" y="384"/>
                  </a:cxn>
                  <a:cxn ang="0">
                    <a:pos x="552" y="323"/>
                  </a:cxn>
                  <a:cxn ang="0">
                    <a:pos x="552" y="189"/>
                  </a:cxn>
                  <a:cxn ang="0">
                    <a:pos x="552" y="61"/>
                  </a:cxn>
                  <a:cxn ang="0">
                    <a:pos x="552" y="0"/>
                  </a:cxn>
                  <a:cxn ang="0">
                    <a:pos x="552" y="5"/>
                  </a:cxn>
                  <a:cxn ang="0">
                    <a:pos x="552" y="28"/>
                  </a:cxn>
                  <a:cxn ang="0">
                    <a:pos x="540" y="55"/>
                  </a:cxn>
                  <a:cxn ang="0">
                    <a:pos x="521" y="78"/>
                  </a:cxn>
                  <a:cxn ang="0">
                    <a:pos x="466" y="128"/>
                  </a:cxn>
                  <a:cxn ang="0">
                    <a:pos x="366" y="223"/>
                  </a:cxn>
                  <a:cxn ang="0">
                    <a:pos x="267" y="306"/>
                  </a:cxn>
                  <a:cxn ang="0">
                    <a:pos x="230" y="340"/>
                  </a:cxn>
                  <a:cxn ang="0">
                    <a:pos x="174" y="395"/>
                  </a:cxn>
                  <a:cxn ang="0">
                    <a:pos x="124" y="440"/>
                  </a:cxn>
                  <a:cxn ang="0">
                    <a:pos x="81" y="479"/>
                  </a:cxn>
                  <a:cxn ang="0">
                    <a:pos x="38" y="512"/>
                  </a:cxn>
                  <a:cxn ang="0">
                    <a:pos x="19" y="535"/>
                  </a:cxn>
                  <a:cxn ang="0">
                    <a:pos x="7" y="551"/>
                  </a:cxn>
                  <a:cxn ang="0">
                    <a:pos x="0" y="568"/>
                  </a:cxn>
                  <a:cxn ang="0">
                    <a:pos x="0" y="579"/>
                  </a:cxn>
                  <a:cxn ang="0">
                    <a:pos x="0" y="590"/>
                  </a:cxn>
                  <a:cxn ang="0">
                    <a:pos x="13" y="596"/>
                  </a:cxn>
                  <a:cxn ang="0">
                    <a:pos x="25" y="602"/>
                  </a:cxn>
                  <a:cxn ang="0">
                    <a:pos x="38" y="607"/>
                  </a:cxn>
                  <a:cxn ang="0">
                    <a:pos x="435" y="607"/>
                  </a:cxn>
                  <a:cxn ang="0">
                    <a:pos x="422" y="602"/>
                  </a:cxn>
                  <a:cxn ang="0">
                    <a:pos x="416" y="590"/>
                  </a:cxn>
                  <a:cxn ang="0">
                    <a:pos x="416" y="585"/>
                  </a:cxn>
                  <a:cxn ang="0">
                    <a:pos x="416" y="574"/>
                  </a:cxn>
                  <a:cxn ang="0">
                    <a:pos x="435" y="551"/>
                  </a:cxn>
                  <a:cxn ang="0">
                    <a:pos x="466" y="518"/>
                  </a:cxn>
                </a:cxnLst>
                <a:rect l="0" t="0" r="r" b="b"/>
                <a:pathLst>
                  <a:path w="552" h="607">
                    <a:moveTo>
                      <a:pt x="466" y="518"/>
                    </a:moveTo>
                    <a:lnTo>
                      <a:pt x="497" y="490"/>
                    </a:lnTo>
                    <a:lnTo>
                      <a:pt x="521" y="473"/>
                    </a:lnTo>
                    <a:lnTo>
                      <a:pt x="540" y="445"/>
                    </a:lnTo>
                    <a:lnTo>
                      <a:pt x="552" y="418"/>
                    </a:lnTo>
                    <a:lnTo>
                      <a:pt x="552" y="395"/>
                    </a:lnTo>
                    <a:lnTo>
                      <a:pt x="552" y="384"/>
                    </a:lnTo>
                    <a:lnTo>
                      <a:pt x="552" y="323"/>
                    </a:lnTo>
                    <a:lnTo>
                      <a:pt x="552" y="189"/>
                    </a:lnTo>
                    <a:lnTo>
                      <a:pt x="552" y="61"/>
                    </a:lnTo>
                    <a:lnTo>
                      <a:pt x="552" y="0"/>
                    </a:lnTo>
                    <a:lnTo>
                      <a:pt x="552" y="5"/>
                    </a:lnTo>
                    <a:lnTo>
                      <a:pt x="552" y="28"/>
                    </a:lnTo>
                    <a:lnTo>
                      <a:pt x="540" y="55"/>
                    </a:lnTo>
                    <a:lnTo>
                      <a:pt x="521" y="78"/>
                    </a:lnTo>
                    <a:lnTo>
                      <a:pt x="466" y="128"/>
                    </a:lnTo>
                    <a:lnTo>
                      <a:pt x="366" y="223"/>
                    </a:lnTo>
                    <a:lnTo>
                      <a:pt x="267" y="306"/>
                    </a:lnTo>
                    <a:lnTo>
                      <a:pt x="230" y="340"/>
                    </a:lnTo>
                    <a:lnTo>
                      <a:pt x="174" y="395"/>
                    </a:lnTo>
                    <a:lnTo>
                      <a:pt x="124" y="440"/>
                    </a:lnTo>
                    <a:lnTo>
                      <a:pt x="81" y="479"/>
                    </a:lnTo>
                    <a:lnTo>
                      <a:pt x="38" y="512"/>
                    </a:lnTo>
                    <a:lnTo>
                      <a:pt x="19" y="535"/>
                    </a:lnTo>
                    <a:lnTo>
                      <a:pt x="7" y="551"/>
                    </a:lnTo>
                    <a:lnTo>
                      <a:pt x="0" y="568"/>
                    </a:lnTo>
                    <a:lnTo>
                      <a:pt x="0" y="579"/>
                    </a:lnTo>
                    <a:lnTo>
                      <a:pt x="0" y="590"/>
                    </a:lnTo>
                    <a:lnTo>
                      <a:pt x="13" y="596"/>
                    </a:lnTo>
                    <a:lnTo>
                      <a:pt x="25" y="602"/>
                    </a:lnTo>
                    <a:lnTo>
                      <a:pt x="38" y="607"/>
                    </a:lnTo>
                    <a:lnTo>
                      <a:pt x="435" y="607"/>
                    </a:lnTo>
                    <a:lnTo>
                      <a:pt x="422" y="602"/>
                    </a:lnTo>
                    <a:lnTo>
                      <a:pt x="416" y="590"/>
                    </a:lnTo>
                    <a:lnTo>
                      <a:pt x="416" y="585"/>
                    </a:lnTo>
                    <a:lnTo>
                      <a:pt x="416" y="574"/>
                    </a:lnTo>
                    <a:lnTo>
                      <a:pt x="435" y="551"/>
                    </a:lnTo>
                    <a:lnTo>
                      <a:pt x="466" y="518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801" name="Freeform 777"/>
              <p:cNvSpPr/>
              <p:nvPr/>
            </p:nvSpPr>
            <p:spPr bwMode="auto">
              <a:xfrm>
                <a:off x="14301" y="3976"/>
                <a:ext cx="552" cy="607"/>
              </a:xfrm>
              <a:custGeom>
                <a:avLst/>
                <a:gdLst/>
                <a:ahLst/>
                <a:cxnLst>
                  <a:cxn ang="0">
                    <a:pos x="466" y="518"/>
                  </a:cxn>
                  <a:cxn ang="0">
                    <a:pos x="497" y="490"/>
                  </a:cxn>
                  <a:cxn ang="0">
                    <a:pos x="521" y="473"/>
                  </a:cxn>
                  <a:cxn ang="0">
                    <a:pos x="540" y="445"/>
                  </a:cxn>
                  <a:cxn ang="0">
                    <a:pos x="552" y="418"/>
                  </a:cxn>
                  <a:cxn ang="0">
                    <a:pos x="552" y="395"/>
                  </a:cxn>
                  <a:cxn ang="0">
                    <a:pos x="552" y="384"/>
                  </a:cxn>
                  <a:cxn ang="0">
                    <a:pos x="552" y="323"/>
                  </a:cxn>
                  <a:cxn ang="0">
                    <a:pos x="552" y="189"/>
                  </a:cxn>
                  <a:cxn ang="0">
                    <a:pos x="552" y="61"/>
                  </a:cxn>
                  <a:cxn ang="0">
                    <a:pos x="552" y="0"/>
                  </a:cxn>
                  <a:cxn ang="0">
                    <a:pos x="552" y="5"/>
                  </a:cxn>
                  <a:cxn ang="0">
                    <a:pos x="552" y="28"/>
                  </a:cxn>
                  <a:cxn ang="0">
                    <a:pos x="540" y="55"/>
                  </a:cxn>
                  <a:cxn ang="0">
                    <a:pos x="521" y="78"/>
                  </a:cxn>
                  <a:cxn ang="0">
                    <a:pos x="466" y="128"/>
                  </a:cxn>
                  <a:cxn ang="0">
                    <a:pos x="366" y="223"/>
                  </a:cxn>
                  <a:cxn ang="0">
                    <a:pos x="267" y="306"/>
                  </a:cxn>
                  <a:cxn ang="0">
                    <a:pos x="230" y="340"/>
                  </a:cxn>
                  <a:cxn ang="0">
                    <a:pos x="174" y="395"/>
                  </a:cxn>
                  <a:cxn ang="0">
                    <a:pos x="124" y="440"/>
                  </a:cxn>
                  <a:cxn ang="0">
                    <a:pos x="81" y="479"/>
                  </a:cxn>
                  <a:cxn ang="0">
                    <a:pos x="38" y="512"/>
                  </a:cxn>
                  <a:cxn ang="0">
                    <a:pos x="19" y="535"/>
                  </a:cxn>
                  <a:cxn ang="0">
                    <a:pos x="7" y="551"/>
                  </a:cxn>
                  <a:cxn ang="0">
                    <a:pos x="0" y="568"/>
                  </a:cxn>
                  <a:cxn ang="0">
                    <a:pos x="0" y="579"/>
                  </a:cxn>
                  <a:cxn ang="0">
                    <a:pos x="0" y="590"/>
                  </a:cxn>
                  <a:cxn ang="0">
                    <a:pos x="13" y="596"/>
                  </a:cxn>
                  <a:cxn ang="0">
                    <a:pos x="25" y="602"/>
                  </a:cxn>
                  <a:cxn ang="0">
                    <a:pos x="38" y="607"/>
                  </a:cxn>
                  <a:cxn ang="0">
                    <a:pos x="435" y="607"/>
                  </a:cxn>
                  <a:cxn ang="0">
                    <a:pos x="422" y="602"/>
                  </a:cxn>
                  <a:cxn ang="0">
                    <a:pos x="416" y="590"/>
                  </a:cxn>
                  <a:cxn ang="0">
                    <a:pos x="416" y="585"/>
                  </a:cxn>
                  <a:cxn ang="0">
                    <a:pos x="416" y="574"/>
                  </a:cxn>
                  <a:cxn ang="0">
                    <a:pos x="435" y="551"/>
                  </a:cxn>
                  <a:cxn ang="0">
                    <a:pos x="466" y="518"/>
                  </a:cxn>
                </a:cxnLst>
                <a:rect l="0" t="0" r="r" b="b"/>
                <a:pathLst>
                  <a:path w="552" h="607">
                    <a:moveTo>
                      <a:pt x="466" y="518"/>
                    </a:moveTo>
                    <a:lnTo>
                      <a:pt x="497" y="490"/>
                    </a:lnTo>
                    <a:lnTo>
                      <a:pt x="521" y="473"/>
                    </a:lnTo>
                    <a:lnTo>
                      <a:pt x="540" y="445"/>
                    </a:lnTo>
                    <a:lnTo>
                      <a:pt x="552" y="418"/>
                    </a:lnTo>
                    <a:lnTo>
                      <a:pt x="552" y="395"/>
                    </a:lnTo>
                    <a:lnTo>
                      <a:pt x="552" y="384"/>
                    </a:lnTo>
                    <a:lnTo>
                      <a:pt x="552" y="323"/>
                    </a:lnTo>
                    <a:lnTo>
                      <a:pt x="552" y="189"/>
                    </a:lnTo>
                    <a:lnTo>
                      <a:pt x="552" y="61"/>
                    </a:lnTo>
                    <a:lnTo>
                      <a:pt x="552" y="0"/>
                    </a:lnTo>
                    <a:lnTo>
                      <a:pt x="552" y="5"/>
                    </a:lnTo>
                    <a:lnTo>
                      <a:pt x="552" y="28"/>
                    </a:lnTo>
                    <a:lnTo>
                      <a:pt x="540" y="55"/>
                    </a:lnTo>
                    <a:lnTo>
                      <a:pt x="521" y="78"/>
                    </a:lnTo>
                    <a:lnTo>
                      <a:pt x="466" y="128"/>
                    </a:lnTo>
                    <a:lnTo>
                      <a:pt x="366" y="223"/>
                    </a:lnTo>
                    <a:lnTo>
                      <a:pt x="267" y="306"/>
                    </a:lnTo>
                    <a:lnTo>
                      <a:pt x="230" y="340"/>
                    </a:lnTo>
                    <a:lnTo>
                      <a:pt x="174" y="395"/>
                    </a:lnTo>
                    <a:lnTo>
                      <a:pt x="124" y="440"/>
                    </a:lnTo>
                    <a:lnTo>
                      <a:pt x="81" y="479"/>
                    </a:lnTo>
                    <a:lnTo>
                      <a:pt x="38" y="512"/>
                    </a:lnTo>
                    <a:lnTo>
                      <a:pt x="19" y="535"/>
                    </a:lnTo>
                    <a:lnTo>
                      <a:pt x="7" y="551"/>
                    </a:lnTo>
                    <a:lnTo>
                      <a:pt x="0" y="568"/>
                    </a:lnTo>
                    <a:lnTo>
                      <a:pt x="0" y="579"/>
                    </a:lnTo>
                    <a:lnTo>
                      <a:pt x="0" y="590"/>
                    </a:lnTo>
                    <a:lnTo>
                      <a:pt x="13" y="596"/>
                    </a:lnTo>
                    <a:lnTo>
                      <a:pt x="25" y="602"/>
                    </a:lnTo>
                    <a:lnTo>
                      <a:pt x="38" y="607"/>
                    </a:lnTo>
                    <a:lnTo>
                      <a:pt x="435" y="607"/>
                    </a:lnTo>
                    <a:lnTo>
                      <a:pt x="422" y="602"/>
                    </a:lnTo>
                    <a:lnTo>
                      <a:pt x="416" y="590"/>
                    </a:lnTo>
                    <a:lnTo>
                      <a:pt x="416" y="585"/>
                    </a:lnTo>
                    <a:lnTo>
                      <a:pt x="416" y="574"/>
                    </a:lnTo>
                    <a:lnTo>
                      <a:pt x="435" y="551"/>
                    </a:lnTo>
                    <a:lnTo>
                      <a:pt x="466" y="518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802" name="Freeform 778"/>
              <p:cNvSpPr/>
              <p:nvPr/>
            </p:nvSpPr>
            <p:spPr bwMode="auto">
              <a:xfrm>
                <a:off x="14543" y="4165"/>
                <a:ext cx="310" cy="334"/>
              </a:xfrm>
              <a:custGeom>
                <a:avLst/>
                <a:gdLst/>
                <a:ahLst/>
                <a:cxnLst>
                  <a:cxn ang="0">
                    <a:pos x="310" y="0"/>
                  </a:cxn>
                  <a:cxn ang="0">
                    <a:pos x="310" y="17"/>
                  </a:cxn>
                  <a:cxn ang="0">
                    <a:pos x="304" y="39"/>
                  </a:cxn>
                  <a:cxn ang="0">
                    <a:pos x="298" y="61"/>
                  </a:cxn>
                  <a:cxn ang="0">
                    <a:pos x="279" y="84"/>
                  </a:cxn>
                  <a:cxn ang="0">
                    <a:pos x="248" y="112"/>
                  </a:cxn>
                  <a:cxn ang="0">
                    <a:pos x="180" y="173"/>
                  </a:cxn>
                  <a:cxn ang="0">
                    <a:pos x="100" y="245"/>
                  </a:cxn>
                  <a:cxn ang="0">
                    <a:pos x="0" y="334"/>
                  </a:cxn>
                </a:cxnLst>
                <a:rect l="0" t="0" r="r" b="b"/>
                <a:pathLst>
                  <a:path w="310" h="334">
                    <a:moveTo>
                      <a:pt x="310" y="0"/>
                    </a:moveTo>
                    <a:lnTo>
                      <a:pt x="310" y="17"/>
                    </a:lnTo>
                    <a:lnTo>
                      <a:pt x="304" y="39"/>
                    </a:lnTo>
                    <a:lnTo>
                      <a:pt x="298" y="61"/>
                    </a:lnTo>
                    <a:lnTo>
                      <a:pt x="279" y="84"/>
                    </a:lnTo>
                    <a:lnTo>
                      <a:pt x="248" y="112"/>
                    </a:lnTo>
                    <a:lnTo>
                      <a:pt x="180" y="173"/>
                    </a:lnTo>
                    <a:lnTo>
                      <a:pt x="100" y="245"/>
                    </a:lnTo>
                    <a:lnTo>
                      <a:pt x="0" y="334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803" name="Freeform 779"/>
              <p:cNvSpPr/>
              <p:nvPr/>
            </p:nvSpPr>
            <p:spPr bwMode="auto">
              <a:xfrm>
                <a:off x="14339" y="4499"/>
                <a:ext cx="465" cy="84"/>
              </a:xfrm>
              <a:custGeom>
                <a:avLst/>
                <a:gdLst/>
                <a:ahLst/>
                <a:cxnLst>
                  <a:cxn ang="0">
                    <a:pos x="0" y="84"/>
                  </a:cxn>
                  <a:cxn ang="0">
                    <a:pos x="12" y="79"/>
                  </a:cxn>
                  <a:cxn ang="0">
                    <a:pos x="43" y="51"/>
                  </a:cxn>
                  <a:cxn ang="0">
                    <a:pos x="55" y="17"/>
                  </a:cxn>
                  <a:cxn ang="0">
                    <a:pos x="62" y="6"/>
                  </a:cxn>
                  <a:cxn ang="0">
                    <a:pos x="74" y="0"/>
                  </a:cxn>
                  <a:cxn ang="0">
                    <a:pos x="86" y="0"/>
                  </a:cxn>
                  <a:cxn ang="0">
                    <a:pos x="155" y="0"/>
                  </a:cxn>
                  <a:cxn ang="0">
                    <a:pos x="279" y="0"/>
                  </a:cxn>
                  <a:cxn ang="0">
                    <a:pos x="397" y="0"/>
                  </a:cxn>
                  <a:cxn ang="0">
                    <a:pos x="465" y="0"/>
                  </a:cxn>
                  <a:cxn ang="0">
                    <a:pos x="465" y="12"/>
                  </a:cxn>
                  <a:cxn ang="0">
                    <a:pos x="440" y="40"/>
                  </a:cxn>
                  <a:cxn ang="0">
                    <a:pos x="409" y="67"/>
                  </a:cxn>
                  <a:cxn ang="0">
                    <a:pos x="397" y="84"/>
                  </a:cxn>
                  <a:cxn ang="0">
                    <a:pos x="0" y="84"/>
                  </a:cxn>
                </a:cxnLst>
                <a:rect l="0" t="0" r="r" b="b"/>
                <a:pathLst>
                  <a:path w="465" h="84">
                    <a:moveTo>
                      <a:pt x="0" y="84"/>
                    </a:moveTo>
                    <a:lnTo>
                      <a:pt x="12" y="79"/>
                    </a:lnTo>
                    <a:lnTo>
                      <a:pt x="43" y="51"/>
                    </a:lnTo>
                    <a:lnTo>
                      <a:pt x="55" y="17"/>
                    </a:lnTo>
                    <a:lnTo>
                      <a:pt x="62" y="6"/>
                    </a:lnTo>
                    <a:lnTo>
                      <a:pt x="74" y="0"/>
                    </a:lnTo>
                    <a:lnTo>
                      <a:pt x="86" y="0"/>
                    </a:lnTo>
                    <a:lnTo>
                      <a:pt x="155" y="0"/>
                    </a:lnTo>
                    <a:lnTo>
                      <a:pt x="279" y="0"/>
                    </a:lnTo>
                    <a:lnTo>
                      <a:pt x="397" y="0"/>
                    </a:lnTo>
                    <a:lnTo>
                      <a:pt x="465" y="0"/>
                    </a:lnTo>
                    <a:lnTo>
                      <a:pt x="465" y="12"/>
                    </a:lnTo>
                    <a:lnTo>
                      <a:pt x="440" y="40"/>
                    </a:lnTo>
                    <a:lnTo>
                      <a:pt x="409" y="67"/>
                    </a:lnTo>
                    <a:lnTo>
                      <a:pt x="397" y="84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804" name="Freeform 780"/>
              <p:cNvSpPr/>
              <p:nvPr/>
            </p:nvSpPr>
            <p:spPr bwMode="auto">
              <a:xfrm>
                <a:off x="14301" y="6868"/>
                <a:ext cx="552" cy="607"/>
              </a:xfrm>
              <a:custGeom>
                <a:avLst/>
                <a:gdLst/>
                <a:ahLst/>
                <a:cxnLst>
                  <a:cxn ang="0">
                    <a:pos x="466" y="84"/>
                  </a:cxn>
                  <a:cxn ang="0">
                    <a:pos x="497" y="111"/>
                  </a:cxn>
                  <a:cxn ang="0">
                    <a:pos x="521" y="134"/>
                  </a:cxn>
                  <a:cxn ang="0">
                    <a:pos x="540" y="162"/>
                  </a:cxn>
                  <a:cxn ang="0">
                    <a:pos x="552" y="189"/>
                  </a:cxn>
                  <a:cxn ang="0">
                    <a:pos x="552" y="212"/>
                  </a:cxn>
                  <a:cxn ang="0">
                    <a:pos x="552" y="223"/>
                  </a:cxn>
                  <a:cxn ang="0">
                    <a:pos x="552" y="284"/>
                  </a:cxn>
                  <a:cxn ang="0">
                    <a:pos x="552" y="418"/>
                  </a:cxn>
                  <a:cxn ang="0">
                    <a:pos x="552" y="546"/>
                  </a:cxn>
                  <a:cxn ang="0">
                    <a:pos x="552" y="607"/>
                  </a:cxn>
                  <a:cxn ang="0">
                    <a:pos x="552" y="596"/>
                  </a:cxn>
                  <a:cxn ang="0">
                    <a:pos x="552" y="579"/>
                  </a:cxn>
                  <a:cxn ang="0">
                    <a:pos x="540" y="552"/>
                  </a:cxn>
                  <a:cxn ang="0">
                    <a:pos x="521" y="529"/>
                  </a:cxn>
                  <a:cxn ang="0">
                    <a:pos x="466" y="474"/>
                  </a:cxn>
                  <a:cxn ang="0">
                    <a:pos x="366" y="384"/>
                  </a:cxn>
                  <a:cxn ang="0">
                    <a:pos x="267" y="301"/>
                  </a:cxn>
                  <a:cxn ang="0">
                    <a:pos x="230" y="262"/>
                  </a:cxn>
                  <a:cxn ang="0">
                    <a:pos x="174" y="212"/>
                  </a:cxn>
                  <a:cxn ang="0">
                    <a:pos x="124" y="167"/>
                  </a:cxn>
                  <a:cxn ang="0">
                    <a:pos x="81" y="128"/>
                  </a:cxn>
                  <a:cxn ang="0">
                    <a:pos x="38" y="89"/>
                  </a:cxn>
                  <a:cxn ang="0">
                    <a:pos x="19" y="72"/>
                  </a:cxn>
                  <a:cxn ang="0">
                    <a:pos x="7" y="50"/>
                  </a:cxn>
                  <a:cxn ang="0">
                    <a:pos x="0" y="39"/>
                  </a:cxn>
                  <a:cxn ang="0">
                    <a:pos x="0" y="22"/>
                  </a:cxn>
                  <a:cxn ang="0">
                    <a:pos x="0" y="17"/>
                  </a:cxn>
                  <a:cxn ang="0">
                    <a:pos x="13" y="5"/>
                  </a:cxn>
                  <a:cxn ang="0">
                    <a:pos x="25" y="0"/>
                  </a:cxn>
                  <a:cxn ang="0">
                    <a:pos x="38" y="0"/>
                  </a:cxn>
                  <a:cxn ang="0">
                    <a:pos x="435" y="0"/>
                  </a:cxn>
                  <a:cxn ang="0">
                    <a:pos x="422" y="5"/>
                  </a:cxn>
                  <a:cxn ang="0">
                    <a:pos x="416" y="11"/>
                  </a:cxn>
                  <a:cxn ang="0">
                    <a:pos x="416" y="22"/>
                  </a:cxn>
                  <a:cxn ang="0">
                    <a:pos x="416" y="28"/>
                  </a:cxn>
                  <a:cxn ang="0">
                    <a:pos x="435" y="50"/>
                  </a:cxn>
                  <a:cxn ang="0">
                    <a:pos x="466" y="84"/>
                  </a:cxn>
                </a:cxnLst>
                <a:rect l="0" t="0" r="r" b="b"/>
                <a:pathLst>
                  <a:path w="552" h="607">
                    <a:moveTo>
                      <a:pt x="466" y="84"/>
                    </a:moveTo>
                    <a:lnTo>
                      <a:pt x="497" y="111"/>
                    </a:lnTo>
                    <a:lnTo>
                      <a:pt x="521" y="134"/>
                    </a:lnTo>
                    <a:lnTo>
                      <a:pt x="540" y="162"/>
                    </a:lnTo>
                    <a:lnTo>
                      <a:pt x="552" y="189"/>
                    </a:lnTo>
                    <a:lnTo>
                      <a:pt x="552" y="212"/>
                    </a:lnTo>
                    <a:lnTo>
                      <a:pt x="552" y="223"/>
                    </a:lnTo>
                    <a:lnTo>
                      <a:pt x="552" y="284"/>
                    </a:lnTo>
                    <a:lnTo>
                      <a:pt x="552" y="418"/>
                    </a:lnTo>
                    <a:lnTo>
                      <a:pt x="552" y="546"/>
                    </a:lnTo>
                    <a:lnTo>
                      <a:pt x="552" y="607"/>
                    </a:lnTo>
                    <a:lnTo>
                      <a:pt x="552" y="596"/>
                    </a:lnTo>
                    <a:lnTo>
                      <a:pt x="552" y="579"/>
                    </a:lnTo>
                    <a:lnTo>
                      <a:pt x="540" y="552"/>
                    </a:lnTo>
                    <a:lnTo>
                      <a:pt x="521" y="529"/>
                    </a:lnTo>
                    <a:lnTo>
                      <a:pt x="466" y="474"/>
                    </a:lnTo>
                    <a:lnTo>
                      <a:pt x="366" y="384"/>
                    </a:lnTo>
                    <a:lnTo>
                      <a:pt x="267" y="301"/>
                    </a:lnTo>
                    <a:lnTo>
                      <a:pt x="230" y="262"/>
                    </a:lnTo>
                    <a:lnTo>
                      <a:pt x="174" y="212"/>
                    </a:lnTo>
                    <a:lnTo>
                      <a:pt x="124" y="167"/>
                    </a:lnTo>
                    <a:lnTo>
                      <a:pt x="81" y="128"/>
                    </a:lnTo>
                    <a:lnTo>
                      <a:pt x="38" y="89"/>
                    </a:lnTo>
                    <a:lnTo>
                      <a:pt x="19" y="72"/>
                    </a:lnTo>
                    <a:lnTo>
                      <a:pt x="7" y="50"/>
                    </a:lnTo>
                    <a:lnTo>
                      <a:pt x="0" y="39"/>
                    </a:lnTo>
                    <a:lnTo>
                      <a:pt x="0" y="22"/>
                    </a:lnTo>
                    <a:lnTo>
                      <a:pt x="0" y="17"/>
                    </a:lnTo>
                    <a:lnTo>
                      <a:pt x="13" y="5"/>
                    </a:lnTo>
                    <a:lnTo>
                      <a:pt x="25" y="0"/>
                    </a:lnTo>
                    <a:lnTo>
                      <a:pt x="38" y="0"/>
                    </a:lnTo>
                    <a:lnTo>
                      <a:pt x="435" y="0"/>
                    </a:lnTo>
                    <a:lnTo>
                      <a:pt x="422" y="5"/>
                    </a:lnTo>
                    <a:lnTo>
                      <a:pt x="416" y="11"/>
                    </a:lnTo>
                    <a:lnTo>
                      <a:pt x="416" y="22"/>
                    </a:lnTo>
                    <a:lnTo>
                      <a:pt x="416" y="28"/>
                    </a:lnTo>
                    <a:lnTo>
                      <a:pt x="435" y="50"/>
                    </a:lnTo>
                    <a:lnTo>
                      <a:pt x="466" y="84"/>
                    </a:lnTo>
                    <a:close/>
                  </a:path>
                </a:pathLst>
              </a:custGeom>
              <a:solidFill>
                <a:srgbClr val="4C4CFF"/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805" name="Freeform 781"/>
              <p:cNvSpPr/>
              <p:nvPr/>
            </p:nvSpPr>
            <p:spPr bwMode="auto">
              <a:xfrm>
                <a:off x="14301" y="6868"/>
                <a:ext cx="552" cy="607"/>
              </a:xfrm>
              <a:custGeom>
                <a:avLst/>
                <a:gdLst/>
                <a:ahLst/>
                <a:cxnLst>
                  <a:cxn ang="0">
                    <a:pos x="466" y="84"/>
                  </a:cxn>
                  <a:cxn ang="0">
                    <a:pos x="497" y="111"/>
                  </a:cxn>
                  <a:cxn ang="0">
                    <a:pos x="521" y="134"/>
                  </a:cxn>
                  <a:cxn ang="0">
                    <a:pos x="540" y="162"/>
                  </a:cxn>
                  <a:cxn ang="0">
                    <a:pos x="552" y="189"/>
                  </a:cxn>
                  <a:cxn ang="0">
                    <a:pos x="552" y="212"/>
                  </a:cxn>
                  <a:cxn ang="0">
                    <a:pos x="552" y="223"/>
                  </a:cxn>
                  <a:cxn ang="0">
                    <a:pos x="552" y="284"/>
                  </a:cxn>
                  <a:cxn ang="0">
                    <a:pos x="552" y="418"/>
                  </a:cxn>
                  <a:cxn ang="0">
                    <a:pos x="552" y="546"/>
                  </a:cxn>
                  <a:cxn ang="0">
                    <a:pos x="552" y="607"/>
                  </a:cxn>
                  <a:cxn ang="0">
                    <a:pos x="552" y="596"/>
                  </a:cxn>
                  <a:cxn ang="0">
                    <a:pos x="552" y="579"/>
                  </a:cxn>
                  <a:cxn ang="0">
                    <a:pos x="540" y="552"/>
                  </a:cxn>
                  <a:cxn ang="0">
                    <a:pos x="521" y="529"/>
                  </a:cxn>
                  <a:cxn ang="0">
                    <a:pos x="466" y="474"/>
                  </a:cxn>
                  <a:cxn ang="0">
                    <a:pos x="366" y="384"/>
                  </a:cxn>
                  <a:cxn ang="0">
                    <a:pos x="267" y="301"/>
                  </a:cxn>
                  <a:cxn ang="0">
                    <a:pos x="230" y="262"/>
                  </a:cxn>
                  <a:cxn ang="0">
                    <a:pos x="174" y="212"/>
                  </a:cxn>
                  <a:cxn ang="0">
                    <a:pos x="124" y="167"/>
                  </a:cxn>
                  <a:cxn ang="0">
                    <a:pos x="81" y="128"/>
                  </a:cxn>
                  <a:cxn ang="0">
                    <a:pos x="38" y="89"/>
                  </a:cxn>
                  <a:cxn ang="0">
                    <a:pos x="19" y="72"/>
                  </a:cxn>
                  <a:cxn ang="0">
                    <a:pos x="7" y="50"/>
                  </a:cxn>
                  <a:cxn ang="0">
                    <a:pos x="0" y="39"/>
                  </a:cxn>
                  <a:cxn ang="0">
                    <a:pos x="0" y="22"/>
                  </a:cxn>
                  <a:cxn ang="0">
                    <a:pos x="0" y="17"/>
                  </a:cxn>
                  <a:cxn ang="0">
                    <a:pos x="13" y="5"/>
                  </a:cxn>
                  <a:cxn ang="0">
                    <a:pos x="25" y="0"/>
                  </a:cxn>
                  <a:cxn ang="0">
                    <a:pos x="38" y="0"/>
                  </a:cxn>
                  <a:cxn ang="0">
                    <a:pos x="435" y="0"/>
                  </a:cxn>
                  <a:cxn ang="0">
                    <a:pos x="422" y="5"/>
                  </a:cxn>
                  <a:cxn ang="0">
                    <a:pos x="416" y="11"/>
                  </a:cxn>
                  <a:cxn ang="0">
                    <a:pos x="416" y="22"/>
                  </a:cxn>
                  <a:cxn ang="0">
                    <a:pos x="416" y="28"/>
                  </a:cxn>
                  <a:cxn ang="0">
                    <a:pos x="435" y="50"/>
                  </a:cxn>
                  <a:cxn ang="0">
                    <a:pos x="466" y="84"/>
                  </a:cxn>
                </a:cxnLst>
                <a:rect l="0" t="0" r="r" b="b"/>
                <a:pathLst>
                  <a:path w="552" h="607">
                    <a:moveTo>
                      <a:pt x="466" y="84"/>
                    </a:moveTo>
                    <a:lnTo>
                      <a:pt x="497" y="111"/>
                    </a:lnTo>
                    <a:lnTo>
                      <a:pt x="521" y="134"/>
                    </a:lnTo>
                    <a:lnTo>
                      <a:pt x="540" y="162"/>
                    </a:lnTo>
                    <a:lnTo>
                      <a:pt x="552" y="189"/>
                    </a:lnTo>
                    <a:lnTo>
                      <a:pt x="552" y="212"/>
                    </a:lnTo>
                    <a:lnTo>
                      <a:pt x="552" y="223"/>
                    </a:lnTo>
                    <a:lnTo>
                      <a:pt x="552" y="284"/>
                    </a:lnTo>
                    <a:lnTo>
                      <a:pt x="552" y="418"/>
                    </a:lnTo>
                    <a:lnTo>
                      <a:pt x="552" y="546"/>
                    </a:lnTo>
                    <a:lnTo>
                      <a:pt x="552" y="607"/>
                    </a:lnTo>
                    <a:lnTo>
                      <a:pt x="552" y="596"/>
                    </a:lnTo>
                    <a:lnTo>
                      <a:pt x="552" y="579"/>
                    </a:lnTo>
                    <a:lnTo>
                      <a:pt x="540" y="552"/>
                    </a:lnTo>
                    <a:lnTo>
                      <a:pt x="521" y="529"/>
                    </a:lnTo>
                    <a:lnTo>
                      <a:pt x="466" y="474"/>
                    </a:lnTo>
                    <a:lnTo>
                      <a:pt x="366" y="384"/>
                    </a:lnTo>
                    <a:lnTo>
                      <a:pt x="267" y="301"/>
                    </a:lnTo>
                    <a:lnTo>
                      <a:pt x="230" y="262"/>
                    </a:lnTo>
                    <a:lnTo>
                      <a:pt x="174" y="212"/>
                    </a:lnTo>
                    <a:lnTo>
                      <a:pt x="124" y="167"/>
                    </a:lnTo>
                    <a:lnTo>
                      <a:pt x="81" y="128"/>
                    </a:lnTo>
                    <a:lnTo>
                      <a:pt x="38" y="89"/>
                    </a:lnTo>
                    <a:lnTo>
                      <a:pt x="19" y="72"/>
                    </a:lnTo>
                    <a:lnTo>
                      <a:pt x="7" y="50"/>
                    </a:lnTo>
                    <a:lnTo>
                      <a:pt x="0" y="39"/>
                    </a:lnTo>
                    <a:lnTo>
                      <a:pt x="0" y="22"/>
                    </a:lnTo>
                    <a:lnTo>
                      <a:pt x="0" y="17"/>
                    </a:lnTo>
                    <a:lnTo>
                      <a:pt x="13" y="5"/>
                    </a:lnTo>
                    <a:lnTo>
                      <a:pt x="25" y="0"/>
                    </a:lnTo>
                    <a:lnTo>
                      <a:pt x="38" y="0"/>
                    </a:lnTo>
                    <a:lnTo>
                      <a:pt x="435" y="0"/>
                    </a:lnTo>
                    <a:lnTo>
                      <a:pt x="422" y="5"/>
                    </a:lnTo>
                    <a:lnTo>
                      <a:pt x="416" y="11"/>
                    </a:lnTo>
                    <a:lnTo>
                      <a:pt x="416" y="22"/>
                    </a:lnTo>
                    <a:lnTo>
                      <a:pt x="416" y="28"/>
                    </a:lnTo>
                    <a:lnTo>
                      <a:pt x="435" y="50"/>
                    </a:lnTo>
                    <a:lnTo>
                      <a:pt x="466" y="84"/>
                    </a:lnTo>
                  </a:path>
                </a:pathLst>
              </a:custGeom>
              <a:noFill/>
              <a:ln w="12">
                <a:solidFill>
                  <a:srgbClr val="0000FF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  <p:sp>
            <p:nvSpPr>
              <p:cNvPr id="1806" name="Freeform 782"/>
              <p:cNvSpPr/>
              <p:nvPr/>
            </p:nvSpPr>
            <p:spPr bwMode="auto">
              <a:xfrm>
                <a:off x="14543" y="6952"/>
                <a:ext cx="310" cy="334"/>
              </a:xfrm>
              <a:custGeom>
                <a:avLst/>
                <a:gdLst/>
                <a:ahLst/>
                <a:cxnLst>
                  <a:cxn ang="0">
                    <a:pos x="310" y="334"/>
                  </a:cxn>
                  <a:cxn ang="0">
                    <a:pos x="310" y="317"/>
                  </a:cxn>
                  <a:cxn ang="0">
                    <a:pos x="304" y="295"/>
                  </a:cxn>
                  <a:cxn ang="0">
                    <a:pos x="298" y="267"/>
                  </a:cxn>
                  <a:cxn ang="0">
                    <a:pos x="279" y="245"/>
                  </a:cxn>
                  <a:cxn ang="0">
                    <a:pos x="248" y="217"/>
                  </a:cxn>
                  <a:cxn ang="0">
                    <a:pos x="180" y="161"/>
                  </a:cxn>
                  <a:cxn ang="0">
                    <a:pos x="100" y="83"/>
                  </a:cxn>
                  <a:cxn ang="0">
                    <a:pos x="0" y="0"/>
                  </a:cxn>
                </a:cxnLst>
                <a:rect l="0" t="0" r="r" b="b"/>
                <a:pathLst>
                  <a:path w="310" h="334">
                    <a:moveTo>
                      <a:pt x="310" y="334"/>
                    </a:moveTo>
                    <a:lnTo>
                      <a:pt x="310" y="317"/>
                    </a:lnTo>
                    <a:lnTo>
                      <a:pt x="304" y="295"/>
                    </a:lnTo>
                    <a:lnTo>
                      <a:pt x="298" y="267"/>
                    </a:lnTo>
                    <a:lnTo>
                      <a:pt x="279" y="245"/>
                    </a:lnTo>
                    <a:lnTo>
                      <a:pt x="248" y="217"/>
                    </a:lnTo>
                    <a:lnTo>
                      <a:pt x="180" y="161"/>
                    </a:lnTo>
                    <a:lnTo>
                      <a:pt x="100" y="83"/>
                    </a:lnTo>
                    <a:lnTo>
                      <a:pt x="0" y="0"/>
                    </a:lnTo>
                  </a:path>
                </a:pathLst>
              </a:custGeom>
              <a:noFill/>
              <a:ln w="12">
                <a:solidFill>
                  <a:srgbClr val="FF0066"/>
                </a:solidFill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en-US"/>
              </a:p>
            </p:txBody>
          </p:sp>
        </p:grpSp>
        <p:sp>
          <p:nvSpPr>
            <p:cNvPr id="1807" name="Freeform 783"/>
            <p:cNvSpPr/>
            <p:nvPr/>
          </p:nvSpPr>
          <p:spPr bwMode="auto">
            <a:xfrm>
              <a:off x="14339" y="6868"/>
              <a:ext cx="465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" y="5"/>
                </a:cxn>
                <a:cxn ang="0">
                  <a:pos x="43" y="33"/>
                </a:cxn>
                <a:cxn ang="0">
                  <a:pos x="55" y="61"/>
                </a:cxn>
                <a:cxn ang="0">
                  <a:pos x="62" y="78"/>
                </a:cxn>
                <a:cxn ang="0">
                  <a:pos x="74" y="84"/>
                </a:cxn>
                <a:cxn ang="0">
                  <a:pos x="86" y="84"/>
                </a:cxn>
                <a:cxn ang="0">
                  <a:pos x="155" y="84"/>
                </a:cxn>
                <a:cxn ang="0">
                  <a:pos x="279" y="84"/>
                </a:cxn>
                <a:cxn ang="0">
                  <a:pos x="397" y="84"/>
                </a:cxn>
                <a:cxn ang="0">
                  <a:pos x="465" y="84"/>
                </a:cxn>
                <a:cxn ang="0">
                  <a:pos x="465" y="72"/>
                </a:cxn>
                <a:cxn ang="0">
                  <a:pos x="440" y="44"/>
                </a:cxn>
                <a:cxn ang="0">
                  <a:pos x="409" y="17"/>
                </a:cxn>
                <a:cxn ang="0">
                  <a:pos x="397" y="0"/>
                </a:cxn>
                <a:cxn ang="0">
                  <a:pos x="0" y="0"/>
                </a:cxn>
              </a:cxnLst>
              <a:rect l="0" t="0" r="r" b="b"/>
              <a:pathLst>
                <a:path w="465" h="84">
                  <a:moveTo>
                    <a:pt x="0" y="0"/>
                  </a:moveTo>
                  <a:lnTo>
                    <a:pt x="12" y="5"/>
                  </a:lnTo>
                  <a:lnTo>
                    <a:pt x="43" y="33"/>
                  </a:lnTo>
                  <a:lnTo>
                    <a:pt x="55" y="61"/>
                  </a:lnTo>
                  <a:lnTo>
                    <a:pt x="62" y="78"/>
                  </a:lnTo>
                  <a:lnTo>
                    <a:pt x="74" y="84"/>
                  </a:lnTo>
                  <a:lnTo>
                    <a:pt x="86" y="84"/>
                  </a:lnTo>
                  <a:lnTo>
                    <a:pt x="155" y="84"/>
                  </a:lnTo>
                  <a:lnTo>
                    <a:pt x="279" y="84"/>
                  </a:lnTo>
                  <a:lnTo>
                    <a:pt x="397" y="84"/>
                  </a:lnTo>
                  <a:lnTo>
                    <a:pt x="465" y="84"/>
                  </a:lnTo>
                  <a:lnTo>
                    <a:pt x="465" y="72"/>
                  </a:lnTo>
                  <a:lnTo>
                    <a:pt x="440" y="44"/>
                  </a:lnTo>
                  <a:lnTo>
                    <a:pt x="409" y="17"/>
                  </a:lnTo>
                  <a:lnTo>
                    <a:pt x="3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08" name="Freeform 784"/>
            <p:cNvSpPr/>
            <p:nvPr/>
          </p:nvSpPr>
          <p:spPr bwMode="auto">
            <a:xfrm>
              <a:off x="14425" y="4494"/>
              <a:ext cx="428" cy="2458"/>
            </a:xfrm>
            <a:custGeom>
              <a:avLst/>
              <a:gdLst/>
              <a:ahLst/>
              <a:cxnLst>
                <a:cxn ang="0">
                  <a:pos x="44" y="357"/>
                </a:cxn>
                <a:cxn ang="0">
                  <a:pos x="44" y="440"/>
                </a:cxn>
                <a:cxn ang="0">
                  <a:pos x="44" y="652"/>
                </a:cxn>
                <a:cxn ang="0">
                  <a:pos x="44" y="958"/>
                </a:cxn>
                <a:cxn ang="0">
                  <a:pos x="44" y="1315"/>
                </a:cxn>
                <a:cxn ang="0">
                  <a:pos x="44" y="1672"/>
                </a:cxn>
                <a:cxn ang="0">
                  <a:pos x="44" y="1995"/>
                </a:cxn>
                <a:cxn ang="0">
                  <a:pos x="44" y="2235"/>
                </a:cxn>
                <a:cxn ang="0">
                  <a:pos x="44" y="2357"/>
                </a:cxn>
                <a:cxn ang="0">
                  <a:pos x="44" y="2391"/>
                </a:cxn>
                <a:cxn ang="0">
                  <a:pos x="38" y="2418"/>
                </a:cxn>
                <a:cxn ang="0">
                  <a:pos x="31" y="2441"/>
                </a:cxn>
                <a:cxn ang="0">
                  <a:pos x="25" y="2452"/>
                </a:cxn>
                <a:cxn ang="0">
                  <a:pos x="13" y="2458"/>
                </a:cxn>
                <a:cxn ang="0">
                  <a:pos x="0" y="2458"/>
                </a:cxn>
                <a:cxn ang="0">
                  <a:pos x="385" y="2458"/>
                </a:cxn>
                <a:cxn ang="0">
                  <a:pos x="391" y="2458"/>
                </a:cxn>
                <a:cxn ang="0">
                  <a:pos x="404" y="2452"/>
                </a:cxn>
                <a:cxn ang="0">
                  <a:pos x="416" y="2441"/>
                </a:cxn>
                <a:cxn ang="0">
                  <a:pos x="422" y="2418"/>
                </a:cxn>
                <a:cxn ang="0">
                  <a:pos x="428" y="2391"/>
                </a:cxn>
                <a:cxn ang="0">
                  <a:pos x="428" y="2357"/>
                </a:cxn>
                <a:cxn ang="0">
                  <a:pos x="428" y="2235"/>
                </a:cxn>
                <a:cxn ang="0">
                  <a:pos x="428" y="1995"/>
                </a:cxn>
                <a:cxn ang="0">
                  <a:pos x="428" y="1672"/>
                </a:cxn>
                <a:cxn ang="0">
                  <a:pos x="428" y="1315"/>
                </a:cxn>
                <a:cxn ang="0">
                  <a:pos x="428" y="958"/>
                </a:cxn>
                <a:cxn ang="0">
                  <a:pos x="428" y="652"/>
                </a:cxn>
                <a:cxn ang="0">
                  <a:pos x="428" y="440"/>
                </a:cxn>
                <a:cxn ang="0">
                  <a:pos x="428" y="357"/>
                </a:cxn>
                <a:cxn ang="0">
                  <a:pos x="428" y="334"/>
                </a:cxn>
                <a:cxn ang="0">
                  <a:pos x="428" y="279"/>
                </a:cxn>
                <a:cxn ang="0">
                  <a:pos x="428" y="195"/>
                </a:cxn>
                <a:cxn ang="0">
                  <a:pos x="428" y="106"/>
                </a:cxn>
                <a:cxn ang="0">
                  <a:pos x="428" y="67"/>
                </a:cxn>
                <a:cxn ang="0">
                  <a:pos x="422" y="39"/>
                </a:cxn>
                <a:cxn ang="0">
                  <a:pos x="416" y="22"/>
                </a:cxn>
                <a:cxn ang="0">
                  <a:pos x="404" y="11"/>
                </a:cxn>
                <a:cxn ang="0">
                  <a:pos x="391" y="0"/>
                </a:cxn>
                <a:cxn ang="0">
                  <a:pos x="385" y="5"/>
                </a:cxn>
                <a:cxn ang="0">
                  <a:pos x="0" y="5"/>
                </a:cxn>
                <a:cxn ang="0">
                  <a:pos x="13" y="0"/>
                </a:cxn>
                <a:cxn ang="0">
                  <a:pos x="25" y="11"/>
                </a:cxn>
                <a:cxn ang="0">
                  <a:pos x="31" y="22"/>
                </a:cxn>
                <a:cxn ang="0">
                  <a:pos x="38" y="39"/>
                </a:cxn>
                <a:cxn ang="0">
                  <a:pos x="44" y="67"/>
                </a:cxn>
                <a:cxn ang="0">
                  <a:pos x="44" y="106"/>
                </a:cxn>
                <a:cxn ang="0">
                  <a:pos x="44" y="195"/>
                </a:cxn>
                <a:cxn ang="0">
                  <a:pos x="44" y="279"/>
                </a:cxn>
                <a:cxn ang="0">
                  <a:pos x="44" y="334"/>
                </a:cxn>
                <a:cxn ang="0">
                  <a:pos x="44" y="357"/>
                </a:cxn>
              </a:cxnLst>
              <a:rect l="0" t="0" r="r" b="b"/>
              <a:pathLst>
                <a:path w="428" h="2458">
                  <a:moveTo>
                    <a:pt x="44" y="357"/>
                  </a:moveTo>
                  <a:lnTo>
                    <a:pt x="44" y="440"/>
                  </a:lnTo>
                  <a:lnTo>
                    <a:pt x="44" y="652"/>
                  </a:lnTo>
                  <a:lnTo>
                    <a:pt x="44" y="958"/>
                  </a:lnTo>
                  <a:lnTo>
                    <a:pt x="44" y="1315"/>
                  </a:lnTo>
                  <a:lnTo>
                    <a:pt x="44" y="1672"/>
                  </a:lnTo>
                  <a:lnTo>
                    <a:pt x="44" y="1995"/>
                  </a:lnTo>
                  <a:lnTo>
                    <a:pt x="44" y="2235"/>
                  </a:lnTo>
                  <a:lnTo>
                    <a:pt x="44" y="2357"/>
                  </a:lnTo>
                  <a:lnTo>
                    <a:pt x="44" y="2391"/>
                  </a:lnTo>
                  <a:lnTo>
                    <a:pt x="38" y="2418"/>
                  </a:lnTo>
                  <a:lnTo>
                    <a:pt x="31" y="2441"/>
                  </a:lnTo>
                  <a:lnTo>
                    <a:pt x="25" y="2452"/>
                  </a:lnTo>
                  <a:lnTo>
                    <a:pt x="13" y="2458"/>
                  </a:lnTo>
                  <a:lnTo>
                    <a:pt x="0" y="2458"/>
                  </a:lnTo>
                  <a:lnTo>
                    <a:pt x="385" y="2458"/>
                  </a:lnTo>
                  <a:lnTo>
                    <a:pt x="391" y="2458"/>
                  </a:lnTo>
                  <a:lnTo>
                    <a:pt x="404" y="2452"/>
                  </a:lnTo>
                  <a:lnTo>
                    <a:pt x="416" y="2441"/>
                  </a:lnTo>
                  <a:lnTo>
                    <a:pt x="422" y="2418"/>
                  </a:lnTo>
                  <a:lnTo>
                    <a:pt x="428" y="2391"/>
                  </a:lnTo>
                  <a:lnTo>
                    <a:pt x="428" y="2357"/>
                  </a:lnTo>
                  <a:lnTo>
                    <a:pt x="428" y="2235"/>
                  </a:lnTo>
                  <a:lnTo>
                    <a:pt x="428" y="1995"/>
                  </a:lnTo>
                  <a:lnTo>
                    <a:pt x="428" y="1672"/>
                  </a:lnTo>
                  <a:lnTo>
                    <a:pt x="428" y="1315"/>
                  </a:lnTo>
                  <a:lnTo>
                    <a:pt x="428" y="958"/>
                  </a:lnTo>
                  <a:lnTo>
                    <a:pt x="428" y="652"/>
                  </a:lnTo>
                  <a:lnTo>
                    <a:pt x="428" y="440"/>
                  </a:lnTo>
                  <a:lnTo>
                    <a:pt x="428" y="357"/>
                  </a:lnTo>
                  <a:lnTo>
                    <a:pt x="428" y="334"/>
                  </a:lnTo>
                  <a:lnTo>
                    <a:pt x="428" y="279"/>
                  </a:lnTo>
                  <a:lnTo>
                    <a:pt x="428" y="195"/>
                  </a:lnTo>
                  <a:lnTo>
                    <a:pt x="428" y="106"/>
                  </a:lnTo>
                  <a:lnTo>
                    <a:pt x="428" y="67"/>
                  </a:lnTo>
                  <a:lnTo>
                    <a:pt x="422" y="39"/>
                  </a:lnTo>
                  <a:lnTo>
                    <a:pt x="416" y="22"/>
                  </a:lnTo>
                  <a:lnTo>
                    <a:pt x="404" y="11"/>
                  </a:lnTo>
                  <a:lnTo>
                    <a:pt x="391" y="0"/>
                  </a:lnTo>
                  <a:lnTo>
                    <a:pt x="385" y="5"/>
                  </a:lnTo>
                  <a:lnTo>
                    <a:pt x="0" y="5"/>
                  </a:lnTo>
                  <a:lnTo>
                    <a:pt x="13" y="0"/>
                  </a:lnTo>
                  <a:lnTo>
                    <a:pt x="25" y="11"/>
                  </a:lnTo>
                  <a:lnTo>
                    <a:pt x="31" y="22"/>
                  </a:lnTo>
                  <a:lnTo>
                    <a:pt x="38" y="39"/>
                  </a:lnTo>
                  <a:lnTo>
                    <a:pt x="44" y="67"/>
                  </a:lnTo>
                  <a:lnTo>
                    <a:pt x="44" y="106"/>
                  </a:lnTo>
                  <a:lnTo>
                    <a:pt x="44" y="195"/>
                  </a:lnTo>
                  <a:lnTo>
                    <a:pt x="44" y="279"/>
                  </a:lnTo>
                  <a:lnTo>
                    <a:pt x="44" y="334"/>
                  </a:lnTo>
                  <a:lnTo>
                    <a:pt x="44" y="357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09" name="Freeform 785"/>
            <p:cNvSpPr/>
            <p:nvPr/>
          </p:nvSpPr>
          <p:spPr bwMode="auto">
            <a:xfrm>
              <a:off x="14425" y="4494"/>
              <a:ext cx="428" cy="2458"/>
            </a:xfrm>
            <a:custGeom>
              <a:avLst/>
              <a:gdLst/>
              <a:ahLst/>
              <a:cxnLst>
                <a:cxn ang="0">
                  <a:pos x="44" y="357"/>
                </a:cxn>
                <a:cxn ang="0">
                  <a:pos x="44" y="440"/>
                </a:cxn>
                <a:cxn ang="0">
                  <a:pos x="44" y="652"/>
                </a:cxn>
                <a:cxn ang="0">
                  <a:pos x="44" y="958"/>
                </a:cxn>
                <a:cxn ang="0">
                  <a:pos x="44" y="1315"/>
                </a:cxn>
                <a:cxn ang="0">
                  <a:pos x="44" y="1672"/>
                </a:cxn>
                <a:cxn ang="0">
                  <a:pos x="44" y="1995"/>
                </a:cxn>
                <a:cxn ang="0">
                  <a:pos x="44" y="2235"/>
                </a:cxn>
                <a:cxn ang="0">
                  <a:pos x="44" y="2357"/>
                </a:cxn>
                <a:cxn ang="0">
                  <a:pos x="44" y="2391"/>
                </a:cxn>
                <a:cxn ang="0">
                  <a:pos x="38" y="2418"/>
                </a:cxn>
                <a:cxn ang="0">
                  <a:pos x="31" y="2441"/>
                </a:cxn>
                <a:cxn ang="0">
                  <a:pos x="25" y="2452"/>
                </a:cxn>
                <a:cxn ang="0">
                  <a:pos x="13" y="2458"/>
                </a:cxn>
                <a:cxn ang="0">
                  <a:pos x="0" y="2458"/>
                </a:cxn>
                <a:cxn ang="0">
                  <a:pos x="385" y="2458"/>
                </a:cxn>
                <a:cxn ang="0">
                  <a:pos x="391" y="2458"/>
                </a:cxn>
                <a:cxn ang="0">
                  <a:pos x="404" y="2452"/>
                </a:cxn>
                <a:cxn ang="0">
                  <a:pos x="416" y="2441"/>
                </a:cxn>
                <a:cxn ang="0">
                  <a:pos x="422" y="2418"/>
                </a:cxn>
                <a:cxn ang="0">
                  <a:pos x="428" y="2391"/>
                </a:cxn>
                <a:cxn ang="0">
                  <a:pos x="428" y="2357"/>
                </a:cxn>
                <a:cxn ang="0">
                  <a:pos x="428" y="2235"/>
                </a:cxn>
                <a:cxn ang="0">
                  <a:pos x="428" y="1995"/>
                </a:cxn>
                <a:cxn ang="0">
                  <a:pos x="428" y="1672"/>
                </a:cxn>
                <a:cxn ang="0">
                  <a:pos x="428" y="1315"/>
                </a:cxn>
                <a:cxn ang="0">
                  <a:pos x="428" y="958"/>
                </a:cxn>
                <a:cxn ang="0">
                  <a:pos x="428" y="652"/>
                </a:cxn>
                <a:cxn ang="0">
                  <a:pos x="428" y="440"/>
                </a:cxn>
                <a:cxn ang="0">
                  <a:pos x="428" y="357"/>
                </a:cxn>
                <a:cxn ang="0">
                  <a:pos x="428" y="334"/>
                </a:cxn>
                <a:cxn ang="0">
                  <a:pos x="428" y="279"/>
                </a:cxn>
                <a:cxn ang="0">
                  <a:pos x="428" y="195"/>
                </a:cxn>
                <a:cxn ang="0">
                  <a:pos x="428" y="106"/>
                </a:cxn>
                <a:cxn ang="0">
                  <a:pos x="428" y="67"/>
                </a:cxn>
                <a:cxn ang="0">
                  <a:pos x="422" y="39"/>
                </a:cxn>
                <a:cxn ang="0">
                  <a:pos x="416" y="22"/>
                </a:cxn>
                <a:cxn ang="0">
                  <a:pos x="404" y="11"/>
                </a:cxn>
                <a:cxn ang="0">
                  <a:pos x="391" y="0"/>
                </a:cxn>
                <a:cxn ang="0">
                  <a:pos x="385" y="5"/>
                </a:cxn>
                <a:cxn ang="0">
                  <a:pos x="0" y="5"/>
                </a:cxn>
                <a:cxn ang="0">
                  <a:pos x="13" y="0"/>
                </a:cxn>
                <a:cxn ang="0">
                  <a:pos x="25" y="11"/>
                </a:cxn>
                <a:cxn ang="0">
                  <a:pos x="31" y="22"/>
                </a:cxn>
                <a:cxn ang="0">
                  <a:pos x="38" y="39"/>
                </a:cxn>
                <a:cxn ang="0">
                  <a:pos x="44" y="67"/>
                </a:cxn>
                <a:cxn ang="0">
                  <a:pos x="44" y="106"/>
                </a:cxn>
                <a:cxn ang="0">
                  <a:pos x="44" y="195"/>
                </a:cxn>
                <a:cxn ang="0">
                  <a:pos x="44" y="279"/>
                </a:cxn>
                <a:cxn ang="0">
                  <a:pos x="44" y="334"/>
                </a:cxn>
                <a:cxn ang="0">
                  <a:pos x="44" y="357"/>
                </a:cxn>
              </a:cxnLst>
              <a:rect l="0" t="0" r="r" b="b"/>
              <a:pathLst>
                <a:path w="428" h="2458">
                  <a:moveTo>
                    <a:pt x="44" y="357"/>
                  </a:moveTo>
                  <a:lnTo>
                    <a:pt x="44" y="440"/>
                  </a:lnTo>
                  <a:lnTo>
                    <a:pt x="44" y="652"/>
                  </a:lnTo>
                  <a:lnTo>
                    <a:pt x="44" y="958"/>
                  </a:lnTo>
                  <a:lnTo>
                    <a:pt x="44" y="1315"/>
                  </a:lnTo>
                  <a:lnTo>
                    <a:pt x="44" y="1672"/>
                  </a:lnTo>
                  <a:lnTo>
                    <a:pt x="44" y="1995"/>
                  </a:lnTo>
                  <a:lnTo>
                    <a:pt x="44" y="2235"/>
                  </a:lnTo>
                  <a:lnTo>
                    <a:pt x="44" y="2357"/>
                  </a:lnTo>
                  <a:lnTo>
                    <a:pt x="44" y="2391"/>
                  </a:lnTo>
                  <a:lnTo>
                    <a:pt x="38" y="2418"/>
                  </a:lnTo>
                  <a:lnTo>
                    <a:pt x="31" y="2441"/>
                  </a:lnTo>
                  <a:lnTo>
                    <a:pt x="25" y="2452"/>
                  </a:lnTo>
                  <a:lnTo>
                    <a:pt x="13" y="2458"/>
                  </a:lnTo>
                  <a:lnTo>
                    <a:pt x="0" y="2458"/>
                  </a:lnTo>
                  <a:lnTo>
                    <a:pt x="385" y="2458"/>
                  </a:lnTo>
                  <a:lnTo>
                    <a:pt x="391" y="2458"/>
                  </a:lnTo>
                  <a:lnTo>
                    <a:pt x="404" y="2452"/>
                  </a:lnTo>
                  <a:lnTo>
                    <a:pt x="416" y="2441"/>
                  </a:lnTo>
                  <a:lnTo>
                    <a:pt x="422" y="2418"/>
                  </a:lnTo>
                  <a:lnTo>
                    <a:pt x="428" y="2391"/>
                  </a:lnTo>
                  <a:lnTo>
                    <a:pt x="428" y="2357"/>
                  </a:lnTo>
                  <a:lnTo>
                    <a:pt x="428" y="2235"/>
                  </a:lnTo>
                  <a:lnTo>
                    <a:pt x="428" y="1995"/>
                  </a:lnTo>
                  <a:lnTo>
                    <a:pt x="428" y="1672"/>
                  </a:lnTo>
                  <a:lnTo>
                    <a:pt x="428" y="1315"/>
                  </a:lnTo>
                  <a:lnTo>
                    <a:pt x="428" y="958"/>
                  </a:lnTo>
                  <a:lnTo>
                    <a:pt x="428" y="652"/>
                  </a:lnTo>
                  <a:lnTo>
                    <a:pt x="428" y="440"/>
                  </a:lnTo>
                  <a:lnTo>
                    <a:pt x="428" y="357"/>
                  </a:lnTo>
                  <a:lnTo>
                    <a:pt x="428" y="334"/>
                  </a:lnTo>
                  <a:lnTo>
                    <a:pt x="428" y="279"/>
                  </a:lnTo>
                  <a:lnTo>
                    <a:pt x="428" y="195"/>
                  </a:lnTo>
                  <a:lnTo>
                    <a:pt x="428" y="106"/>
                  </a:lnTo>
                  <a:lnTo>
                    <a:pt x="428" y="67"/>
                  </a:lnTo>
                  <a:lnTo>
                    <a:pt x="422" y="39"/>
                  </a:lnTo>
                  <a:lnTo>
                    <a:pt x="416" y="22"/>
                  </a:lnTo>
                  <a:lnTo>
                    <a:pt x="404" y="11"/>
                  </a:lnTo>
                  <a:lnTo>
                    <a:pt x="391" y="0"/>
                  </a:lnTo>
                  <a:lnTo>
                    <a:pt x="385" y="5"/>
                  </a:lnTo>
                  <a:lnTo>
                    <a:pt x="0" y="5"/>
                  </a:lnTo>
                  <a:lnTo>
                    <a:pt x="13" y="0"/>
                  </a:lnTo>
                  <a:lnTo>
                    <a:pt x="25" y="11"/>
                  </a:lnTo>
                  <a:lnTo>
                    <a:pt x="31" y="22"/>
                  </a:lnTo>
                  <a:lnTo>
                    <a:pt x="38" y="39"/>
                  </a:lnTo>
                  <a:lnTo>
                    <a:pt x="44" y="67"/>
                  </a:lnTo>
                  <a:lnTo>
                    <a:pt x="44" y="106"/>
                  </a:lnTo>
                  <a:lnTo>
                    <a:pt x="44" y="195"/>
                  </a:lnTo>
                  <a:lnTo>
                    <a:pt x="44" y="279"/>
                  </a:lnTo>
                  <a:lnTo>
                    <a:pt x="44" y="334"/>
                  </a:lnTo>
                  <a:lnTo>
                    <a:pt x="44" y="357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0" name="Freeform 786"/>
            <p:cNvSpPr/>
            <p:nvPr/>
          </p:nvSpPr>
          <p:spPr bwMode="auto">
            <a:xfrm>
              <a:off x="2948" y="10145"/>
              <a:ext cx="633" cy="5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" y="39"/>
                </a:cxn>
                <a:cxn ang="0">
                  <a:pos x="99" y="89"/>
                </a:cxn>
                <a:cxn ang="0">
                  <a:pos x="167" y="150"/>
                </a:cxn>
                <a:cxn ang="0">
                  <a:pos x="248" y="223"/>
                </a:cxn>
                <a:cxn ang="0">
                  <a:pos x="292" y="262"/>
                </a:cxn>
                <a:cxn ang="0">
                  <a:pos x="385" y="345"/>
                </a:cxn>
                <a:cxn ang="0">
                  <a:pos x="484" y="434"/>
                </a:cxn>
                <a:cxn ang="0">
                  <a:pos x="546" y="490"/>
                </a:cxn>
                <a:cxn ang="0">
                  <a:pos x="571" y="507"/>
                </a:cxn>
                <a:cxn ang="0">
                  <a:pos x="602" y="512"/>
                </a:cxn>
                <a:cxn ang="0">
                  <a:pos x="620" y="518"/>
                </a:cxn>
                <a:cxn ang="0">
                  <a:pos x="633" y="518"/>
                </a:cxn>
                <a:cxn ang="0">
                  <a:pos x="565" y="518"/>
                </a:cxn>
                <a:cxn ang="0">
                  <a:pos x="422" y="518"/>
                </a:cxn>
                <a:cxn ang="0">
                  <a:pos x="273" y="518"/>
                </a:cxn>
                <a:cxn ang="0">
                  <a:pos x="205" y="518"/>
                </a:cxn>
                <a:cxn ang="0">
                  <a:pos x="192" y="518"/>
                </a:cxn>
                <a:cxn ang="0">
                  <a:pos x="167" y="512"/>
                </a:cxn>
                <a:cxn ang="0">
                  <a:pos x="136" y="507"/>
                </a:cxn>
                <a:cxn ang="0">
                  <a:pos x="105" y="485"/>
                </a:cxn>
                <a:cxn ang="0">
                  <a:pos x="62" y="446"/>
                </a:cxn>
                <a:cxn ang="0">
                  <a:pos x="6" y="390"/>
                </a:cxn>
                <a:cxn ang="0">
                  <a:pos x="0" y="0"/>
                </a:cxn>
              </a:cxnLst>
              <a:rect l="0" t="0" r="r" b="b"/>
              <a:pathLst>
                <a:path w="633" h="518">
                  <a:moveTo>
                    <a:pt x="0" y="0"/>
                  </a:moveTo>
                  <a:lnTo>
                    <a:pt x="43" y="39"/>
                  </a:lnTo>
                  <a:lnTo>
                    <a:pt x="99" y="89"/>
                  </a:lnTo>
                  <a:lnTo>
                    <a:pt x="167" y="150"/>
                  </a:lnTo>
                  <a:lnTo>
                    <a:pt x="248" y="223"/>
                  </a:lnTo>
                  <a:lnTo>
                    <a:pt x="292" y="262"/>
                  </a:lnTo>
                  <a:lnTo>
                    <a:pt x="385" y="345"/>
                  </a:lnTo>
                  <a:lnTo>
                    <a:pt x="484" y="434"/>
                  </a:lnTo>
                  <a:lnTo>
                    <a:pt x="546" y="490"/>
                  </a:lnTo>
                  <a:lnTo>
                    <a:pt x="571" y="507"/>
                  </a:lnTo>
                  <a:lnTo>
                    <a:pt x="602" y="512"/>
                  </a:lnTo>
                  <a:lnTo>
                    <a:pt x="620" y="518"/>
                  </a:lnTo>
                  <a:lnTo>
                    <a:pt x="633" y="518"/>
                  </a:lnTo>
                  <a:lnTo>
                    <a:pt x="565" y="518"/>
                  </a:lnTo>
                  <a:lnTo>
                    <a:pt x="422" y="518"/>
                  </a:lnTo>
                  <a:lnTo>
                    <a:pt x="273" y="518"/>
                  </a:lnTo>
                  <a:lnTo>
                    <a:pt x="205" y="518"/>
                  </a:lnTo>
                  <a:lnTo>
                    <a:pt x="192" y="518"/>
                  </a:lnTo>
                  <a:lnTo>
                    <a:pt x="167" y="512"/>
                  </a:lnTo>
                  <a:lnTo>
                    <a:pt x="136" y="507"/>
                  </a:lnTo>
                  <a:lnTo>
                    <a:pt x="105" y="485"/>
                  </a:lnTo>
                  <a:lnTo>
                    <a:pt x="62" y="446"/>
                  </a:lnTo>
                  <a:lnTo>
                    <a:pt x="6" y="3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1" name="Freeform 787"/>
            <p:cNvSpPr/>
            <p:nvPr/>
          </p:nvSpPr>
          <p:spPr bwMode="auto">
            <a:xfrm>
              <a:off x="2954" y="10340"/>
              <a:ext cx="422" cy="3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5" y="67"/>
                </a:cxn>
                <a:cxn ang="0">
                  <a:pos x="174" y="161"/>
                </a:cxn>
                <a:cxn ang="0">
                  <a:pos x="273" y="251"/>
                </a:cxn>
                <a:cxn ang="0">
                  <a:pos x="317" y="290"/>
                </a:cxn>
                <a:cxn ang="0">
                  <a:pos x="329" y="301"/>
                </a:cxn>
                <a:cxn ang="0">
                  <a:pos x="348" y="312"/>
                </a:cxn>
                <a:cxn ang="0">
                  <a:pos x="379" y="317"/>
                </a:cxn>
                <a:cxn ang="0">
                  <a:pos x="422" y="323"/>
                </a:cxn>
              </a:cxnLst>
              <a:rect l="0" t="0" r="r" b="b"/>
              <a:pathLst>
                <a:path w="422" h="323">
                  <a:moveTo>
                    <a:pt x="0" y="0"/>
                  </a:moveTo>
                  <a:lnTo>
                    <a:pt x="75" y="67"/>
                  </a:lnTo>
                  <a:lnTo>
                    <a:pt x="174" y="161"/>
                  </a:lnTo>
                  <a:lnTo>
                    <a:pt x="273" y="251"/>
                  </a:lnTo>
                  <a:lnTo>
                    <a:pt x="317" y="290"/>
                  </a:lnTo>
                  <a:lnTo>
                    <a:pt x="329" y="301"/>
                  </a:lnTo>
                  <a:lnTo>
                    <a:pt x="348" y="312"/>
                  </a:lnTo>
                  <a:lnTo>
                    <a:pt x="379" y="317"/>
                  </a:lnTo>
                  <a:lnTo>
                    <a:pt x="422" y="323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2" name="Freeform 788"/>
            <p:cNvSpPr/>
            <p:nvPr/>
          </p:nvSpPr>
          <p:spPr bwMode="auto">
            <a:xfrm>
              <a:off x="3841" y="10106"/>
              <a:ext cx="534" cy="429"/>
            </a:xfrm>
            <a:custGeom>
              <a:avLst/>
              <a:gdLst/>
              <a:ahLst/>
              <a:cxnLst>
                <a:cxn ang="0">
                  <a:pos x="534" y="39"/>
                </a:cxn>
                <a:cxn ang="0">
                  <a:pos x="528" y="33"/>
                </a:cxn>
                <a:cxn ang="0">
                  <a:pos x="515" y="28"/>
                </a:cxn>
                <a:cxn ang="0">
                  <a:pos x="503" y="16"/>
                </a:cxn>
                <a:cxn ang="0">
                  <a:pos x="484" y="11"/>
                </a:cxn>
                <a:cxn ang="0">
                  <a:pos x="466" y="5"/>
                </a:cxn>
                <a:cxn ang="0">
                  <a:pos x="441" y="5"/>
                </a:cxn>
                <a:cxn ang="0">
                  <a:pos x="410" y="0"/>
                </a:cxn>
                <a:cxn ang="0">
                  <a:pos x="391" y="5"/>
                </a:cxn>
                <a:cxn ang="0">
                  <a:pos x="329" y="5"/>
                </a:cxn>
                <a:cxn ang="0">
                  <a:pos x="199" y="5"/>
                </a:cxn>
                <a:cxn ang="0">
                  <a:pos x="62" y="5"/>
                </a:cxn>
                <a:cxn ang="0">
                  <a:pos x="0" y="5"/>
                </a:cxn>
                <a:cxn ang="0">
                  <a:pos x="31" y="5"/>
                </a:cxn>
                <a:cxn ang="0">
                  <a:pos x="87" y="28"/>
                </a:cxn>
                <a:cxn ang="0">
                  <a:pos x="149" y="83"/>
                </a:cxn>
                <a:cxn ang="0">
                  <a:pos x="249" y="172"/>
                </a:cxn>
                <a:cxn ang="0">
                  <a:pos x="342" y="256"/>
                </a:cxn>
                <a:cxn ang="0">
                  <a:pos x="385" y="295"/>
                </a:cxn>
                <a:cxn ang="0">
                  <a:pos x="466" y="367"/>
                </a:cxn>
                <a:cxn ang="0">
                  <a:pos x="534" y="429"/>
                </a:cxn>
                <a:cxn ang="0">
                  <a:pos x="534" y="39"/>
                </a:cxn>
              </a:cxnLst>
              <a:rect l="0" t="0" r="r" b="b"/>
              <a:pathLst>
                <a:path w="534" h="429">
                  <a:moveTo>
                    <a:pt x="534" y="39"/>
                  </a:moveTo>
                  <a:lnTo>
                    <a:pt x="528" y="33"/>
                  </a:lnTo>
                  <a:lnTo>
                    <a:pt x="515" y="28"/>
                  </a:lnTo>
                  <a:lnTo>
                    <a:pt x="503" y="16"/>
                  </a:lnTo>
                  <a:lnTo>
                    <a:pt x="484" y="11"/>
                  </a:lnTo>
                  <a:lnTo>
                    <a:pt x="466" y="5"/>
                  </a:lnTo>
                  <a:lnTo>
                    <a:pt x="441" y="5"/>
                  </a:lnTo>
                  <a:lnTo>
                    <a:pt x="410" y="0"/>
                  </a:lnTo>
                  <a:lnTo>
                    <a:pt x="391" y="5"/>
                  </a:lnTo>
                  <a:lnTo>
                    <a:pt x="329" y="5"/>
                  </a:lnTo>
                  <a:lnTo>
                    <a:pt x="199" y="5"/>
                  </a:lnTo>
                  <a:lnTo>
                    <a:pt x="62" y="5"/>
                  </a:lnTo>
                  <a:lnTo>
                    <a:pt x="0" y="5"/>
                  </a:lnTo>
                  <a:lnTo>
                    <a:pt x="31" y="5"/>
                  </a:lnTo>
                  <a:lnTo>
                    <a:pt x="87" y="28"/>
                  </a:lnTo>
                  <a:lnTo>
                    <a:pt x="149" y="83"/>
                  </a:lnTo>
                  <a:lnTo>
                    <a:pt x="249" y="172"/>
                  </a:lnTo>
                  <a:lnTo>
                    <a:pt x="342" y="256"/>
                  </a:lnTo>
                  <a:lnTo>
                    <a:pt x="385" y="295"/>
                  </a:lnTo>
                  <a:lnTo>
                    <a:pt x="466" y="367"/>
                  </a:lnTo>
                  <a:lnTo>
                    <a:pt x="534" y="429"/>
                  </a:lnTo>
                  <a:lnTo>
                    <a:pt x="534" y="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3" name="Freeform 789"/>
            <p:cNvSpPr/>
            <p:nvPr/>
          </p:nvSpPr>
          <p:spPr bwMode="auto">
            <a:xfrm>
              <a:off x="4052" y="10111"/>
              <a:ext cx="310" cy="2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75" y="11"/>
                </a:cxn>
                <a:cxn ang="0">
                  <a:pos x="100" y="28"/>
                </a:cxn>
                <a:cxn ang="0">
                  <a:pos x="124" y="50"/>
                </a:cxn>
                <a:cxn ang="0">
                  <a:pos x="174" y="95"/>
                </a:cxn>
                <a:cxn ang="0">
                  <a:pos x="236" y="151"/>
                </a:cxn>
                <a:cxn ang="0">
                  <a:pos x="310" y="218"/>
                </a:cxn>
              </a:cxnLst>
              <a:rect l="0" t="0" r="r" b="b"/>
              <a:pathLst>
                <a:path w="310" h="218">
                  <a:moveTo>
                    <a:pt x="0" y="0"/>
                  </a:moveTo>
                  <a:lnTo>
                    <a:pt x="25" y="0"/>
                  </a:lnTo>
                  <a:lnTo>
                    <a:pt x="50" y="0"/>
                  </a:lnTo>
                  <a:lnTo>
                    <a:pt x="75" y="11"/>
                  </a:lnTo>
                  <a:lnTo>
                    <a:pt x="100" y="28"/>
                  </a:lnTo>
                  <a:lnTo>
                    <a:pt x="124" y="50"/>
                  </a:lnTo>
                  <a:lnTo>
                    <a:pt x="174" y="95"/>
                  </a:lnTo>
                  <a:lnTo>
                    <a:pt x="236" y="151"/>
                  </a:lnTo>
                  <a:lnTo>
                    <a:pt x="310" y="218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4" name="Freeform 790"/>
            <p:cNvSpPr/>
            <p:nvPr/>
          </p:nvSpPr>
          <p:spPr bwMode="auto">
            <a:xfrm>
              <a:off x="2911" y="10329"/>
              <a:ext cx="1464" cy="111"/>
            </a:xfrm>
            <a:custGeom>
              <a:avLst/>
              <a:gdLst/>
              <a:ahLst/>
              <a:cxnLst>
                <a:cxn ang="0">
                  <a:pos x="1464" y="111"/>
                </a:cxn>
                <a:cxn ang="0">
                  <a:pos x="0" y="111"/>
                </a:cxn>
                <a:cxn ang="0">
                  <a:pos x="12" y="0"/>
                </a:cxn>
                <a:cxn ang="0">
                  <a:pos x="1464" y="0"/>
                </a:cxn>
                <a:cxn ang="0">
                  <a:pos x="1464" y="111"/>
                </a:cxn>
              </a:cxnLst>
              <a:rect l="0" t="0" r="r" b="b"/>
              <a:pathLst>
                <a:path w="1464" h="111">
                  <a:moveTo>
                    <a:pt x="1464" y="111"/>
                  </a:moveTo>
                  <a:lnTo>
                    <a:pt x="0" y="111"/>
                  </a:lnTo>
                  <a:lnTo>
                    <a:pt x="12" y="0"/>
                  </a:lnTo>
                  <a:lnTo>
                    <a:pt x="1464" y="0"/>
                  </a:lnTo>
                  <a:lnTo>
                    <a:pt x="1464" y="11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5" name="Line 791"/>
            <p:cNvSpPr>
              <a:spLocks noChangeShapeType="1"/>
            </p:cNvSpPr>
            <p:nvPr/>
          </p:nvSpPr>
          <p:spPr bwMode="auto">
            <a:xfrm flipH="1">
              <a:off x="2929" y="10440"/>
              <a:ext cx="1446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6" name="Line 792"/>
            <p:cNvSpPr>
              <a:spLocks noChangeShapeType="1"/>
            </p:cNvSpPr>
            <p:nvPr/>
          </p:nvSpPr>
          <p:spPr bwMode="auto">
            <a:xfrm>
              <a:off x="2923" y="10329"/>
              <a:ext cx="1452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7" name="Freeform 793"/>
            <p:cNvSpPr/>
            <p:nvPr/>
          </p:nvSpPr>
          <p:spPr bwMode="auto">
            <a:xfrm>
              <a:off x="3128" y="10111"/>
              <a:ext cx="1154" cy="552"/>
            </a:xfrm>
            <a:custGeom>
              <a:avLst/>
              <a:gdLst/>
              <a:ahLst/>
              <a:cxnLst>
                <a:cxn ang="0">
                  <a:pos x="775" y="290"/>
                </a:cxn>
                <a:cxn ang="0">
                  <a:pos x="813" y="251"/>
                </a:cxn>
                <a:cxn ang="0">
                  <a:pos x="912" y="167"/>
                </a:cxn>
                <a:cxn ang="0">
                  <a:pos x="1011" y="78"/>
                </a:cxn>
                <a:cxn ang="0">
                  <a:pos x="1067" y="23"/>
                </a:cxn>
                <a:cxn ang="0">
                  <a:pos x="1092" y="11"/>
                </a:cxn>
                <a:cxn ang="0">
                  <a:pos x="1123" y="0"/>
                </a:cxn>
                <a:cxn ang="0">
                  <a:pos x="1141" y="0"/>
                </a:cxn>
                <a:cxn ang="0">
                  <a:pos x="1154" y="0"/>
                </a:cxn>
                <a:cxn ang="0">
                  <a:pos x="1086" y="0"/>
                </a:cxn>
                <a:cxn ang="0">
                  <a:pos x="943" y="0"/>
                </a:cxn>
                <a:cxn ang="0">
                  <a:pos x="800" y="0"/>
                </a:cxn>
                <a:cxn ang="0">
                  <a:pos x="726" y="0"/>
                </a:cxn>
                <a:cxn ang="0">
                  <a:pos x="720" y="0"/>
                </a:cxn>
                <a:cxn ang="0">
                  <a:pos x="695" y="0"/>
                </a:cxn>
                <a:cxn ang="0">
                  <a:pos x="658" y="11"/>
                </a:cxn>
                <a:cxn ang="0">
                  <a:pos x="633" y="28"/>
                </a:cxn>
                <a:cxn ang="0">
                  <a:pos x="589" y="67"/>
                </a:cxn>
                <a:cxn ang="0">
                  <a:pos x="533" y="117"/>
                </a:cxn>
                <a:cxn ang="0">
                  <a:pos x="465" y="179"/>
                </a:cxn>
                <a:cxn ang="0">
                  <a:pos x="378" y="257"/>
                </a:cxn>
                <a:cxn ang="0">
                  <a:pos x="341" y="296"/>
                </a:cxn>
                <a:cxn ang="0">
                  <a:pos x="248" y="379"/>
                </a:cxn>
                <a:cxn ang="0">
                  <a:pos x="149" y="468"/>
                </a:cxn>
                <a:cxn ang="0">
                  <a:pos x="81" y="524"/>
                </a:cxn>
                <a:cxn ang="0">
                  <a:pos x="50" y="541"/>
                </a:cxn>
                <a:cxn ang="0">
                  <a:pos x="25" y="546"/>
                </a:cxn>
                <a:cxn ang="0">
                  <a:pos x="6" y="552"/>
                </a:cxn>
                <a:cxn ang="0">
                  <a:pos x="0" y="552"/>
                </a:cxn>
                <a:cxn ang="0">
                  <a:pos x="56" y="552"/>
                </a:cxn>
                <a:cxn ang="0">
                  <a:pos x="192" y="552"/>
                </a:cxn>
                <a:cxn ang="0">
                  <a:pos x="322" y="552"/>
                </a:cxn>
                <a:cxn ang="0">
                  <a:pos x="391" y="552"/>
                </a:cxn>
                <a:cxn ang="0">
                  <a:pos x="403" y="552"/>
                </a:cxn>
                <a:cxn ang="0">
                  <a:pos x="440" y="552"/>
                </a:cxn>
                <a:cxn ang="0">
                  <a:pos x="459" y="546"/>
                </a:cxn>
                <a:cxn ang="0">
                  <a:pos x="478" y="546"/>
                </a:cxn>
                <a:cxn ang="0">
                  <a:pos x="496" y="535"/>
                </a:cxn>
                <a:cxn ang="0">
                  <a:pos x="515" y="524"/>
                </a:cxn>
                <a:cxn ang="0">
                  <a:pos x="552" y="485"/>
                </a:cxn>
                <a:cxn ang="0">
                  <a:pos x="614" y="435"/>
                </a:cxn>
                <a:cxn ang="0">
                  <a:pos x="682" y="368"/>
                </a:cxn>
                <a:cxn ang="0">
                  <a:pos x="775" y="290"/>
                </a:cxn>
              </a:cxnLst>
              <a:rect l="0" t="0" r="r" b="b"/>
              <a:pathLst>
                <a:path w="1154" h="552">
                  <a:moveTo>
                    <a:pt x="775" y="290"/>
                  </a:moveTo>
                  <a:lnTo>
                    <a:pt x="813" y="251"/>
                  </a:lnTo>
                  <a:lnTo>
                    <a:pt x="912" y="167"/>
                  </a:lnTo>
                  <a:lnTo>
                    <a:pt x="1011" y="78"/>
                  </a:lnTo>
                  <a:lnTo>
                    <a:pt x="1067" y="23"/>
                  </a:lnTo>
                  <a:lnTo>
                    <a:pt x="1092" y="11"/>
                  </a:lnTo>
                  <a:lnTo>
                    <a:pt x="1123" y="0"/>
                  </a:lnTo>
                  <a:lnTo>
                    <a:pt x="1141" y="0"/>
                  </a:lnTo>
                  <a:lnTo>
                    <a:pt x="1154" y="0"/>
                  </a:lnTo>
                  <a:lnTo>
                    <a:pt x="1086" y="0"/>
                  </a:lnTo>
                  <a:lnTo>
                    <a:pt x="943" y="0"/>
                  </a:lnTo>
                  <a:lnTo>
                    <a:pt x="800" y="0"/>
                  </a:lnTo>
                  <a:lnTo>
                    <a:pt x="726" y="0"/>
                  </a:lnTo>
                  <a:lnTo>
                    <a:pt x="720" y="0"/>
                  </a:lnTo>
                  <a:lnTo>
                    <a:pt x="695" y="0"/>
                  </a:lnTo>
                  <a:lnTo>
                    <a:pt x="658" y="11"/>
                  </a:lnTo>
                  <a:lnTo>
                    <a:pt x="633" y="28"/>
                  </a:lnTo>
                  <a:lnTo>
                    <a:pt x="589" y="67"/>
                  </a:lnTo>
                  <a:lnTo>
                    <a:pt x="533" y="117"/>
                  </a:lnTo>
                  <a:lnTo>
                    <a:pt x="465" y="179"/>
                  </a:lnTo>
                  <a:lnTo>
                    <a:pt x="378" y="257"/>
                  </a:lnTo>
                  <a:lnTo>
                    <a:pt x="341" y="296"/>
                  </a:lnTo>
                  <a:lnTo>
                    <a:pt x="248" y="379"/>
                  </a:lnTo>
                  <a:lnTo>
                    <a:pt x="149" y="468"/>
                  </a:lnTo>
                  <a:lnTo>
                    <a:pt x="81" y="524"/>
                  </a:lnTo>
                  <a:lnTo>
                    <a:pt x="50" y="541"/>
                  </a:lnTo>
                  <a:lnTo>
                    <a:pt x="25" y="546"/>
                  </a:lnTo>
                  <a:lnTo>
                    <a:pt x="6" y="552"/>
                  </a:lnTo>
                  <a:lnTo>
                    <a:pt x="0" y="552"/>
                  </a:lnTo>
                  <a:lnTo>
                    <a:pt x="56" y="552"/>
                  </a:lnTo>
                  <a:lnTo>
                    <a:pt x="192" y="552"/>
                  </a:lnTo>
                  <a:lnTo>
                    <a:pt x="322" y="552"/>
                  </a:lnTo>
                  <a:lnTo>
                    <a:pt x="391" y="552"/>
                  </a:lnTo>
                  <a:lnTo>
                    <a:pt x="403" y="552"/>
                  </a:lnTo>
                  <a:lnTo>
                    <a:pt x="440" y="552"/>
                  </a:lnTo>
                  <a:lnTo>
                    <a:pt x="459" y="546"/>
                  </a:lnTo>
                  <a:lnTo>
                    <a:pt x="478" y="546"/>
                  </a:lnTo>
                  <a:lnTo>
                    <a:pt x="496" y="535"/>
                  </a:lnTo>
                  <a:lnTo>
                    <a:pt x="515" y="524"/>
                  </a:lnTo>
                  <a:lnTo>
                    <a:pt x="552" y="485"/>
                  </a:lnTo>
                  <a:lnTo>
                    <a:pt x="614" y="435"/>
                  </a:lnTo>
                  <a:lnTo>
                    <a:pt x="682" y="368"/>
                  </a:lnTo>
                  <a:lnTo>
                    <a:pt x="775" y="29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8" name="Freeform 794"/>
            <p:cNvSpPr/>
            <p:nvPr/>
          </p:nvSpPr>
          <p:spPr bwMode="auto">
            <a:xfrm>
              <a:off x="3128" y="10111"/>
              <a:ext cx="1154" cy="552"/>
            </a:xfrm>
            <a:custGeom>
              <a:avLst/>
              <a:gdLst/>
              <a:ahLst/>
              <a:cxnLst>
                <a:cxn ang="0">
                  <a:pos x="775" y="290"/>
                </a:cxn>
                <a:cxn ang="0">
                  <a:pos x="813" y="251"/>
                </a:cxn>
                <a:cxn ang="0">
                  <a:pos x="912" y="167"/>
                </a:cxn>
                <a:cxn ang="0">
                  <a:pos x="1011" y="78"/>
                </a:cxn>
                <a:cxn ang="0">
                  <a:pos x="1067" y="23"/>
                </a:cxn>
                <a:cxn ang="0">
                  <a:pos x="1092" y="11"/>
                </a:cxn>
                <a:cxn ang="0">
                  <a:pos x="1123" y="0"/>
                </a:cxn>
                <a:cxn ang="0">
                  <a:pos x="1141" y="0"/>
                </a:cxn>
                <a:cxn ang="0">
                  <a:pos x="1154" y="0"/>
                </a:cxn>
                <a:cxn ang="0">
                  <a:pos x="1086" y="0"/>
                </a:cxn>
                <a:cxn ang="0">
                  <a:pos x="943" y="0"/>
                </a:cxn>
                <a:cxn ang="0">
                  <a:pos x="800" y="0"/>
                </a:cxn>
                <a:cxn ang="0">
                  <a:pos x="726" y="0"/>
                </a:cxn>
                <a:cxn ang="0">
                  <a:pos x="720" y="0"/>
                </a:cxn>
                <a:cxn ang="0">
                  <a:pos x="695" y="0"/>
                </a:cxn>
                <a:cxn ang="0">
                  <a:pos x="658" y="11"/>
                </a:cxn>
                <a:cxn ang="0">
                  <a:pos x="633" y="28"/>
                </a:cxn>
                <a:cxn ang="0">
                  <a:pos x="589" y="67"/>
                </a:cxn>
                <a:cxn ang="0">
                  <a:pos x="533" y="117"/>
                </a:cxn>
                <a:cxn ang="0">
                  <a:pos x="465" y="179"/>
                </a:cxn>
                <a:cxn ang="0">
                  <a:pos x="378" y="257"/>
                </a:cxn>
                <a:cxn ang="0">
                  <a:pos x="341" y="296"/>
                </a:cxn>
                <a:cxn ang="0">
                  <a:pos x="248" y="379"/>
                </a:cxn>
                <a:cxn ang="0">
                  <a:pos x="149" y="468"/>
                </a:cxn>
                <a:cxn ang="0">
                  <a:pos x="81" y="524"/>
                </a:cxn>
                <a:cxn ang="0">
                  <a:pos x="50" y="541"/>
                </a:cxn>
                <a:cxn ang="0">
                  <a:pos x="25" y="546"/>
                </a:cxn>
                <a:cxn ang="0">
                  <a:pos x="6" y="552"/>
                </a:cxn>
                <a:cxn ang="0">
                  <a:pos x="0" y="552"/>
                </a:cxn>
                <a:cxn ang="0">
                  <a:pos x="56" y="552"/>
                </a:cxn>
                <a:cxn ang="0">
                  <a:pos x="192" y="552"/>
                </a:cxn>
                <a:cxn ang="0">
                  <a:pos x="322" y="552"/>
                </a:cxn>
                <a:cxn ang="0">
                  <a:pos x="391" y="552"/>
                </a:cxn>
                <a:cxn ang="0">
                  <a:pos x="403" y="552"/>
                </a:cxn>
                <a:cxn ang="0">
                  <a:pos x="440" y="552"/>
                </a:cxn>
                <a:cxn ang="0">
                  <a:pos x="459" y="546"/>
                </a:cxn>
                <a:cxn ang="0">
                  <a:pos x="478" y="546"/>
                </a:cxn>
                <a:cxn ang="0">
                  <a:pos x="496" y="535"/>
                </a:cxn>
                <a:cxn ang="0">
                  <a:pos x="515" y="524"/>
                </a:cxn>
                <a:cxn ang="0">
                  <a:pos x="552" y="485"/>
                </a:cxn>
                <a:cxn ang="0">
                  <a:pos x="614" y="435"/>
                </a:cxn>
                <a:cxn ang="0">
                  <a:pos x="682" y="368"/>
                </a:cxn>
                <a:cxn ang="0">
                  <a:pos x="775" y="290"/>
                </a:cxn>
              </a:cxnLst>
              <a:rect l="0" t="0" r="r" b="b"/>
              <a:pathLst>
                <a:path w="1154" h="552">
                  <a:moveTo>
                    <a:pt x="775" y="290"/>
                  </a:moveTo>
                  <a:lnTo>
                    <a:pt x="813" y="251"/>
                  </a:lnTo>
                  <a:lnTo>
                    <a:pt x="912" y="167"/>
                  </a:lnTo>
                  <a:lnTo>
                    <a:pt x="1011" y="78"/>
                  </a:lnTo>
                  <a:lnTo>
                    <a:pt x="1067" y="23"/>
                  </a:lnTo>
                  <a:lnTo>
                    <a:pt x="1092" y="11"/>
                  </a:lnTo>
                  <a:lnTo>
                    <a:pt x="1123" y="0"/>
                  </a:lnTo>
                  <a:lnTo>
                    <a:pt x="1141" y="0"/>
                  </a:lnTo>
                  <a:lnTo>
                    <a:pt x="1154" y="0"/>
                  </a:lnTo>
                  <a:lnTo>
                    <a:pt x="1086" y="0"/>
                  </a:lnTo>
                  <a:lnTo>
                    <a:pt x="943" y="0"/>
                  </a:lnTo>
                  <a:lnTo>
                    <a:pt x="800" y="0"/>
                  </a:lnTo>
                  <a:lnTo>
                    <a:pt x="726" y="0"/>
                  </a:lnTo>
                  <a:lnTo>
                    <a:pt x="720" y="0"/>
                  </a:lnTo>
                  <a:lnTo>
                    <a:pt x="695" y="0"/>
                  </a:lnTo>
                  <a:lnTo>
                    <a:pt x="658" y="11"/>
                  </a:lnTo>
                  <a:lnTo>
                    <a:pt x="633" y="28"/>
                  </a:lnTo>
                  <a:lnTo>
                    <a:pt x="589" y="67"/>
                  </a:lnTo>
                  <a:lnTo>
                    <a:pt x="533" y="117"/>
                  </a:lnTo>
                  <a:lnTo>
                    <a:pt x="465" y="179"/>
                  </a:lnTo>
                  <a:lnTo>
                    <a:pt x="378" y="257"/>
                  </a:lnTo>
                  <a:lnTo>
                    <a:pt x="341" y="296"/>
                  </a:lnTo>
                  <a:lnTo>
                    <a:pt x="248" y="379"/>
                  </a:lnTo>
                  <a:lnTo>
                    <a:pt x="149" y="468"/>
                  </a:lnTo>
                  <a:lnTo>
                    <a:pt x="81" y="524"/>
                  </a:lnTo>
                  <a:lnTo>
                    <a:pt x="50" y="541"/>
                  </a:lnTo>
                  <a:lnTo>
                    <a:pt x="25" y="546"/>
                  </a:lnTo>
                  <a:lnTo>
                    <a:pt x="6" y="552"/>
                  </a:lnTo>
                  <a:lnTo>
                    <a:pt x="0" y="552"/>
                  </a:lnTo>
                  <a:lnTo>
                    <a:pt x="56" y="552"/>
                  </a:lnTo>
                  <a:lnTo>
                    <a:pt x="192" y="552"/>
                  </a:lnTo>
                  <a:lnTo>
                    <a:pt x="322" y="552"/>
                  </a:lnTo>
                  <a:lnTo>
                    <a:pt x="391" y="552"/>
                  </a:lnTo>
                  <a:lnTo>
                    <a:pt x="403" y="552"/>
                  </a:lnTo>
                  <a:lnTo>
                    <a:pt x="440" y="552"/>
                  </a:lnTo>
                  <a:lnTo>
                    <a:pt x="459" y="546"/>
                  </a:lnTo>
                  <a:lnTo>
                    <a:pt x="478" y="546"/>
                  </a:lnTo>
                  <a:lnTo>
                    <a:pt x="496" y="535"/>
                  </a:lnTo>
                  <a:lnTo>
                    <a:pt x="515" y="524"/>
                  </a:lnTo>
                  <a:lnTo>
                    <a:pt x="552" y="485"/>
                  </a:lnTo>
                  <a:lnTo>
                    <a:pt x="614" y="435"/>
                  </a:lnTo>
                  <a:lnTo>
                    <a:pt x="682" y="368"/>
                  </a:lnTo>
                  <a:lnTo>
                    <a:pt x="775" y="29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19" name="Freeform 795"/>
            <p:cNvSpPr/>
            <p:nvPr/>
          </p:nvSpPr>
          <p:spPr bwMode="auto">
            <a:xfrm>
              <a:off x="3351" y="10111"/>
              <a:ext cx="726" cy="552"/>
            </a:xfrm>
            <a:custGeom>
              <a:avLst/>
              <a:gdLst/>
              <a:ahLst/>
              <a:cxnLst>
                <a:cxn ang="0">
                  <a:pos x="726" y="0"/>
                </a:cxn>
                <a:cxn ang="0">
                  <a:pos x="701" y="0"/>
                </a:cxn>
                <a:cxn ang="0">
                  <a:pos x="676" y="0"/>
                </a:cxn>
                <a:cxn ang="0">
                  <a:pos x="652" y="11"/>
                </a:cxn>
                <a:cxn ang="0">
                  <a:pos x="627" y="28"/>
                </a:cxn>
                <a:cxn ang="0">
                  <a:pos x="534" y="112"/>
                </a:cxn>
                <a:cxn ang="0">
                  <a:pos x="360" y="268"/>
                </a:cxn>
                <a:cxn ang="0">
                  <a:pos x="186" y="424"/>
                </a:cxn>
                <a:cxn ang="0">
                  <a:pos x="93" y="507"/>
                </a:cxn>
                <a:cxn ang="0">
                  <a:pos x="68" y="530"/>
                </a:cxn>
                <a:cxn ang="0">
                  <a:pos x="50" y="541"/>
                </a:cxn>
                <a:cxn ang="0">
                  <a:pos x="25" y="546"/>
                </a:cxn>
                <a:cxn ang="0">
                  <a:pos x="0" y="552"/>
                </a:cxn>
              </a:cxnLst>
              <a:rect l="0" t="0" r="r" b="b"/>
              <a:pathLst>
                <a:path w="726" h="552">
                  <a:moveTo>
                    <a:pt x="726" y="0"/>
                  </a:moveTo>
                  <a:lnTo>
                    <a:pt x="701" y="0"/>
                  </a:lnTo>
                  <a:lnTo>
                    <a:pt x="676" y="0"/>
                  </a:lnTo>
                  <a:lnTo>
                    <a:pt x="652" y="11"/>
                  </a:lnTo>
                  <a:lnTo>
                    <a:pt x="627" y="28"/>
                  </a:lnTo>
                  <a:lnTo>
                    <a:pt x="534" y="112"/>
                  </a:lnTo>
                  <a:lnTo>
                    <a:pt x="360" y="268"/>
                  </a:lnTo>
                  <a:lnTo>
                    <a:pt x="186" y="424"/>
                  </a:lnTo>
                  <a:lnTo>
                    <a:pt x="93" y="507"/>
                  </a:lnTo>
                  <a:lnTo>
                    <a:pt x="68" y="530"/>
                  </a:lnTo>
                  <a:lnTo>
                    <a:pt x="50" y="541"/>
                  </a:lnTo>
                  <a:lnTo>
                    <a:pt x="25" y="546"/>
                  </a:lnTo>
                  <a:lnTo>
                    <a:pt x="0" y="5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0" name="Freeform 796"/>
            <p:cNvSpPr/>
            <p:nvPr/>
          </p:nvSpPr>
          <p:spPr bwMode="auto">
            <a:xfrm>
              <a:off x="4375" y="10145"/>
              <a:ext cx="626" cy="5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39"/>
                </a:cxn>
                <a:cxn ang="0">
                  <a:pos x="93" y="89"/>
                </a:cxn>
                <a:cxn ang="0">
                  <a:pos x="161" y="150"/>
                </a:cxn>
                <a:cxn ang="0">
                  <a:pos x="248" y="223"/>
                </a:cxn>
                <a:cxn ang="0">
                  <a:pos x="285" y="262"/>
                </a:cxn>
                <a:cxn ang="0">
                  <a:pos x="378" y="345"/>
                </a:cxn>
                <a:cxn ang="0">
                  <a:pos x="478" y="434"/>
                </a:cxn>
                <a:cxn ang="0">
                  <a:pos x="540" y="490"/>
                </a:cxn>
                <a:cxn ang="0">
                  <a:pos x="564" y="507"/>
                </a:cxn>
                <a:cxn ang="0">
                  <a:pos x="595" y="512"/>
                </a:cxn>
                <a:cxn ang="0">
                  <a:pos x="620" y="518"/>
                </a:cxn>
                <a:cxn ang="0">
                  <a:pos x="626" y="518"/>
                </a:cxn>
                <a:cxn ang="0">
                  <a:pos x="558" y="518"/>
                </a:cxn>
                <a:cxn ang="0">
                  <a:pos x="416" y="518"/>
                </a:cxn>
                <a:cxn ang="0">
                  <a:pos x="267" y="518"/>
                </a:cxn>
                <a:cxn ang="0">
                  <a:pos x="198" y="518"/>
                </a:cxn>
                <a:cxn ang="0">
                  <a:pos x="186" y="518"/>
                </a:cxn>
                <a:cxn ang="0">
                  <a:pos x="161" y="512"/>
                </a:cxn>
                <a:cxn ang="0">
                  <a:pos x="130" y="507"/>
                </a:cxn>
                <a:cxn ang="0">
                  <a:pos x="99" y="485"/>
                </a:cxn>
                <a:cxn ang="0">
                  <a:pos x="56" y="446"/>
                </a:cxn>
                <a:cxn ang="0">
                  <a:pos x="0" y="390"/>
                </a:cxn>
                <a:cxn ang="0">
                  <a:pos x="0" y="0"/>
                </a:cxn>
              </a:cxnLst>
              <a:rect l="0" t="0" r="r" b="b"/>
              <a:pathLst>
                <a:path w="626" h="518">
                  <a:moveTo>
                    <a:pt x="0" y="0"/>
                  </a:moveTo>
                  <a:lnTo>
                    <a:pt x="37" y="39"/>
                  </a:lnTo>
                  <a:lnTo>
                    <a:pt x="93" y="89"/>
                  </a:lnTo>
                  <a:lnTo>
                    <a:pt x="161" y="150"/>
                  </a:lnTo>
                  <a:lnTo>
                    <a:pt x="248" y="223"/>
                  </a:lnTo>
                  <a:lnTo>
                    <a:pt x="285" y="262"/>
                  </a:lnTo>
                  <a:lnTo>
                    <a:pt x="378" y="345"/>
                  </a:lnTo>
                  <a:lnTo>
                    <a:pt x="478" y="434"/>
                  </a:lnTo>
                  <a:lnTo>
                    <a:pt x="540" y="490"/>
                  </a:lnTo>
                  <a:lnTo>
                    <a:pt x="564" y="507"/>
                  </a:lnTo>
                  <a:lnTo>
                    <a:pt x="595" y="512"/>
                  </a:lnTo>
                  <a:lnTo>
                    <a:pt x="620" y="518"/>
                  </a:lnTo>
                  <a:lnTo>
                    <a:pt x="626" y="518"/>
                  </a:lnTo>
                  <a:lnTo>
                    <a:pt x="558" y="518"/>
                  </a:lnTo>
                  <a:lnTo>
                    <a:pt x="416" y="518"/>
                  </a:lnTo>
                  <a:lnTo>
                    <a:pt x="267" y="518"/>
                  </a:lnTo>
                  <a:lnTo>
                    <a:pt x="198" y="518"/>
                  </a:lnTo>
                  <a:lnTo>
                    <a:pt x="186" y="518"/>
                  </a:lnTo>
                  <a:lnTo>
                    <a:pt x="161" y="512"/>
                  </a:lnTo>
                  <a:lnTo>
                    <a:pt x="130" y="507"/>
                  </a:lnTo>
                  <a:lnTo>
                    <a:pt x="99" y="485"/>
                  </a:lnTo>
                  <a:lnTo>
                    <a:pt x="56" y="446"/>
                  </a:lnTo>
                  <a:lnTo>
                    <a:pt x="0" y="3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1" name="Freeform 797"/>
            <p:cNvSpPr/>
            <p:nvPr/>
          </p:nvSpPr>
          <p:spPr bwMode="auto">
            <a:xfrm>
              <a:off x="4375" y="10340"/>
              <a:ext cx="428" cy="3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4" y="67"/>
                </a:cxn>
                <a:cxn ang="0">
                  <a:pos x="180" y="161"/>
                </a:cxn>
                <a:cxn ang="0">
                  <a:pos x="273" y="251"/>
                </a:cxn>
                <a:cxn ang="0">
                  <a:pos x="322" y="290"/>
                </a:cxn>
                <a:cxn ang="0">
                  <a:pos x="329" y="301"/>
                </a:cxn>
                <a:cxn ang="0">
                  <a:pos x="354" y="312"/>
                </a:cxn>
                <a:cxn ang="0">
                  <a:pos x="385" y="317"/>
                </a:cxn>
                <a:cxn ang="0">
                  <a:pos x="428" y="323"/>
                </a:cxn>
              </a:cxnLst>
              <a:rect l="0" t="0" r="r" b="b"/>
              <a:pathLst>
                <a:path w="428" h="323">
                  <a:moveTo>
                    <a:pt x="0" y="0"/>
                  </a:moveTo>
                  <a:lnTo>
                    <a:pt x="74" y="67"/>
                  </a:lnTo>
                  <a:lnTo>
                    <a:pt x="180" y="161"/>
                  </a:lnTo>
                  <a:lnTo>
                    <a:pt x="273" y="251"/>
                  </a:lnTo>
                  <a:lnTo>
                    <a:pt x="322" y="290"/>
                  </a:lnTo>
                  <a:lnTo>
                    <a:pt x="329" y="301"/>
                  </a:lnTo>
                  <a:lnTo>
                    <a:pt x="354" y="312"/>
                  </a:lnTo>
                  <a:lnTo>
                    <a:pt x="385" y="317"/>
                  </a:lnTo>
                  <a:lnTo>
                    <a:pt x="428" y="323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2" name="Freeform 798"/>
            <p:cNvSpPr/>
            <p:nvPr/>
          </p:nvSpPr>
          <p:spPr bwMode="auto">
            <a:xfrm>
              <a:off x="5268" y="10106"/>
              <a:ext cx="528" cy="429"/>
            </a:xfrm>
            <a:custGeom>
              <a:avLst/>
              <a:gdLst/>
              <a:ahLst/>
              <a:cxnLst>
                <a:cxn ang="0">
                  <a:pos x="528" y="39"/>
                </a:cxn>
                <a:cxn ang="0">
                  <a:pos x="521" y="33"/>
                </a:cxn>
                <a:cxn ang="0">
                  <a:pos x="509" y="28"/>
                </a:cxn>
                <a:cxn ang="0">
                  <a:pos x="497" y="16"/>
                </a:cxn>
                <a:cxn ang="0">
                  <a:pos x="478" y="11"/>
                </a:cxn>
                <a:cxn ang="0">
                  <a:pos x="459" y="5"/>
                </a:cxn>
                <a:cxn ang="0">
                  <a:pos x="441" y="5"/>
                </a:cxn>
                <a:cxn ang="0">
                  <a:pos x="404" y="0"/>
                </a:cxn>
                <a:cxn ang="0">
                  <a:pos x="391" y="5"/>
                </a:cxn>
                <a:cxn ang="0">
                  <a:pos x="323" y="5"/>
                </a:cxn>
                <a:cxn ang="0">
                  <a:pos x="193" y="5"/>
                </a:cxn>
                <a:cxn ang="0">
                  <a:pos x="56" y="5"/>
                </a:cxn>
                <a:cxn ang="0">
                  <a:pos x="0" y="5"/>
                </a:cxn>
                <a:cxn ang="0">
                  <a:pos x="25" y="5"/>
                </a:cxn>
                <a:cxn ang="0">
                  <a:pos x="81" y="28"/>
                </a:cxn>
                <a:cxn ang="0">
                  <a:pos x="149" y="83"/>
                </a:cxn>
                <a:cxn ang="0">
                  <a:pos x="248" y="172"/>
                </a:cxn>
                <a:cxn ang="0">
                  <a:pos x="335" y="256"/>
                </a:cxn>
                <a:cxn ang="0">
                  <a:pos x="379" y="295"/>
                </a:cxn>
                <a:cxn ang="0">
                  <a:pos x="459" y="367"/>
                </a:cxn>
                <a:cxn ang="0">
                  <a:pos x="528" y="429"/>
                </a:cxn>
                <a:cxn ang="0">
                  <a:pos x="528" y="39"/>
                </a:cxn>
              </a:cxnLst>
              <a:rect l="0" t="0" r="r" b="b"/>
              <a:pathLst>
                <a:path w="528" h="429">
                  <a:moveTo>
                    <a:pt x="528" y="39"/>
                  </a:moveTo>
                  <a:lnTo>
                    <a:pt x="521" y="33"/>
                  </a:lnTo>
                  <a:lnTo>
                    <a:pt x="509" y="28"/>
                  </a:lnTo>
                  <a:lnTo>
                    <a:pt x="497" y="16"/>
                  </a:lnTo>
                  <a:lnTo>
                    <a:pt x="478" y="11"/>
                  </a:lnTo>
                  <a:lnTo>
                    <a:pt x="459" y="5"/>
                  </a:lnTo>
                  <a:lnTo>
                    <a:pt x="441" y="5"/>
                  </a:lnTo>
                  <a:lnTo>
                    <a:pt x="404" y="0"/>
                  </a:lnTo>
                  <a:lnTo>
                    <a:pt x="391" y="5"/>
                  </a:lnTo>
                  <a:lnTo>
                    <a:pt x="323" y="5"/>
                  </a:lnTo>
                  <a:lnTo>
                    <a:pt x="193" y="5"/>
                  </a:lnTo>
                  <a:lnTo>
                    <a:pt x="56" y="5"/>
                  </a:lnTo>
                  <a:lnTo>
                    <a:pt x="0" y="5"/>
                  </a:lnTo>
                  <a:lnTo>
                    <a:pt x="25" y="5"/>
                  </a:lnTo>
                  <a:lnTo>
                    <a:pt x="81" y="28"/>
                  </a:lnTo>
                  <a:lnTo>
                    <a:pt x="149" y="83"/>
                  </a:lnTo>
                  <a:lnTo>
                    <a:pt x="248" y="172"/>
                  </a:lnTo>
                  <a:lnTo>
                    <a:pt x="335" y="256"/>
                  </a:lnTo>
                  <a:lnTo>
                    <a:pt x="379" y="295"/>
                  </a:lnTo>
                  <a:lnTo>
                    <a:pt x="459" y="367"/>
                  </a:lnTo>
                  <a:lnTo>
                    <a:pt x="528" y="429"/>
                  </a:lnTo>
                  <a:lnTo>
                    <a:pt x="528" y="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3" name="Freeform 799"/>
            <p:cNvSpPr/>
            <p:nvPr/>
          </p:nvSpPr>
          <p:spPr bwMode="auto">
            <a:xfrm>
              <a:off x="5479" y="10111"/>
              <a:ext cx="304" cy="2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0"/>
                </a:cxn>
                <a:cxn ang="0">
                  <a:pos x="44" y="0"/>
                </a:cxn>
                <a:cxn ang="0">
                  <a:pos x="68" y="11"/>
                </a:cxn>
                <a:cxn ang="0">
                  <a:pos x="93" y="28"/>
                </a:cxn>
                <a:cxn ang="0">
                  <a:pos x="118" y="50"/>
                </a:cxn>
                <a:cxn ang="0">
                  <a:pos x="168" y="95"/>
                </a:cxn>
                <a:cxn ang="0">
                  <a:pos x="236" y="151"/>
                </a:cxn>
                <a:cxn ang="0">
                  <a:pos x="304" y="218"/>
                </a:cxn>
              </a:cxnLst>
              <a:rect l="0" t="0" r="r" b="b"/>
              <a:pathLst>
                <a:path w="304" h="218">
                  <a:moveTo>
                    <a:pt x="0" y="0"/>
                  </a:moveTo>
                  <a:lnTo>
                    <a:pt x="19" y="0"/>
                  </a:lnTo>
                  <a:lnTo>
                    <a:pt x="44" y="0"/>
                  </a:lnTo>
                  <a:lnTo>
                    <a:pt x="68" y="11"/>
                  </a:lnTo>
                  <a:lnTo>
                    <a:pt x="93" y="28"/>
                  </a:lnTo>
                  <a:lnTo>
                    <a:pt x="118" y="50"/>
                  </a:lnTo>
                  <a:lnTo>
                    <a:pt x="168" y="95"/>
                  </a:lnTo>
                  <a:lnTo>
                    <a:pt x="236" y="151"/>
                  </a:lnTo>
                  <a:lnTo>
                    <a:pt x="304" y="218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4" name="Freeform 800"/>
            <p:cNvSpPr/>
            <p:nvPr/>
          </p:nvSpPr>
          <p:spPr bwMode="auto">
            <a:xfrm>
              <a:off x="4325" y="10329"/>
              <a:ext cx="1471" cy="111"/>
            </a:xfrm>
            <a:custGeom>
              <a:avLst/>
              <a:gdLst/>
              <a:ahLst/>
              <a:cxnLst>
                <a:cxn ang="0">
                  <a:pos x="1471" y="111"/>
                </a:cxn>
                <a:cxn ang="0">
                  <a:pos x="19" y="111"/>
                </a:cxn>
                <a:cxn ang="0">
                  <a:pos x="0" y="0"/>
                </a:cxn>
                <a:cxn ang="0">
                  <a:pos x="1471" y="0"/>
                </a:cxn>
                <a:cxn ang="0">
                  <a:pos x="1471" y="111"/>
                </a:cxn>
              </a:cxnLst>
              <a:rect l="0" t="0" r="r" b="b"/>
              <a:pathLst>
                <a:path w="1471" h="111">
                  <a:moveTo>
                    <a:pt x="1471" y="111"/>
                  </a:moveTo>
                  <a:lnTo>
                    <a:pt x="19" y="111"/>
                  </a:lnTo>
                  <a:lnTo>
                    <a:pt x="0" y="0"/>
                  </a:lnTo>
                  <a:lnTo>
                    <a:pt x="1471" y="0"/>
                  </a:lnTo>
                  <a:lnTo>
                    <a:pt x="1471" y="11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5" name="Line 801"/>
            <p:cNvSpPr>
              <a:spLocks noChangeShapeType="1"/>
            </p:cNvSpPr>
            <p:nvPr/>
          </p:nvSpPr>
          <p:spPr bwMode="auto">
            <a:xfrm flipH="1">
              <a:off x="4331" y="10440"/>
              <a:ext cx="1465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6" name="Line 802"/>
            <p:cNvSpPr>
              <a:spLocks noChangeShapeType="1"/>
            </p:cNvSpPr>
            <p:nvPr/>
          </p:nvSpPr>
          <p:spPr bwMode="auto">
            <a:xfrm>
              <a:off x="4325" y="10329"/>
              <a:ext cx="1471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7" name="Freeform 803"/>
            <p:cNvSpPr/>
            <p:nvPr/>
          </p:nvSpPr>
          <p:spPr bwMode="auto">
            <a:xfrm>
              <a:off x="4549" y="10111"/>
              <a:ext cx="1154" cy="552"/>
            </a:xfrm>
            <a:custGeom>
              <a:avLst/>
              <a:gdLst/>
              <a:ahLst/>
              <a:cxnLst>
                <a:cxn ang="0">
                  <a:pos x="775" y="290"/>
                </a:cxn>
                <a:cxn ang="0">
                  <a:pos x="819" y="251"/>
                </a:cxn>
                <a:cxn ang="0">
                  <a:pos x="912" y="167"/>
                </a:cxn>
                <a:cxn ang="0">
                  <a:pos x="1011" y="78"/>
                </a:cxn>
                <a:cxn ang="0">
                  <a:pos x="1067" y="23"/>
                </a:cxn>
                <a:cxn ang="0">
                  <a:pos x="1098" y="11"/>
                </a:cxn>
                <a:cxn ang="0">
                  <a:pos x="1123" y="0"/>
                </a:cxn>
                <a:cxn ang="0">
                  <a:pos x="1147" y="0"/>
                </a:cxn>
                <a:cxn ang="0">
                  <a:pos x="1154" y="0"/>
                </a:cxn>
                <a:cxn ang="0">
                  <a:pos x="1092" y="0"/>
                </a:cxn>
                <a:cxn ang="0">
                  <a:pos x="943" y="0"/>
                </a:cxn>
                <a:cxn ang="0">
                  <a:pos x="800" y="0"/>
                </a:cxn>
                <a:cxn ang="0">
                  <a:pos x="732" y="0"/>
                </a:cxn>
                <a:cxn ang="0">
                  <a:pos x="719" y="0"/>
                </a:cxn>
                <a:cxn ang="0">
                  <a:pos x="694" y="0"/>
                </a:cxn>
                <a:cxn ang="0">
                  <a:pos x="663" y="11"/>
                </a:cxn>
                <a:cxn ang="0">
                  <a:pos x="632" y="28"/>
                </a:cxn>
                <a:cxn ang="0">
                  <a:pos x="589" y="67"/>
                </a:cxn>
                <a:cxn ang="0">
                  <a:pos x="533" y="117"/>
                </a:cxn>
                <a:cxn ang="0">
                  <a:pos x="465" y="179"/>
                </a:cxn>
                <a:cxn ang="0">
                  <a:pos x="378" y="257"/>
                </a:cxn>
                <a:cxn ang="0">
                  <a:pos x="341" y="296"/>
                </a:cxn>
                <a:cxn ang="0">
                  <a:pos x="248" y="379"/>
                </a:cxn>
                <a:cxn ang="0">
                  <a:pos x="148" y="468"/>
                </a:cxn>
                <a:cxn ang="0">
                  <a:pos x="86" y="524"/>
                </a:cxn>
                <a:cxn ang="0">
                  <a:pos x="55" y="541"/>
                </a:cxn>
                <a:cxn ang="0">
                  <a:pos x="24" y="546"/>
                </a:cxn>
                <a:cxn ang="0">
                  <a:pos x="6" y="552"/>
                </a:cxn>
                <a:cxn ang="0">
                  <a:pos x="0" y="552"/>
                </a:cxn>
                <a:cxn ang="0">
                  <a:pos x="62" y="552"/>
                </a:cxn>
                <a:cxn ang="0">
                  <a:pos x="192" y="552"/>
                </a:cxn>
                <a:cxn ang="0">
                  <a:pos x="328" y="552"/>
                </a:cxn>
                <a:cxn ang="0">
                  <a:pos x="390" y="552"/>
                </a:cxn>
                <a:cxn ang="0">
                  <a:pos x="403" y="552"/>
                </a:cxn>
                <a:cxn ang="0">
                  <a:pos x="440" y="552"/>
                </a:cxn>
                <a:cxn ang="0">
                  <a:pos x="459" y="546"/>
                </a:cxn>
                <a:cxn ang="0">
                  <a:pos x="477" y="546"/>
                </a:cxn>
                <a:cxn ang="0">
                  <a:pos x="496" y="535"/>
                </a:cxn>
                <a:cxn ang="0">
                  <a:pos x="515" y="524"/>
                </a:cxn>
                <a:cxn ang="0">
                  <a:pos x="558" y="485"/>
                </a:cxn>
                <a:cxn ang="0">
                  <a:pos x="614" y="435"/>
                </a:cxn>
                <a:cxn ang="0">
                  <a:pos x="688" y="368"/>
                </a:cxn>
                <a:cxn ang="0">
                  <a:pos x="775" y="290"/>
                </a:cxn>
              </a:cxnLst>
              <a:rect l="0" t="0" r="r" b="b"/>
              <a:pathLst>
                <a:path w="1154" h="552">
                  <a:moveTo>
                    <a:pt x="775" y="290"/>
                  </a:moveTo>
                  <a:lnTo>
                    <a:pt x="819" y="251"/>
                  </a:lnTo>
                  <a:lnTo>
                    <a:pt x="912" y="167"/>
                  </a:lnTo>
                  <a:lnTo>
                    <a:pt x="1011" y="78"/>
                  </a:lnTo>
                  <a:lnTo>
                    <a:pt x="1067" y="23"/>
                  </a:lnTo>
                  <a:lnTo>
                    <a:pt x="1098" y="11"/>
                  </a:lnTo>
                  <a:lnTo>
                    <a:pt x="1123" y="0"/>
                  </a:lnTo>
                  <a:lnTo>
                    <a:pt x="1147" y="0"/>
                  </a:lnTo>
                  <a:lnTo>
                    <a:pt x="1154" y="0"/>
                  </a:lnTo>
                  <a:lnTo>
                    <a:pt x="1092" y="0"/>
                  </a:lnTo>
                  <a:lnTo>
                    <a:pt x="943" y="0"/>
                  </a:lnTo>
                  <a:lnTo>
                    <a:pt x="800" y="0"/>
                  </a:lnTo>
                  <a:lnTo>
                    <a:pt x="732" y="0"/>
                  </a:lnTo>
                  <a:lnTo>
                    <a:pt x="719" y="0"/>
                  </a:lnTo>
                  <a:lnTo>
                    <a:pt x="694" y="0"/>
                  </a:lnTo>
                  <a:lnTo>
                    <a:pt x="663" y="11"/>
                  </a:lnTo>
                  <a:lnTo>
                    <a:pt x="632" y="28"/>
                  </a:lnTo>
                  <a:lnTo>
                    <a:pt x="589" y="67"/>
                  </a:lnTo>
                  <a:lnTo>
                    <a:pt x="533" y="117"/>
                  </a:lnTo>
                  <a:lnTo>
                    <a:pt x="465" y="179"/>
                  </a:lnTo>
                  <a:lnTo>
                    <a:pt x="378" y="257"/>
                  </a:lnTo>
                  <a:lnTo>
                    <a:pt x="341" y="296"/>
                  </a:lnTo>
                  <a:lnTo>
                    <a:pt x="248" y="379"/>
                  </a:lnTo>
                  <a:lnTo>
                    <a:pt x="148" y="468"/>
                  </a:lnTo>
                  <a:lnTo>
                    <a:pt x="86" y="524"/>
                  </a:lnTo>
                  <a:lnTo>
                    <a:pt x="55" y="541"/>
                  </a:lnTo>
                  <a:lnTo>
                    <a:pt x="24" y="546"/>
                  </a:lnTo>
                  <a:lnTo>
                    <a:pt x="6" y="552"/>
                  </a:lnTo>
                  <a:lnTo>
                    <a:pt x="0" y="552"/>
                  </a:lnTo>
                  <a:lnTo>
                    <a:pt x="62" y="552"/>
                  </a:lnTo>
                  <a:lnTo>
                    <a:pt x="192" y="552"/>
                  </a:lnTo>
                  <a:lnTo>
                    <a:pt x="328" y="552"/>
                  </a:lnTo>
                  <a:lnTo>
                    <a:pt x="390" y="552"/>
                  </a:lnTo>
                  <a:lnTo>
                    <a:pt x="403" y="552"/>
                  </a:lnTo>
                  <a:lnTo>
                    <a:pt x="440" y="552"/>
                  </a:lnTo>
                  <a:lnTo>
                    <a:pt x="459" y="546"/>
                  </a:lnTo>
                  <a:lnTo>
                    <a:pt x="477" y="546"/>
                  </a:lnTo>
                  <a:lnTo>
                    <a:pt x="496" y="535"/>
                  </a:lnTo>
                  <a:lnTo>
                    <a:pt x="515" y="524"/>
                  </a:lnTo>
                  <a:lnTo>
                    <a:pt x="558" y="485"/>
                  </a:lnTo>
                  <a:lnTo>
                    <a:pt x="614" y="435"/>
                  </a:lnTo>
                  <a:lnTo>
                    <a:pt x="688" y="368"/>
                  </a:lnTo>
                  <a:lnTo>
                    <a:pt x="775" y="29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8" name="Freeform 804"/>
            <p:cNvSpPr/>
            <p:nvPr/>
          </p:nvSpPr>
          <p:spPr bwMode="auto">
            <a:xfrm>
              <a:off x="4549" y="10111"/>
              <a:ext cx="1154" cy="552"/>
            </a:xfrm>
            <a:custGeom>
              <a:avLst/>
              <a:gdLst/>
              <a:ahLst/>
              <a:cxnLst>
                <a:cxn ang="0">
                  <a:pos x="775" y="290"/>
                </a:cxn>
                <a:cxn ang="0">
                  <a:pos x="819" y="251"/>
                </a:cxn>
                <a:cxn ang="0">
                  <a:pos x="912" y="167"/>
                </a:cxn>
                <a:cxn ang="0">
                  <a:pos x="1011" y="78"/>
                </a:cxn>
                <a:cxn ang="0">
                  <a:pos x="1067" y="23"/>
                </a:cxn>
                <a:cxn ang="0">
                  <a:pos x="1098" y="11"/>
                </a:cxn>
                <a:cxn ang="0">
                  <a:pos x="1123" y="0"/>
                </a:cxn>
                <a:cxn ang="0">
                  <a:pos x="1147" y="0"/>
                </a:cxn>
                <a:cxn ang="0">
                  <a:pos x="1154" y="0"/>
                </a:cxn>
                <a:cxn ang="0">
                  <a:pos x="1092" y="0"/>
                </a:cxn>
                <a:cxn ang="0">
                  <a:pos x="943" y="0"/>
                </a:cxn>
                <a:cxn ang="0">
                  <a:pos x="800" y="0"/>
                </a:cxn>
                <a:cxn ang="0">
                  <a:pos x="732" y="0"/>
                </a:cxn>
                <a:cxn ang="0">
                  <a:pos x="719" y="0"/>
                </a:cxn>
                <a:cxn ang="0">
                  <a:pos x="694" y="0"/>
                </a:cxn>
                <a:cxn ang="0">
                  <a:pos x="663" y="11"/>
                </a:cxn>
                <a:cxn ang="0">
                  <a:pos x="632" y="28"/>
                </a:cxn>
                <a:cxn ang="0">
                  <a:pos x="589" y="67"/>
                </a:cxn>
                <a:cxn ang="0">
                  <a:pos x="533" y="117"/>
                </a:cxn>
                <a:cxn ang="0">
                  <a:pos x="465" y="179"/>
                </a:cxn>
                <a:cxn ang="0">
                  <a:pos x="378" y="257"/>
                </a:cxn>
                <a:cxn ang="0">
                  <a:pos x="341" y="296"/>
                </a:cxn>
                <a:cxn ang="0">
                  <a:pos x="248" y="379"/>
                </a:cxn>
                <a:cxn ang="0">
                  <a:pos x="148" y="468"/>
                </a:cxn>
                <a:cxn ang="0">
                  <a:pos x="86" y="524"/>
                </a:cxn>
                <a:cxn ang="0">
                  <a:pos x="55" y="541"/>
                </a:cxn>
                <a:cxn ang="0">
                  <a:pos x="24" y="546"/>
                </a:cxn>
                <a:cxn ang="0">
                  <a:pos x="6" y="552"/>
                </a:cxn>
                <a:cxn ang="0">
                  <a:pos x="0" y="552"/>
                </a:cxn>
                <a:cxn ang="0">
                  <a:pos x="62" y="552"/>
                </a:cxn>
                <a:cxn ang="0">
                  <a:pos x="192" y="552"/>
                </a:cxn>
                <a:cxn ang="0">
                  <a:pos x="328" y="552"/>
                </a:cxn>
                <a:cxn ang="0">
                  <a:pos x="390" y="552"/>
                </a:cxn>
                <a:cxn ang="0">
                  <a:pos x="403" y="552"/>
                </a:cxn>
                <a:cxn ang="0">
                  <a:pos x="440" y="552"/>
                </a:cxn>
                <a:cxn ang="0">
                  <a:pos x="459" y="546"/>
                </a:cxn>
                <a:cxn ang="0">
                  <a:pos x="477" y="546"/>
                </a:cxn>
                <a:cxn ang="0">
                  <a:pos x="496" y="535"/>
                </a:cxn>
                <a:cxn ang="0">
                  <a:pos x="515" y="524"/>
                </a:cxn>
                <a:cxn ang="0">
                  <a:pos x="558" y="485"/>
                </a:cxn>
                <a:cxn ang="0">
                  <a:pos x="614" y="435"/>
                </a:cxn>
                <a:cxn ang="0">
                  <a:pos x="688" y="368"/>
                </a:cxn>
                <a:cxn ang="0">
                  <a:pos x="775" y="290"/>
                </a:cxn>
              </a:cxnLst>
              <a:rect l="0" t="0" r="r" b="b"/>
              <a:pathLst>
                <a:path w="1154" h="552">
                  <a:moveTo>
                    <a:pt x="775" y="290"/>
                  </a:moveTo>
                  <a:lnTo>
                    <a:pt x="819" y="251"/>
                  </a:lnTo>
                  <a:lnTo>
                    <a:pt x="912" y="167"/>
                  </a:lnTo>
                  <a:lnTo>
                    <a:pt x="1011" y="78"/>
                  </a:lnTo>
                  <a:lnTo>
                    <a:pt x="1067" y="23"/>
                  </a:lnTo>
                  <a:lnTo>
                    <a:pt x="1098" y="11"/>
                  </a:lnTo>
                  <a:lnTo>
                    <a:pt x="1123" y="0"/>
                  </a:lnTo>
                  <a:lnTo>
                    <a:pt x="1147" y="0"/>
                  </a:lnTo>
                  <a:lnTo>
                    <a:pt x="1154" y="0"/>
                  </a:lnTo>
                  <a:lnTo>
                    <a:pt x="1092" y="0"/>
                  </a:lnTo>
                  <a:lnTo>
                    <a:pt x="943" y="0"/>
                  </a:lnTo>
                  <a:lnTo>
                    <a:pt x="800" y="0"/>
                  </a:lnTo>
                  <a:lnTo>
                    <a:pt x="732" y="0"/>
                  </a:lnTo>
                  <a:lnTo>
                    <a:pt x="719" y="0"/>
                  </a:lnTo>
                  <a:lnTo>
                    <a:pt x="694" y="0"/>
                  </a:lnTo>
                  <a:lnTo>
                    <a:pt x="663" y="11"/>
                  </a:lnTo>
                  <a:lnTo>
                    <a:pt x="632" y="28"/>
                  </a:lnTo>
                  <a:lnTo>
                    <a:pt x="589" y="67"/>
                  </a:lnTo>
                  <a:lnTo>
                    <a:pt x="533" y="117"/>
                  </a:lnTo>
                  <a:lnTo>
                    <a:pt x="465" y="179"/>
                  </a:lnTo>
                  <a:lnTo>
                    <a:pt x="378" y="257"/>
                  </a:lnTo>
                  <a:lnTo>
                    <a:pt x="341" y="296"/>
                  </a:lnTo>
                  <a:lnTo>
                    <a:pt x="248" y="379"/>
                  </a:lnTo>
                  <a:lnTo>
                    <a:pt x="148" y="468"/>
                  </a:lnTo>
                  <a:lnTo>
                    <a:pt x="86" y="524"/>
                  </a:lnTo>
                  <a:lnTo>
                    <a:pt x="55" y="541"/>
                  </a:lnTo>
                  <a:lnTo>
                    <a:pt x="24" y="546"/>
                  </a:lnTo>
                  <a:lnTo>
                    <a:pt x="6" y="552"/>
                  </a:lnTo>
                  <a:lnTo>
                    <a:pt x="0" y="552"/>
                  </a:lnTo>
                  <a:lnTo>
                    <a:pt x="62" y="552"/>
                  </a:lnTo>
                  <a:lnTo>
                    <a:pt x="192" y="552"/>
                  </a:lnTo>
                  <a:lnTo>
                    <a:pt x="328" y="552"/>
                  </a:lnTo>
                  <a:lnTo>
                    <a:pt x="390" y="552"/>
                  </a:lnTo>
                  <a:lnTo>
                    <a:pt x="403" y="552"/>
                  </a:lnTo>
                  <a:lnTo>
                    <a:pt x="440" y="552"/>
                  </a:lnTo>
                  <a:lnTo>
                    <a:pt x="459" y="546"/>
                  </a:lnTo>
                  <a:lnTo>
                    <a:pt x="477" y="546"/>
                  </a:lnTo>
                  <a:lnTo>
                    <a:pt x="496" y="535"/>
                  </a:lnTo>
                  <a:lnTo>
                    <a:pt x="515" y="524"/>
                  </a:lnTo>
                  <a:lnTo>
                    <a:pt x="558" y="485"/>
                  </a:lnTo>
                  <a:lnTo>
                    <a:pt x="614" y="435"/>
                  </a:lnTo>
                  <a:lnTo>
                    <a:pt x="688" y="368"/>
                  </a:lnTo>
                  <a:lnTo>
                    <a:pt x="775" y="29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29" name="Freeform 805"/>
            <p:cNvSpPr/>
            <p:nvPr/>
          </p:nvSpPr>
          <p:spPr bwMode="auto">
            <a:xfrm>
              <a:off x="4772" y="10111"/>
              <a:ext cx="726" cy="552"/>
            </a:xfrm>
            <a:custGeom>
              <a:avLst/>
              <a:gdLst/>
              <a:ahLst/>
              <a:cxnLst>
                <a:cxn ang="0">
                  <a:pos x="726" y="0"/>
                </a:cxn>
                <a:cxn ang="0">
                  <a:pos x="701" y="0"/>
                </a:cxn>
                <a:cxn ang="0">
                  <a:pos x="676" y="0"/>
                </a:cxn>
                <a:cxn ang="0">
                  <a:pos x="651" y="11"/>
                </a:cxn>
                <a:cxn ang="0">
                  <a:pos x="627" y="28"/>
                </a:cxn>
                <a:cxn ang="0">
                  <a:pos x="533" y="112"/>
                </a:cxn>
                <a:cxn ang="0">
                  <a:pos x="366" y="268"/>
                </a:cxn>
                <a:cxn ang="0">
                  <a:pos x="192" y="424"/>
                </a:cxn>
                <a:cxn ang="0">
                  <a:pos x="93" y="507"/>
                </a:cxn>
                <a:cxn ang="0">
                  <a:pos x="68" y="530"/>
                </a:cxn>
                <a:cxn ang="0">
                  <a:pos x="50" y="541"/>
                </a:cxn>
                <a:cxn ang="0">
                  <a:pos x="31" y="546"/>
                </a:cxn>
                <a:cxn ang="0">
                  <a:pos x="0" y="552"/>
                </a:cxn>
              </a:cxnLst>
              <a:rect l="0" t="0" r="r" b="b"/>
              <a:pathLst>
                <a:path w="726" h="552">
                  <a:moveTo>
                    <a:pt x="726" y="0"/>
                  </a:moveTo>
                  <a:lnTo>
                    <a:pt x="701" y="0"/>
                  </a:lnTo>
                  <a:lnTo>
                    <a:pt x="676" y="0"/>
                  </a:lnTo>
                  <a:lnTo>
                    <a:pt x="651" y="11"/>
                  </a:lnTo>
                  <a:lnTo>
                    <a:pt x="627" y="28"/>
                  </a:lnTo>
                  <a:lnTo>
                    <a:pt x="533" y="112"/>
                  </a:lnTo>
                  <a:lnTo>
                    <a:pt x="366" y="268"/>
                  </a:lnTo>
                  <a:lnTo>
                    <a:pt x="192" y="424"/>
                  </a:lnTo>
                  <a:lnTo>
                    <a:pt x="93" y="507"/>
                  </a:lnTo>
                  <a:lnTo>
                    <a:pt x="68" y="530"/>
                  </a:lnTo>
                  <a:lnTo>
                    <a:pt x="50" y="541"/>
                  </a:lnTo>
                  <a:lnTo>
                    <a:pt x="31" y="546"/>
                  </a:lnTo>
                  <a:lnTo>
                    <a:pt x="0" y="5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0" name="Freeform 806"/>
            <p:cNvSpPr/>
            <p:nvPr/>
          </p:nvSpPr>
          <p:spPr bwMode="auto">
            <a:xfrm>
              <a:off x="5796" y="10145"/>
              <a:ext cx="626" cy="5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" y="39"/>
                </a:cxn>
                <a:cxn ang="0">
                  <a:pos x="99" y="89"/>
                </a:cxn>
                <a:cxn ang="0">
                  <a:pos x="167" y="156"/>
                </a:cxn>
                <a:cxn ang="0">
                  <a:pos x="248" y="223"/>
                </a:cxn>
                <a:cxn ang="0">
                  <a:pos x="291" y="262"/>
                </a:cxn>
                <a:cxn ang="0">
                  <a:pos x="384" y="345"/>
                </a:cxn>
                <a:cxn ang="0">
                  <a:pos x="484" y="440"/>
                </a:cxn>
                <a:cxn ang="0">
                  <a:pos x="546" y="490"/>
                </a:cxn>
                <a:cxn ang="0">
                  <a:pos x="570" y="507"/>
                </a:cxn>
                <a:cxn ang="0">
                  <a:pos x="595" y="512"/>
                </a:cxn>
                <a:cxn ang="0">
                  <a:pos x="620" y="518"/>
                </a:cxn>
                <a:cxn ang="0">
                  <a:pos x="626" y="518"/>
                </a:cxn>
                <a:cxn ang="0">
                  <a:pos x="564" y="518"/>
                </a:cxn>
                <a:cxn ang="0">
                  <a:pos x="415" y="518"/>
                </a:cxn>
                <a:cxn ang="0">
                  <a:pos x="273" y="518"/>
                </a:cxn>
                <a:cxn ang="0">
                  <a:pos x="204" y="518"/>
                </a:cxn>
                <a:cxn ang="0">
                  <a:pos x="192" y="518"/>
                </a:cxn>
                <a:cxn ang="0">
                  <a:pos x="167" y="512"/>
                </a:cxn>
                <a:cxn ang="0">
                  <a:pos x="136" y="507"/>
                </a:cxn>
                <a:cxn ang="0">
                  <a:pos x="105" y="485"/>
                </a:cxn>
                <a:cxn ang="0">
                  <a:pos x="62" y="446"/>
                </a:cxn>
                <a:cxn ang="0">
                  <a:pos x="0" y="390"/>
                </a:cxn>
                <a:cxn ang="0">
                  <a:pos x="0" y="0"/>
                </a:cxn>
              </a:cxnLst>
              <a:rect l="0" t="0" r="r" b="b"/>
              <a:pathLst>
                <a:path w="626" h="518">
                  <a:moveTo>
                    <a:pt x="0" y="0"/>
                  </a:moveTo>
                  <a:lnTo>
                    <a:pt x="43" y="39"/>
                  </a:lnTo>
                  <a:lnTo>
                    <a:pt x="99" y="89"/>
                  </a:lnTo>
                  <a:lnTo>
                    <a:pt x="167" y="156"/>
                  </a:lnTo>
                  <a:lnTo>
                    <a:pt x="248" y="223"/>
                  </a:lnTo>
                  <a:lnTo>
                    <a:pt x="291" y="262"/>
                  </a:lnTo>
                  <a:lnTo>
                    <a:pt x="384" y="345"/>
                  </a:lnTo>
                  <a:lnTo>
                    <a:pt x="484" y="440"/>
                  </a:lnTo>
                  <a:lnTo>
                    <a:pt x="546" y="490"/>
                  </a:lnTo>
                  <a:lnTo>
                    <a:pt x="570" y="507"/>
                  </a:lnTo>
                  <a:lnTo>
                    <a:pt x="595" y="512"/>
                  </a:lnTo>
                  <a:lnTo>
                    <a:pt x="620" y="518"/>
                  </a:lnTo>
                  <a:lnTo>
                    <a:pt x="626" y="518"/>
                  </a:lnTo>
                  <a:lnTo>
                    <a:pt x="564" y="518"/>
                  </a:lnTo>
                  <a:lnTo>
                    <a:pt x="415" y="518"/>
                  </a:lnTo>
                  <a:lnTo>
                    <a:pt x="273" y="518"/>
                  </a:lnTo>
                  <a:lnTo>
                    <a:pt x="204" y="518"/>
                  </a:lnTo>
                  <a:lnTo>
                    <a:pt x="192" y="518"/>
                  </a:lnTo>
                  <a:lnTo>
                    <a:pt x="167" y="512"/>
                  </a:lnTo>
                  <a:lnTo>
                    <a:pt x="136" y="507"/>
                  </a:lnTo>
                  <a:lnTo>
                    <a:pt x="105" y="485"/>
                  </a:lnTo>
                  <a:lnTo>
                    <a:pt x="62" y="446"/>
                  </a:lnTo>
                  <a:lnTo>
                    <a:pt x="0" y="3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1" name="Freeform 807"/>
            <p:cNvSpPr/>
            <p:nvPr/>
          </p:nvSpPr>
          <p:spPr bwMode="auto">
            <a:xfrm>
              <a:off x="5808" y="10329"/>
              <a:ext cx="447" cy="3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4" y="72"/>
                </a:cxn>
                <a:cxn ang="0">
                  <a:pos x="186" y="172"/>
                </a:cxn>
                <a:cxn ang="0">
                  <a:pos x="285" y="262"/>
                </a:cxn>
                <a:cxn ang="0">
                  <a:pos x="335" y="306"/>
                </a:cxn>
                <a:cxn ang="0">
                  <a:pos x="347" y="317"/>
                </a:cxn>
                <a:cxn ang="0">
                  <a:pos x="372" y="323"/>
                </a:cxn>
                <a:cxn ang="0">
                  <a:pos x="403" y="328"/>
                </a:cxn>
                <a:cxn ang="0">
                  <a:pos x="447" y="334"/>
                </a:cxn>
              </a:cxnLst>
              <a:rect l="0" t="0" r="r" b="b"/>
              <a:pathLst>
                <a:path w="447" h="334">
                  <a:moveTo>
                    <a:pt x="0" y="0"/>
                  </a:moveTo>
                  <a:lnTo>
                    <a:pt x="74" y="72"/>
                  </a:lnTo>
                  <a:lnTo>
                    <a:pt x="186" y="172"/>
                  </a:lnTo>
                  <a:lnTo>
                    <a:pt x="285" y="262"/>
                  </a:lnTo>
                  <a:lnTo>
                    <a:pt x="335" y="306"/>
                  </a:lnTo>
                  <a:lnTo>
                    <a:pt x="347" y="317"/>
                  </a:lnTo>
                  <a:lnTo>
                    <a:pt x="372" y="323"/>
                  </a:lnTo>
                  <a:lnTo>
                    <a:pt x="403" y="328"/>
                  </a:lnTo>
                  <a:lnTo>
                    <a:pt x="447" y="334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2" name="Freeform 808"/>
            <p:cNvSpPr/>
            <p:nvPr/>
          </p:nvSpPr>
          <p:spPr bwMode="auto">
            <a:xfrm>
              <a:off x="9450" y="10145"/>
              <a:ext cx="626" cy="518"/>
            </a:xfrm>
            <a:custGeom>
              <a:avLst/>
              <a:gdLst/>
              <a:ahLst/>
              <a:cxnLst>
                <a:cxn ang="0">
                  <a:pos x="626" y="0"/>
                </a:cxn>
                <a:cxn ang="0">
                  <a:pos x="583" y="39"/>
                </a:cxn>
                <a:cxn ang="0">
                  <a:pos x="527" y="89"/>
                </a:cxn>
                <a:cxn ang="0">
                  <a:pos x="459" y="156"/>
                </a:cxn>
                <a:cxn ang="0">
                  <a:pos x="378" y="223"/>
                </a:cxn>
                <a:cxn ang="0">
                  <a:pos x="335" y="262"/>
                </a:cxn>
                <a:cxn ang="0">
                  <a:pos x="242" y="345"/>
                </a:cxn>
                <a:cxn ang="0">
                  <a:pos x="142" y="440"/>
                </a:cxn>
                <a:cxn ang="0">
                  <a:pos x="87" y="490"/>
                </a:cxn>
                <a:cxn ang="0">
                  <a:pos x="62" y="507"/>
                </a:cxn>
                <a:cxn ang="0">
                  <a:pos x="31" y="512"/>
                </a:cxn>
                <a:cxn ang="0">
                  <a:pos x="6" y="518"/>
                </a:cxn>
                <a:cxn ang="0">
                  <a:pos x="0" y="518"/>
                </a:cxn>
                <a:cxn ang="0">
                  <a:pos x="68" y="518"/>
                </a:cxn>
                <a:cxn ang="0">
                  <a:pos x="211" y="518"/>
                </a:cxn>
                <a:cxn ang="0">
                  <a:pos x="353" y="518"/>
                </a:cxn>
                <a:cxn ang="0">
                  <a:pos x="422" y="518"/>
                </a:cxn>
                <a:cxn ang="0">
                  <a:pos x="434" y="518"/>
                </a:cxn>
                <a:cxn ang="0">
                  <a:pos x="465" y="512"/>
                </a:cxn>
                <a:cxn ang="0">
                  <a:pos x="496" y="507"/>
                </a:cxn>
                <a:cxn ang="0">
                  <a:pos x="521" y="485"/>
                </a:cxn>
                <a:cxn ang="0">
                  <a:pos x="571" y="446"/>
                </a:cxn>
                <a:cxn ang="0">
                  <a:pos x="626" y="390"/>
                </a:cxn>
                <a:cxn ang="0">
                  <a:pos x="626" y="0"/>
                </a:cxn>
              </a:cxnLst>
              <a:rect l="0" t="0" r="r" b="b"/>
              <a:pathLst>
                <a:path w="626" h="518">
                  <a:moveTo>
                    <a:pt x="626" y="0"/>
                  </a:moveTo>
                  <a:lnTo>
                    <a:pt x="583" y="39"/>
                  </a:lnTo>
                  <a:lnTo>
                    <a:pt x="527" y="89"/>
                  </a:lnTo>
                  <a:lnTo>
                    <a:pt x="459" y="156"/>
                  </a:lnTo>
                  <a:lnTo>
                    <a:pt x="378" y="223"/>
                  </a:lnTo>
                  <a:lnTo>
                    <a:pt x="335" y="262"/>
                  </a:lnTo>
                  <a:lnTo>
                    <a:pt x="242" y="345"/>
                  </a:lnTo>
                  <a:lnTo>
                    <a:pt x="142" y="440"/>
                  </a:lnTo>
                  <a:lnTo>
                    <a:pt x="87" y="490"/>
                  </a:lnTo>
                  <a:lnTo>
                    <a:pt x="62" y="507"/>
                  </a:lnTo>
                  <a:lnTo>
                    <a:pt x="31" y="512"/>
                  </a:lnTo>
                  <a:lnTo>
                    <a:pt x="6" y="518"/>
                  </a:lnTo>
                  <a:lnTo>
                    <a:pt x="0" y="518"/>
                  </a:lnTo>
                  <a:lnTo>
                    <a:pt x="68" y="518"/>
                  </a:lnTo>
                  <a:lnTo>
                    <a:pt x="211" y="518"/>
                  </a:lnTo>
                  <a:lnTo>
                    <a:pt x="353" y="518"/>
                  </a:lnTo>
                  <a:lnTo>
                    <a:pt x="422" y="518"/>
                  </a:lnTo>
                  <a:lnTo>
                    <a:pt x="434" y="518"/>
                  </a:lnTo>
                  <a:lnTo>
                    <a:pt x="465" y="512"/>
                  </a:lnTo>
                  <a:lnTo>
                    <a:pt x="496" y="507"/>
                  </a:lnTo>
                  <a:lnTo>
                    <a:pt x="521" y="485"/>
                  </a:lnTo>
                  <a:lnTo>
                    <a:pt x="571" y="446"/>
                  </a:lnTo>
                  <a:lnTo>
                    <a:pt x="626" y="390"/>
                  </a:lnTo>
                  <a:lnTo>
                    <a:pt x="626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3" name="Freeform 809"/>
            <p:cNvSpPr/>
            <p:nvPr/>
          </p:nvSpPr>
          <p:spPr bwMode="auto">
            <a:xfrm>
              <a:off x="9617" y="10329"/>
              <a:ext cx="453" cy="334"/>
            </a:xfrm>
            <a:custGeom>
              <a:avLst/>
              <a:gdLst/>
              <a:ahLst/>
              <a:cxnLst>
                <a:cxn ang="0">
                  <a:pos x="453" y="0"/>
                </a:cxn>
                <a:cxn ang="0">
                  <a:pos x="379" y="72"/>
                </a:cxn>
                <a:cxn ang="0">
                  <a:pos x="267" y="172"/>
                </a:cxn>
                <a:cxn ang="0">
                  <a:pos x="162" y="262"/>
                </a:cxn>
                <a:cxn ang="0">
                  <a:pos x="112" y="306"/>
                </a:cxn>
                <a:cxn ang="0">
                  <a:pos x="100" y="317"/>
                </a:cxn>
                <a:cxn ang="0">
                  <a:pos x="81" y="323"/>
                </a:cxn>
                <a:cxn ang="0">
                  <a:pos x="50" y="328"/>
                </a:cxn>
                <a:cxn ang="0">
                  <a:pos x="0" y="334"/>
                </a:cxn>
              </a:cxnLst>
              <a:rect l="0" t="0" r="r" b="b"/>
              <a:pathLst>
                <a:path w="453" h="334">
                  <a:moveTo>
                    <a:pt x="453" y="0"/>
                  </a:moveTo>
                  <a:lnTo>
                    <a:pt x="379" y="72"/>
                  </a:lnTo>
                  <a:lnTo>
                    <a:pt x="267" y="172"/>
                  </a:lnTo>
                  <a:lnTo>
                    <a:pt x="162" y="262"/>
                  </a:lnTo>
                  <a:lnTo>
                    <a:pt x="112" y="306"/>
                  </a:lnTo>
                  <a:lnTo>
                    <a:pt x="100" y="317"/>
                  </a:lnTo>
                  <a:lnTo>
                    <a:pt x="81" y="323"/>
                  </a:lnTo>
                  <a:lnTo>
                    <a:pt x="50" y="328"/>
                  </a:lnTo>
                  <a:lnTo>
                    <a:pt x="0" y="334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4" name="Freeform 810"/>
            <p:cNvSpPr/>
            <p:nvPr/>
          </p:nvSpPr>
          <p:spPr bwMode="auto">
            <a:xfrm>
              <a:off x="5758" y="10329"/>
              <a:ext cx="4331" cy="111"/>
            </a:xfrm>
            <a:custGeom>
              <a:avLst/>
              <a:gdLst/>
              <a:ahLst/>
              <a:cxnLst>
                <a:cxn ang="0">
                  <a:pos x="25" y="111"/>
                </a:cxn>
                <a:cxn ang="0">
                  <a:pos x="4318" y="111"/>
                </a:cxn>
                <a:cxn ang="0">
                  <a:pos x="4331" y="0"/>
                </a:cxn>
                <a:cxn ang="0">
                  <a:pos x="0" y="0"/>
                </a:cxn>
                <a:cxn ang="0">
                  <a:pos x="25" y="111"/>
                </a:cxn>
              </a:cxnLst>
              <a:rect l="0" t="0" r="r" b="b"/>
              <a:pathLst>
                <a:path w="4331" h="111">
                  <a:moveTo>
                    <a:pt x="25" y="111"/>
                  </a:moveTo>
                  <a:lnTo>
                    <a:pt x="4318" y="111"/>
                  </a:lnTo>
                  <a:lnTo>
                    <a:pt x="4331" y="0"/>
                  </a:lnTo>
                  <a:lnTo>
                    <a:pt x="0" y="0"/>
                  </a:lnTo>
                  <a:lnTo>
                    <a:pt x="25" y="11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5" name="Line 811"/>
            <p:cNvSpPr>
              <a:spLocks noChangeShapeType="1"/>
            </p:cNvSpPr>
            <p:nvPr/>
          </p:nvSpPr>
          <p:spPr bwMode="auto">
            <a:xfrm>
              <a:off x="5771" y="10440"/>
              <a:ext cx="4312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6" name="Line 812"/>
            <p:cNvSpPr>
              <a:spLocks noChangeShapeType="1"/>
            </p:cNvSpPr>
            <p:nvPr/>
          </p:nvSpPr>
          <p:spPr bwMode="auto">
            <a:xfrm flipH="1">
              <a:off x="5758" y="10329"/>
              <a:ext cx="4337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7" name="Freeform 813"/>
            <p:cNvSpPr/>
            <p:nvPr/>
          </p:nvSpPr>
          <p:spPr bwMode="auto">
            <a:xfrm>
              <a:off x="5988" y="10167"/>
              <a:ext cx="676" cy="496"/>
            </a:xfrm>
            <a:custGeom>
              <a:avLst/>
              <a:gdLst/>
              <a:ahLst/>
              <a:cxnLst>
                <a:cxn ang="0">
                  <a:pos x="583" y="412"/>
                </a:cxn>
                <a:cxn ang="0">
                  <a:pos x="552" y="440"/>
                </a:cxn>
                <a:cxn ang="0">
                  <a:pos x="527" y="463"/>
                </a:cxn>
                <a:cxn ang="0">
                  <a:pos x="496" y="485"/>
                </a:cxn>
                <a:cxn ang="0">
                  <a:pos x="465" y="490"/>
                </a:cxn>
                <a:cxn ang="0">
                  <a:pos x="440" y="496"/>
                </a:cxn>
                <a:cxn ang="0">
                  <a:pos x="428" y="496"/>
                </a:cxn>
                <a:cxn ang="0">
                  <a:pos x="360" y="496"/>
                </a:cxn>
                <a:cxn ang="0">
                  <a:pos x="211" y="496"/>
                </a:cxn>
                <a:cxn ang="0">
                  <a:pos x="68" y="496"/>
                </a:cxn>
                <a:cxn ang="0">
                  <a:pos x="0" y="496"/>
                </a:cxn>
                <a:cxn ang="0">
                  <a:pos x="12" y="496"/>
                </a:cxn>
                <a:cxn ang="0">
                  <a:pos x="31" y="490"/>
                </a:cxn>
                <a:cxn ang="0">
                  <a:pos x="62" y="485"/>
                </a:cxn>
                <a:cxn ang="0">
                  <a:pos x="87" y="468"/>
                </a:cxn>
                <a:cxn ang="0">
                  <a:pos x="149" y="418"/>
                </a:cxn>
                <a:cxn ang="0">
                  <a:pos x="248" y="329"/>
                </a:cxn>
                <a:cxn ang="0">
                  <a:pos x="341" y="240"/>
                </a:cxn>
                <a:cxn ang="0">
                  <a:pos x="385" y="206"/>
                </a:cxn>
                <a:cxn ang="0">
                  <a:pos x="440" y="156"/>
                </a:cxn>
                <a:cxn ang="0">
                  <a:pos x="490" y="111"/>
                </a:cxn>
                <a:cxn ang="0">
                  <a:pos x="533" y="72"/>
                </a:cxn>
                <a:cxn ang="0">
                  <a:pos x="577" y="33"/>
                </a:cxn>
                <a:cxn ang="0">
                  <a:pos x="596" y="17"/>
                </a:cxn>
                <a:cxn ang="0">
                  <a:pos x="614" y="6"/>
                </a:cxn>
                <a:cxn ang="0">
                  <a:pos x="633" y="0"/>
                </a:cxn>
                <a:cxn ang="0">
                  <a:pos x="651" y="0"/>
                </a:cxn>
                <a:cxn ang="0">
                  <a:pos x="658" y="0"/>
                </a:cxn>
                <a:cxn ang="0">
                  <a:pos x="670" y="11"/>
                </a:cxn>
                <a:cxn ang="0">
                  <a:pos x="670" y="17"/>
                </a:cxn>
                <a:cxn ang="0">
                  <a:pos x="676" y="33"/>
                </a:cxn>
                <a:cxn ang="0">
                  <a:pos x="676" y="390"/>
                </a:cxn>
                <a:cxn ang="0">
                  <a:pos x="670" y="379"/>
                </a:cxn>
                <a:cxn ang="0">
                  <a:pos x="664" y="373"/>
                </a:cxn>
                <a:cxn ang="0">
                  <a:pos x="651" y="373"/>
                </a:cxn>
                <a:cxn ang="0">
                  <a:pos x="645" y="373"/>
                </a:cxn>
                <a:cxn ang="0">
                  <a:pos x="620" y="390"/>
                </a:cxn>
                <a:cxn ang="0">
                  <a:pos x="583" y="412"/>
                </a:cxn>
              </a:cxnLst>
              <a:rect l="0" t="0" r="r" b="b"/>
              <a:pathLst>
                <a:path w="676" h="496">
                  <a:moveTo>
                    <a:pt x="583" y="412"/>
                  </a:moveTo>
                  <a:lnTo>
                    <a:pt x="552" y="440"/>
                  </a:lnTo>
                  <a:lnTo>
                    <a:pt x="527" y="463"/>
                  </a:lnTo>
                  <a:lnTo>
                    <a:pt x="496" y="485"/>
                  </a:lnTo>
                  <a:lnTo>
                    <a:pt x="465" y="490"/>
                  </a:lnTo>
                  <a:lnTo>
                    <a:pt x="440" y="496"/>
                  </a:lnTo>
                  <a:lnTo>
                    <a:pt x="428" y="496"/>
                  </a:lnTo>
                  <a:lnTo>
                    <a:pt x="360" y="496"/>
                  </a:lnTo>
                  <a:lnTo>
                    <a:pt x="211" y="496"/>
                  </a:lnTo>
                  <a:lnTo>
                    <a:pt x="68" y="496"/>
                  </a:lnTo>
                  <a:lnTo>
                    <a:pt x="0" y="496"/>
                  </a:lnTo>
                  <a:lnTo>
                    <a:pt x="12" y="496"/>
                  </a:lnTo>
                  <a:lnTo>
                    <a:pt x="31" y="490"/>
                  </a:lnTo>
                  <a:lnTo>
                    <a:pt x="62" y="485"/>
                  </a:lnTo>
                  <a:lnTo>
                    <a:pt x="87" y="468"/>
                  </a:lnTo>
                  <a:lnTo>
                    <a:pt x="149" y="418"/>
                  </a:lnTo>
                  <a:lnTo>
                    <a:pt x="248" y="329"/>
                  </a:lnTo>
                  <a:lnTo>
                    <a:pt x="341" y="240"/>
                  </a:lnTo>
                  <a:lnTo>
                    <a:pt x="385" y="206"/>
                  </a:lnTo>
                  <a:lnTo>
                    <a:pt x="440" y="156"/>
                  </a:lnTo>
                  <a:lnTo>
                    <a:pt x="490" y="111"/>
                  </a:lnTo>
                  <a:lnTo>
                    <a:pt x="533" y="72"/>
                  </a:lnTo>
                  <a:lnTo>
                    <a:pt x="577" y="33"/>
                  </a:lnTo>
                  <a:lnTo>
                    <a:pt x="596" y="17"/>
                  </a:lnTo>
                  <a:lnTo>
                    <a:pt x="614" y="6"/>
                  </a:lnTo>
                  <a:lnTo>
                    <a:pt x="633" y="0"/>
                  </a:lnTo>
                  <a:lnTo>
                    <a:pt x="651" y="0"/>
                  </a:lnTo>
                  <a:lnTo>
                    <a:pt x="658" y="0"/>
                  </a:lnTo>
                  <a:lnTo>
                    <a:pt x="670" y="11"/>
                  </a:lnTo>
                  <a:lnTo>
                    <a:pt x="670" y="17"/>
                  </a:lnTo>
                  <a:lnTo>
                    <a:pt x="676" y="33"/>
                  </a:lnTo>
                  <a:lnTo>
                    <a:pt x="676" y="390"/>
                  </a:lnTo>
                  <a:lnTo>
                    <a:pt x="670" y="379"/>
                  </a:lnTo>
                  <a:lnTo>
                    <a:pt x="664" y="373"/>
                  </a:lnTo>
                  <a:lnTo>
                    <a:pt x="651" y="373"/>
                  </a:lnTo>
                  <a:lnTo>
                    <a:pt x="645" y="373"/>
                  </a:lnTo>
                  <a:lnTo>
                    <a:pt x="620" y="390"/>
                  </a:lnTo>
                  <a:lnTo>
                    <a:pt x="583" y="412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8" name="Freeform 814"/>
            <p:cNvSpPr/>
            <p:nvPr/>
          </p:nvSpPr>
          <p:spPr bwMode="auto">
            <a:xfrm>
              <a:off x="5988" y="10167"/>
              <a:ext cx="676" cy="496"/>
            </a:xfrm>
            <a:custGeom>
              <a:avLst/>
              <a:gdLst/>
              <a:ahLst/>
              <a:cxnLst>
                <a:cxn ang="0">
                  <a:pos x="583" y="412"/>
                </a:cxn>
                <a:cxn ang="0">
                  <a:pos x="552" y="440"/>
                </a:cxn>
                <a:cxn ang="0">
                  <a:pos x="527" y="463"/>
                </a:cxn>
                <a:cxn ang="0">
                  <a:pos x="496" y="485"/>
                </a:cxn>
                <a:cxn ang="0">
                  <a:pos x="465" y="490"/>
                </a:cxn>
                <a:cxn ang="0">
                  <a:pos x="440" y="496"/>
                </a:cxn>
                <a:cxn ang="0">
                  <a:pos x="428" y="496"/>
                </a:cxn>
                <a:cxn ang="0">
                  <a:pos x="360" y="496"/>
                </a:cxn>
                <a:cxn ang="0">
                  <a:pos x="211" y="496"/>
                </a:cxn>
                <a:cxn ang="0">
                  <a:pos x="68" y="496"/>
                </a:cxn>
                <a:cxn ang="0">
                  <a:pos x="0" y="496"/>
                </a:cxn>
                <a:cxn ang="0">
                  <a:pos x="12" y="496"/>
                </a:cxn>
                <a:cxn ang="0">
                  <a:pos x="31" y="490"/>
                </a:cxn>
                <a:cxn ang="0">
                  <a:pos x="62" y="485"/>
                </a:cxn>
                <a:cxn ang="0">
                  <a:pos x="87" y="468"/>
                </a:cxn>
                <a:cxn ang="0">
                  <a:pos x="149" y="418"/>
                </a:cxn>
                <a:cxn ang="0">
                  <a:pos x="248" y="329"/>
                </a:cxn>
                <a:cxn ang="0">
                  <a:pos x="341" y="240"/>
                </a:cxn>
                <a:cxn ang="0">
                  <a:pos x="385" y="206"/>
                </a:cxn>
                <a:cxn ang="0">
                  <a:pos x="440" y="156"/>
                </a:cxn>
                <a:cxn ang="0">
                  <a:pos x="490" y="111"/>
                </a:cxn>
                <a:cxn ang="0">
                  <a:pos x="533" y="72"/>
                </a:cxn>
                <a:cxn ang="0">
                  <a:pos x="577" y="33"/>
                </a:cxn>
                <a:cxn ang="0">
                  <a:pos x="596" y="17"/>
                </a:cxn>
                <a:cxn ang="0">
                  <a:pos x="614" y="6"/>
                </a:cxn>
                <a:cxn ang="0">
                  <a:pos x="633" y="0"/>
                </a:cxn>
                <a:cxn ang="0">
                  <a:pos x="651" y="0"/>
                </a:cxn>
                <a:cxn ang="0">
                  <a:pos x="658" y="0"/>
                </a:cxn>
                <a:cxn ang="0">
                  <a:pos x="670" y="11"/>
                </a:cxn>
                <a:cxn ang="0">
                  <a:pos x="670" y="17"/>
                </a:cxn>
                <a:cxn ang="0">
                  <a:pos x="676" y="33"/>
                </a:cxn>
                <a:cxn ang="0">
                  <a:pos x="676" y="390"/>
                </a:cxn>
                <a:cxn ang="0">
                  <a:pos x="670" y="379"/>
                </a:cxn>
                <a:cxn ang="0">
                  <a:pos x="664" y="373"/>
                </a:cxn>
                <a:cxn ang="0">
                  <a:pos x="651" y="373"/>
                </a:cxn>
                <a:cxn ang="0">
                  <a:pos x="645" y="373"/>
                </a:cxn>
                <a:cxn ang="0">
                  <a:pos x="620" y="390"/>
                </a:cxn>
                <a:cxn ang="0">
                  <a:pos x="583" y="412"/>
                </a:cxn>
              </a:cxnLst>
              <a:rect l="0" t="0" r="r" b="b"/>
              <a:pathLst>
                <a:path w="676" h="496">
                  <a:moveTo>
                    <a:pt x="583" y="412"/>
                  </a:moveTo>
                  <a:lnTo>
                    <a:pt x="552" y="440"/>
                  </a:lnTo>
                  <a:lnTo>
                    <a:pt x="527" y="463"/>
                  </a:lnTo>
                  <a:lnTo>
                    <a:pt x="496" y="485"/>
                  </a:lnTo>
                  <a:lnTo>
                    <a:pt x="465" y="490"/>
                  </a:lnTo>
                  <a:lnTo>
                    <a:pt x="440" y="496"/>
                  </a:lnTo>
                  <a:lnTo>
                    <a:pt x="428" y="496"/>
                  </a:lnTo>
                  <a:lnTo>
                    <a:pt x="360" y="496"/>
                  </a:lnTo>
                  <a:lnTo>
                    <a:pt x="211" y="496"/>
                  </a:lnTo>
                  <a:lnTo>
                    <a:pt x="68" y="496"/>
                  </a:lnTo>
                  <a:lnTo>
                    <a:pt x="0" y="496"/>
                  </a:lnTo>
                  <a:lnTo>
                    <a:pt x="12" y="496"/>
                  </a:lnTo>
                  <a:lnTo>
                    <a:pt x="31" y="490"/>
                  </a:lnTo>
                  <a:lnTo>
                    <a:pt x="62" y="485"/>
                  </a:lnTo>
                  <a:lnTo>
                    <a:pt x="87" y="468"/>
                  </a:lnTo>
                  <a:lnTo>
                    <a:pt x="149" y="418"/>
                  </a:lnTo>
                  <a:lnTo>
                    <a:pt x="248" y="329"/>
                  </a:lnTo>
                  <a:lnTo>
                    <a:pt x="341" y="240"/>
                  </a:lnTo>
                  <a:lnTo>
                    <a:pt x="385" y="206"/>
                  </a:lnTo>
                  <a:lnTo>
                    <a:pt x="440" y="156"/>
                  </a:lnTo>
                  <a:lnTo>
                    <a:pt x="490" y="111"/>
                  </a:lnTo>
                  <a:lnTo>
                    <a:pt x="533" y="72"/>
                  </a:lnTo>
                  <a:lnTo>
                    <a:pt x="577" y="33"/>
                  </a:lnTo>
                  <a:lnTo>
                    <a:pt x="596" y="17"/>
                  </a:lnTo>
                  <a:lnTo>
                    <a:pt x="614" y="6"/>
                  </a:lnTo>
                  <a:lnTo>
                    <a:pt x="633" y="0"/>
                  </a:lnTo>
                  <a:lnTo>
                    <a:pt x="651" y="0"/>
                  </a:lnTo>
                  <a:lnTo>
                    <a:pt x="658" y="0"/>
                  </a:lnTo>
                  <a:lnTo>
                    <a:pt x="670" y="11"/>
                  </a:lnTo>
                  <a:lnTo>
                    <a:pt x="670" y="17"/>
                  </a:lnTo>
                  <a:lnTo>
                    <a:pt x="676" y="33"/>
                  </a:lnTo>
                  <a:lnTo>
                    <a:pt x="676" y="390"/>
                  </a:lnTo>
                  <a:lnTo>
                    <a:pt x="670" y="379"/>
                  </a:lnTo>
                  <a:lnTo>
                    <a:pt x="664" y="373"/>
                  </a:lnTo>
                  <a:lnTo>
                    <a:pt x="651" y="373"/>
                  </a:lnTo>
                  <a:lnTo>
                    <a:pt x="645" y="373"/>
                  </a:lnTo>
                  <a:lnTo>
                    <a:pt x="620" y="390"/>
                  </a:lnTo>
                  <a:lnTo>
                    <a:pt x="583" y="412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39" name="Freeform 815"/>
            <p:cNvSpPr/>
            <p:nvPr/>
          </p:nvSpPr>
          <p:spPr bwMode="auto">
            <a:xfrm>
              <a:off x="6199" y="10384"/>
              <a:ext cx="372" cy="279"/>
            </a:xfrm>
            <a:custGeom>
              <a:avLst/>
              <a:gdLst/>
              <a:ahLst/>
              <a:cxnLst>
                <a:cxn ang="0">
                  <a:pos x="0" y="279"/>
                </a:cxn>
                <a:cxn ang="0">
                  <a:pos x="18" y="279"/>
                </a:cxn>
                <a:cxn ang="0">
                  <a:pos x="43" y="273"/>
                </a:cxn>
                <a:cxn ang="0">
                  <a:pos x="74" y="262"/>
                </a:cxn>
                <a:cxn ang="0">
                  <a:pos x="99" y="246"/>
                </a:cxn>
                <a:cxn ang="0">
                  <a:pos x="130" y="218"/>
                </a:cxn>
                <a:cxn ang="0">
                  <a:pos x="192" y="162"/>
                </a:cxn>
                <a:cxn ang="0">
                  <a:pos x="279" y="84"/>
                </a:cxn>
                <a:cxn ang="0">
                  <a:pos x="372" y="0"/>
                </a:cxn>
              </a:cxnLst>
              <a:rect l="0" t="0" r="r" b="b"/>
              <a:pathLst>
                <a:path w="372" h="279">
                  <a:moveTo>
                    <a:pt x="0" y="279"/>
                  </a:moveTo>
                  <a:lnTo>
                    <a:pt x="18" y="279"/>
                  </a:lnTo>
                  <a:lnTo>
                    <a:pt x="43" y="273"/>
                  </a:lnTo>
                  <a:lnTo>
                    <a:pt x="74" y="262"/>
                  </a:lnTo>
                  <a:lnTo>
                    <a:pt x="99" y="246"/>
                  </a:lnTo>
                  <a:lnTo>
                    <a:pt x="130" y="218"/>
                  </a:lnTo>
                  <a:lnTo>
                    <a:pt x="192" y="162"/>
                  </a:lnTo>
                  <a:lnTo>
                    <a:pt x="279" y="84"/>
                  </a:lnTo>
                  <a:lnTo>
                    <a:pt x="372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0" name="Freeform 816"/>
            <p:cNvSpPr/>
            <p:nvPr/>
          </p:nvSpPr>
          <p:spPr bwMode="auto">
            <a:xfrm>
              <a:off x="6571" y="10200"/>
              <a:ext cx="93" cy="418"/>
            </a:xfrm>
            <a:custGeom>
              <a:avLst/>
              <a:gdLst/>
              <a:ahLst/>
              <a:cxnLst>
                <a:cxn ang="0">
                  <a:pos x="93" y="0"/>
                </a:cxn>
                <a:cxn ang="0">
                  <a:pos x="87" y="12"/>
                </a:cxn>
                <a:cxn ang="0">
                  <a:pos x="56" y="34"/>
                </a:cxn>
                <a:cxn ang="0">
                  <a:pos x="25" y="51"/>
                </a:cxn>
                <a:cxn ang="0">
                  <a:pos x="6" y="56"/>
                </a:cxn>
                <a:cxn ang="0">
                  <a:pos x="0" y="67"/>
                </a:cxn>
                <a:cxn ang="0">
                  <a:pos x="0" y="78"/>
                </a:cxn>
                <a:cxn ang="0">
                  <a:pos x="0" y="140"/>
                </a:cxn>
                <a:cxn ang="0">
                  <a:pos x="0" y="251"/>
                </a:cxn>
                <a:cxn ang="0">
                  <a:pos x="0" y="357"/>
                </a:cxn>
                <a:cxn ang="0">
                  <a:pos x="0" y="413"/>
                </a:cxn>
                <a:cxn ang="0">
                  <a:pos x="0" y="418"/>
                </a:cxn>
                <a:cxn ang="0">
                  <a:pos x="13" y="418"/>
                </a:cxn>
                <a:cxn ang="0">
                  <a:pos x="25" y="407"/>
                </a:cxn>
                <a:cxn ang="0">
                  <a:pos x="44" y="396"/>
                </a:cxn>
                <a:cxn ang="0">
                  <a:pos x="75" y="368"/>
                </a:cxn>
                <a:cxn ang="0">
                  <a:pos x="93" y="357"/>
                </a:cxn>
                <a:cxn ang="0">
                  <a:pos x="93" y="0"/>
                </a:cxn>
              </a:cxnLst>
              <a:rect l="0" t="0" r="r" b="b"/>
              <a:pathLst>
                <a:path w="93" h="418">
                  <a:moveTo>
                    <a:pt x="93" y="0"/>
                  </a:moveTo>
                  <a:lnTo>
                    <a:pt x="87" y="12"/>
                  </a:lnTo>
                  <a:lnTo>
                    <a:pt x="56" y="34"/>
                  </a:lnTo>
                  <a:lnTo>
                    <a:pt x="25" y="51"/>
                  </a:lnTo>
                  <a:lnTo>
                    <a:pt x="6" y="56"/>
                  </a:lnTo>
                  <a:lnTo>
                    <a:pt x="0" y="67"/>
                  </a:lnTo>
                  <a:lnTo>
                    <a:pt x="0" y="78"/>
                  </a:lnTo>
                  <a:lnTo>
                    <a:pt x="0" y="140"/>
                  </a:lnTo>
                  <a:lnTo>
                    <a:pt x="0" y="251"/>
                  </a:lnTo>
                  <a:lnTo>
                    <a:pt x="0" y="357"/>
                  </a:lnTo>
                  <a:lnTo>
                    <a:pt x="0" y="413"/>
                  </a:lnTo>
                  <a:lnTo>
                    <a:pt x="0" y="418"/>
                  </a:lnTo>
                  <a:lnTo>
                    <a:pt x="13" y="418"/>
                  </a:lnTo>
                  <a:lnTo>
                    <a:pt x="25" y="407"/>
                  </a:lnTo>
                  <a:lnTo>
                    <a:pt x="44" y="396"/>
                  </a:lnTo>
                  <a:lnTo>
                    <a:pt x="75" y="368"/>
                  </a:lnTo>
                  <a:lnTo>
                    <a:pt x="93" y="357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1" name="Freeform 817"/>
            <p:cNvSpPr/>
            <p:nvPr/>
          </p:nvSpPr>
          <p:spPr bwMode="auto">
            <a:xfrm>
              <a:off x="9214" y="10167"/>
              <a:ext cx="670" cy="496"/>
            </a:xfrm>
            <a:custGeom>
              <a:avLst/>
              <a:gdLst/>
              <a:ahLst/>
              <a:cxnLst>
                <a:cxn ang="0">
                  <a:pos x="93" y="412"/>
                </a:cxn>
                <a:cxn ang="0">
                  <a:pos x="124" y="440"/>
                </a:cxn>
                <a:cxn ang="0">
                  <a:pos x="149" y="463"/>
                </a:cxn>
                <a:cxn ang="0">
                  <a:pos x="180" y="485"/>
                </a:cxn>
                <a:cxn ang="0">
                  <a:pos x="211" y="490"/>
                </a:cxn>
                <a:cxn ang="0">
                  <a:pos x="236" y="496"/>
                </a:cxn>
                <a:cxn ang="0">
                  <a:pos x="242" y="496"/>
                </a:cxn>
                <a:cxn ang="0">
                  <a:pos x="310" y="496"/>
                </a:cxn>
                <a:cxn ang="0">
                  <a:pos x="459" y="496"/>
                </a:cxn>
                <a:cxn ang="0">
                  <a:pos x="602" y="496"/>
                </a:cxn>
                <a:cxn ang="0">
                  <a:pos x="670" y="496"/>
                </a:cxn>
                <a:cxn ang="0">
                  <a:pos x="658" y="496"/>
                </a:cxn>
                <a:cxn ang="0">
                  <a:pos x="639" y="490"/>
                </a:cxn>
                <a:cxn ang="0">
                  <a:pos x="608" y="485"/>
                </a:cxn>
                <a:cxn ang="0">
                  <a:pos x="583" y="468"/>
                </a:cxn>
                <a:cxn ang="0">
                  <a:pos x="527" y="418"/>
                </a:cxn>
                <a:cxn ang="0">
                  <a:pos x="422" y="329"/>
                </a:cxn>
                <a:cxn ang="0">
                  <a:pos x="329" y="240"/>
                </a:cxn>
                <a:cxn ang="0">
                  <a:pos x="285" y="206"/>
                </a:cxn>
                <a:cxn ang="0">
                  <a:pos x="230" y="156"/>
                </a:cxn>
                <a:cxn ang="0">
                  <a:pos x="180" y="111"/>
                </a:cxn>
                <a:cxn ang="0">
                  <a:pos x="137" y="72"/>
                </a:cxn>
                <a:cxn ang="0">
                  <a:pos x="99" y="33"/>
                </a:cxn>
                <a:cxn ang="0">
                  <a:pos x="74" y="17"/>
                </a:cxn>
                <a:cxn ang="0">
                  <a:pos x="56" y="6"/>
                </a:cxn>
                <a:cxn ang="0">
                  <a:pos x="37" y="0"/>
                </a:cxn>
                <a:cxn ang="0">
                  <a:pos x="25" y="0"/>
                </a:cxn>
                <a:cxn ang="0">
                  <a:pos x="12" y="0"/>
                </a:cxn>
                <a:cxn ang="0">
                  <a:pos x="6" y="11"/>
                </a:cxn>
                <a:cxn ang="0">
                  <a:pos x="0" y="17"/>
                </a:cxn>
                <a:cxn ang="0">
                  <a:pos x="0" y="33"/>
                </a:cxn>
                <a:cxn ang="0">
                  <a:pos x="0" y="390"/>
                </a:cxn>
                <a:cxn ang="0">
                  <a:pos x="6" y="379"/>
                </a:cxn>
                <a:cxn ang="0">
                  <a:pos x="12" y="373"/>
                </a:cxn>
                <a:cxn ang="0">
                  <a:pos x="19" y="373"/>
                </a:cxn>
                <a:cxn ang="0">
                  <a:pos x="31" y="373"/>
                </a:cxn>
                <a:cxn ang="0">
                  <a:pos x="56" y="390"/>
                </a:cxn>
                <a:cxn ang="0">
                  <a:pos x="93" y="412"/>
                </a:cxn>
              </a:cxnLst>
              <a:rect l="0" t="0" r="r" b="b"/>
              <a:pathLst>
                <a:path w="670" h="496">
                  <a:moveTo>
                    <a:pt x="93" y="412"/>
                  </a:moveTo>
                  <a:lnTo>
                    <a:pt x="124" y="440"/>
                  </a:lnTo>
                  <a:lnTo>
                    <a:pt x="149" y="463"/>
                  </a:lnTo>
                  <a:lnTo>
                    <a:pt x="180" y="485"/>
                  </a:lnTo>
                  <a:lnTo>
                    <a:pt x="211" y="490"/>
                  </a:lnTo>
                  <a:lnTo>
                    <a:pt x="236" y="496"/>
                  </a:lnTo>
                  <a:lnTo>
                    <a:pt x="242" y="496"/>
                  </a:lnTo>
                  <a:lnTo>
                    <a:pt x="310" y="496"/>
                  </a:lnTo>
                  <a:lnTo>
                    <a:pt x="459" y="496"/>
                  </a:lnTo>
                  <a:lnTo>
                    <a:pt x="602" y="496"/>
                  </a:lnTo>
                  <a:lnTo>
                    <a:pt x="670" y="496"/>
                  </a:lnTo>
                  <a:lnTo>
                    <a:pt x="658" y="496"/>
                  </a:lnTo>
                  <a:lnTo>
                    <a:pt x="639" y="490"/>
                  </a:lnTo>
                  <a:lnTo>
                    <a:pt x="608" y="485"/>
                  </a:lnTo>
                  <a:lnTo>
                    <a:pt x="583" y="468"/>
                  </a:lnTo>
                  <a:lnTo>
                    <a:pt x="527" y="418"/>
                  </a:lnTo>
                  <a:lnTo>
                    <a:pt x="422" y="329"/>
                  </a:lnTo>
                  <a:lnTo>
                    <a:pt x="329" y="240"/>
                  </a:lnTo>
                  <a:lnTo>
                    <a:pt x="285" y="206"/>
                  </a:lnTo>
                  <a:lnTo>
                    <a:pt x="230" y="156"/>
                  </a:lnTo>
                  <a:lnTo>
                    <a:pt x="180" y="111"/>
                  </a:lnTo>
                  <a:lnTo>
                    <a:pt x="137" y="72"/>
                  </a:lnTo>
                  <a:lnTo>
                    <a:pt x="99" y="33"/>
                  </a:lnTo>
                  <a:lnTo>
                    <a:pt x="74" y="17"/>
                  </a:lnTo>
                  <a:lnTo>
                    <a:pt x="56" y="6"/>
                  </a:lnTo>
                  <a:lnTo>
                    <a:pt x="37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6" y="11"/>
                  </a:lnTo>
                  <a:lnTo>
                    <a:pt x="0" y="17"/>
                  </a:lnTo>
                  <a:lnTo>
                    <a:pt x="0" y="33"/>
                  </a:lnTo>
                  <a:lnTo>
                    <a:pt x="0" y="390"/>
                  </a:lnTo>
                  <a:lnTo>
                    <a:pt x="6" y="379"/>
                  </a:lnTo>
                  <a:lnTo>
                    <a:pt x="12" y="373"/>
                  </a:lnTo>
                  <a:lnTo>
                    <a:pt x="19" y="373"/>
                  </a:lnTo>
                  <a:lnTo>
                    <a:pt x="31" y="373"/>
                  </a:lnTo>
                  <a:lnTo>
                    <a:pt x="56" y="390"/>
                  </a:lnTo>
                  <a:lnTo>
                    <a:pt x="93" y="412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2" name="Freeform 818"/>
            <p:cNvSpPr/>
            <p:nvPr/>
          </p:nvSpPr>
          <p:spPr bwMode="auto">
            <a:xfrm>
              <a:off x="9214" y="10167"/>
              <a:ext cx="670" cy="496"/>
            </a:xfrm>
            <a:custGeom>
              <a:avLst/>
              <a:gdLst/>
              <a:ahLst/>
              <a:cxnLst>
                <a:cxn ang="0">
                  <a:pos x="93" y="412"/>
                </a:cxn>
                <a:cxn ang="0">
                  <a:pos x="124" y="440"/>
                </a:cxn>
                <a:cxn ang="0">
                  <a:pos x="149" y="463"/>
                </a:cxn>
                <a:cxn ang="0">
                  <a:pos x="180" y="485"/>
                </a:cxn>
                <a:cxn ang="0">
                  <a:pos x="211" y="490"/>
                </a:cxn>
                <a:cxn ang="0">
                  <a:pos x="236" y="496"/>
                </a:cxn>
                <a:cxn ang="0">
                  <a:pos x="242" y="496"/>
                </a:cxn>
                <a:cxn ang="0">
                  <a:pos x="310" y="496"/>
                </a:cxn>
                <a:cxn ang="0">
                  <a:pos x="459" y="496"/>
                </a:cxn>
                <a:cxn ang="0">
                  <a:pos x="602" y="496"/>
                </a:cxn>
                <a:cxn ang="0">
                  <a:pos x="670" y="496"/>
                </a:cxn>
                <a:cxn ang="0">
                  <a:pos x="658" y="496"/>
                </a:cxn>
                <a:cxn ang="0">
                  <a:pos x="639" y="490"/>
                </a:cxn>
                <a:cxn ang="0">
                  <a:pos x="608" y="485"/>
                </a:cxn>
                <a:cxn ang="0">
                  <a:pos x="583" y="468"/>
                </a:cxn>
                <a:cxn ang="0">
                  <a:pos x="527" y="418"/>
                </a:cxn>
                <a:cxn ang="0">
                  <a:pos x="422" y="329"/>
                </a:cxn>
                <a:cxn ang="0">
                  <a:pos x="329" y="240"/>
                </a:cxn>
                <a:cxn ang="0">
                  <a:pos x="285" y="206"/>
                </a:cxn>
                <a:cxn ang="0">
                  <a:pos x="230" y="156"/>
                </a:cxn>
                <a:cxn ang="0">
                  <a:pos x="180" y="111"/>
                </a:cxn>
                <a:cxn ang="0">
                  <a:pos x="137" y="72"/>
                </a:cxn>
                <a:cxn ang="0">
                  <a:pos x="99" y="33"/>
                </a:cxn>
                <a:cxn ang="0">
                  <a:pos x="74" y="17"/>
                </a:cxn>
                <a:cxn ang="0">
                  <a:pos x="56" y="6"/>
                </a:cxn>
                <a:cxn ang="0">
                  <a:pos x="37" y="0"/>
                </a:cxn>
                <a:cxn ang="0">
                  <a:pos x="25" y="0"/>
                </a:cxn>
                <a:cxn ang="0">
                  <a:pos x="12" y="0"/>
                </a:cxn>
                <a:cxn ang="0">
                  <a:pos x="6" y="11"/>
                </a:cxn>
                <a:cxn ang="0">
                  <a:pos x="0" y="17"/>
                </a:cxn>
                <a:cxn ang="0">
                  <a:pos x="0" y="33"/>
                </a:cxn>
                <a:cxn ang="0">
                  <a:pos x="0" y="390"/>
                </a:cxn>
                <a:cxn ang="0">
                  <a:pos x="6" y="379"/>
                </a:cxn>
                <a:cxn ang="0">
                  <a:pos x="12" y="373"/>
                </a:cxn>
                <a:cxn ang="0">
                  <a:pos x="19" y="373"/>
                </a:cxn>
                <a:cxn ang="0">
                  <a:pos x="31" y="373"/>
                </a:cxn>
                <a:cxn ang="0">
                  <a:pos x="56" y="390"/>
                </a:cxn>
                <a:cxn ang="0">
                  <a:pos x="93" y="412"/>
                </a:cxn>
              </a:cxnLst>
              <a:rect l="0" t="0" r="r" b="b"/>
              <a:pathLst>
                <a:path w="670" h="496">
                  <a:moveTo>
                    <a:pt x="93" y="412"/>
                  </a:moveTo>
                  <a:lnTo>
                    <a:pt x="124" y="440"/>
                  </a:lnTo>
                  <a:lnTo>
                    <a:pt x="149" y="463"/>
                  </a:lnTo>
                  <a:lnTo>
                    <a:pt x="180" y="485"/>
                  </a:lnTo>
                  <a:lnTo>
                    <a:pt x="211" y="490"/>
                  </a:lnTo>
                  <a:lnTo>
                    <a:pt x="236" y="496"/>
                  </a:lnTo>
                  <a:lnTo>
                    <a:pt x="242" y="496"/>
                  </a:lnTo>
                  <a:lnTo>
                    <a:pt x="310" y="496"/>
                  </a:lnTo>
                  <a:lnTo>
                    <a:pt x="459" y="496"/>
                  </a:lnTo>
                  <a:lnTo>
                    <a:pt x="602" y="496"/>
                  </a:lnTo>
                  <a:lnTo>
                    <a:pt x="670" y="496"/>
                  </a:lnTo>
                  <a:lnTo>
                    <a:pt x="658" y="496"/>
                  </a:lnTo>
                  <a:lnTo>
                    <a:pt x="639" y="490"/>
                  </a:lnTo>
                  <a:lnTo>
                    <a:pt x="608" y="485"/>
                  </a:lnTo>
                  <a:lnTo>
                    <a:pt x="583" y="468"/>
                  </a:lnTo>
                  <a:lnTo>
                    <a:pt x="527" y="418"/>
                  </a:lnTo>
                  <a:lnTo>
                    <a:pt x="422" y="329"/>
                  </a:lnTo>
                  <a:lnTo>
                    <a:pt x="329" y="240"/>
                  </a:lnTo>
                  <a:lnTo>
                    <a:pt x="285" y="206"/>
                  </a:lnTo>
                  <a:lnTo>
                    <a:pt x="230" y="156"/>
                  </a:lnTo>
                  <a:lnTo>
                    <a:pt x="180" y="111"/>
                  </a:lnTo>
                  <a:lnTo>
                    <a:pt x="137" y="72"/>
                  </a:lnTo>
                  <a:lnTo>
                    <a:pt x="99" y="33"/>
                  </a:lnTo>
                  <a:lnTo>
                    <a:pt x="74" y="17"/>
                  </a:lnTo>
                  <a:lnTo>
                    <a:pt x="56" y="6"/>
                  </a:lnTo>
                  <a:lnTo>
                    <a:pt x="37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6" y="11"/>
                  </a:lnTo>
                  <a:lnTo>
                    <a:pt x="0" y="17"/>
                  </a:lnTo>
                  <a:lnTo>
                    <a:pt x="0" y="33"/>
                  </a:lnTo>
                  <a:lnTo>
                    <a:pt x="0" y="390"/>
                  </a:lnTo>
                  <a:lnTo>
                    <a:pt x="6" y="379"/>
                  </a:lnTo>
                  <a:lnTo>
                    <a:pt x="12" y="373"/>
                  </a:lnTo>
                  <a:lnTo>
                    <a:pt x="19" y="373"/>
                  </a:lnTo>
                  <a:lnTo>
                    <a:pt x="31" y="373"/>
                  </a:lnTo>
                  <a:lnTo>
                    <a:pt x="56" y="390"/>
                  </a:lnTo>
                  <a:lnTo>
                    <a:pt x="93" y="412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3" name="Freeform 819"/>
            <p:cNvSpPr/>
            <p:nvPr/>
          </p:nvSpPr>
          <p:spPr bwMode="auto">
            <a:xfrm>
              <a:off x="9301" y="10384"/>
              <a:ext cx="372" cy="279"/>
            </a:xfrm>
            <a:custGeom>
              <a:avLst/>
              <a:gdLst/>
              <a:ahLst/>
              <a:cxnLst>
                <a:cxn ang="0">
                  <a:pos x="372" y="279"/>
                </a:cxn>
                <a:cxn ang="0">
                  <a:pos x="354" y="279"/>
                </a:cxn>
                <a:cxn ang="0">
                  <a:pos x="329" y="273"/>
                </a:cxn>
                <a:cxn ang="0">
                  <a:pos x="298" y="262"/>
                </a:cxn>
                <a:cxn ang="0">
                  <a:pos x="273" y="246"/>
                </a:cxn>
                <a:cxn ang="0">
                  <a:pos x="242" y="218"/>
                </a:cxn>
                <a:cxn ang="0">
                  <a:pos x="180" y="162"/>
                </a:cxn>
                <a:cxn ang="0">
                  <a:pos x="99" y="84"/>
                </a:cxn>
                <a:cxn ang="0">
                  <a:pos x="0" y="0"/>
                </a:cxn>
              </a:cxnLst>
              <a:rect l="0" t="0" r="r" b="b"/>
              <a:pathLst>
                <a:path w="372" h="279">
                  <a:moveTo>
                    <a:pt x="372" y="279"/>
                  </a:moveTo>
                  <a:lnTo>
                    <a:pt x="354" y="279"/>
                  </a:lnTo>
                  <a:lnTo>
                    <a:pt x="329" y="273"/>
                  </a:lnTo>
                  <a:lnTo>
                    <a:pt x="298" y="262"/>
                  </a:lnTo>
                  <a:lnTo>
                    <a:pt x="273" y="246"/>
                  </a:lnTo>
                  <a:lnTo>
                    <a:pt x="242" y="218"/>
                  </a:lnTo>
                  <a:lnTo>
                    <a:pt x="180" y="162"/>
                  </a:lnTo>
                  <a:lnTo>
                    <a:pt x="99" y="84"/>
                  </a:lnTo>
                  <a:lnTo>
                    <a:pt x="0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4" name="Freeform 820"/>
            <p:cNvSpPr/>
            <p:nvPr/>
          </p:nvSpPr>
          <p:spPr bwMode="auto">
            <a:xfrm>
              <a:off x="9214" y="10200"/>
              <a:ext cx="93" cy="4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37" y="34"/>
                </a:cxn>
                <a:cxn ang="0">
                  <a:pos x="68" y="51"/>
                </a:cxn>
                <a:cxn ang="0">
                  <a:pos x="81" y="56"/>
                </a:cxn>
                <a:cxn ang="0">
                  <a:pos x="87" y="67"/>
                </a:cxn>
                <a:cxn ang="0">
                  <a:pos x="93" y="78"/>
                </a:cxn>
                <a:cxn ang="0">
                  <a:pos x="93" y="140"/>
                </a:cxn>
                <a:cxn ang="0">
                  <a:pos x="93" y="251"/>
                </a:cxn>
                <a:cxn ang="0">
                  <a:pos x="93" y="357"/>
                </a:cxn>
                <a:cxn ang="0">
                  <a:pos x="93" y="413"/>
                </a:cxn>
                <a:cxn ang="0">
                  <a:pos x="87" y="418"/>
                </a:cxn>
                <a:cxn ang="0">
                  <a:pos x="74" y="418"/>
                </a:cxn>
                <a:cxn ang="0">
                  <a:pos x="62" y="407"/>
                </a:cxn>
                <a:cxn ang="0">
                  <a:pos x="43" y="396"/>
                </a:cxn>
                <a:cxn ang="0">
                  <a:pos x="12" y="368"/>
                </a:cxn>
                <a:cxn ang="0">
                  <a:pos x="0" y="357"/>
                </a:cxn>
                <a:cxn ang="0">
                  <a:pos x="0" y="0"/>
                </a:cxn>
              </a:cxnLst>
              <a:rect l="0" t="0" r="r" b="b"/>
              <a:pathLst>
                <a:path w="93" h="418">
                  <a:moveTo>
                    <a:pt x="0" y="0"/>
                  </a:moveTo>
                  <a:lnTo>
                    <a:pt x="0" y="12"/>
                  </a:lnTo>
                  <a:lnTo>
                    <a:pt x="37" y="34"/>
                  </a:lnTo>
                  <a:lnTo>
                    <a:pt x="68" y="51"/>
                  </a:lnTo>
                  <a:lnTo>
                    <a:pt x="81" y="56"/>
                  </a:lnTo>
                  <a:lnTo>
                    <a:pt x="87" y="67"/>
                  </a:lnTo>
                  <a:lnTo>
                    <a:pt x="93" y="78"/>
                  </a:lnTo>
                  <a:lnTo>
                    <a:pt x="93" y="140"/>
                  </a:lnTo>
                  <a:lnTo>
                    <a:pt x="93" y="251"/>
                  </a:lnTo>
                  <a:lnTo>
                    <a:pt x="93" y="357"/>
                  </a:lnTo>
                  <a:lnTo>
                    <a:pt x="93" y="413"/>
                  </a:lnTo>
                  <a:lnTo>
                    <a:pt x="87" y="418"/>
                  </a:lnTo>
                  <a:lnTo>
                    <a:pt x="74" y="418"/>
                  </a:lnTo>
                  <a:lnTo>
                    <a:pt x="62" y="407"/>
                  </a:lnTo>
                  <a:lnTo>
                    <a:pt x="43" y="396"/>
                  </a:lnTo>
                  <a:lnTo>
                    <a:pt x="12" y="368"/>
                  </a:lnTo>
                  <a:lnTo>
                    <a:pt x="0" y="3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5" name="Freeform 821"/>
            <p:cNvSpPr/>
            <p:nvPr/>
          </p:nvSpPr>
          <p:spPr bwMode="auto">
            <a:xfrm>
              <a:off x="6571" y="10278"/>
              <a:ext cx="2736" cy="385"/>
            </a:xfrm>
            <a:custGeom>
              <a:avLst/>
              <a:gdLst/>
              <a:ahLst/>
              <a:cxnLst>
                <a:cxn ang="0">
                  <a:pos x="397" y="39"/>
                </a:cxn>
                <a:cxn ang="0">
                  <a:pos x="484" y="39"/>
                </a:cxn>
                <a:cxn ang="0">
                  <a:pos x="726" y="39"/>
                </a:cxn>
                <a:cxn ang="0">
                  <a:pos x="1067" y="39"/>
                </a:cxn>
                <a:cxn ang="0">
                  <a:pos x="1458" y="39"/>
                </a:cxn>
                <a:cxn ang="0">
                  <a:pos x="1855" y="39"/>
                </a:cxn>
                <a:cxn ang="0">
                  <a:pos x="2215" y="39"/>
                </a:cxn>
                <a:cxn ang="0">
                  <a:pos x="2482" y="39"/>
                </a:cxn>
                <a:cxn ang="0">
                  <a:pos x="2618" y="39"/>
                </a:cxn>
                <a:cxn ang="0">
                  <a:pos x="2662" y="39"/>
                </a:cxn>
                <a:cxn ang="0">
                  <a:pos x="2693" y="34"/>
                </a:cxn>
                <a:cxn ang="0">
                  <a:pos x="2711" y="28"/>
                </a:cxn>
                <a:cxn ang="0">
                  <a:pos x="2724" y="23"/>
                </a:cxn>
                <a:cxn ang="0">
                  <a:pos x="2736" y="6"/>
                </a:cxn>
                <a:cxn ang="0">
                  <a:pos x="2736" y="0"/>
                </a:cxn>
                <a:cxn ang="0">
                  <a:pos x="2736" y="346"/>
                </a:cxn>
                <a:cxn ang="0">
                  <a:pos x="2736" y="352"/>
                </a:cxn>
                <a:cxn ang="0">
                  <a:pos x="2724" y="363"/>
                </a:cxn>
                <a:cxn ang="0">
                  <a:pos x="2711" y="368"/>
                </a:cxn>
                <a:cxn ang="0">
                  <a:pos x="2693" y="379"/>
                </a:cxn>
                <a:cxn ang="0">
                  <a:pos x="2662" y="379"/>
                </a:cxn>
                <a:cxn ang="0">
                  <a:pos x="2618" y="385"/>
                </a:cxn>
                <a:cxn ang="0">
                  <a:pos x="2482" y="385"/>
                </a:cxn>
                <a:cxn ang="0">
                  <a:pos x="2215" y="385"/>
                </a:cxn>
                <a:cxn ang="0">
                  <a:pos x="1855" y="385"/>
                </a:cxn>
                <a:cxn ang="0">
                  <a:pos x="1458" y="385"/>
                </a:cxn>
                <a:cxn ang="0">
                  <a:pos x="1067" y="385"/>
                </a:cxn>
                <a:cxn ang="0">
                  <a:pos x="726" y="385"/>
                </a:cxn>
                <a:cxn ang="0">
                  <a:pos x="484" y="385"/>
                </a:cxn>
                <a:cxn ang="0">
                  <a:pos x="397" y="385"/>
                </a:cxn>
                <a:cxn ang="0">
                  <a:pos x="372" y="385"/>
                </a:cxn>
                <a:cxn ang="0">
                  <a:pos x="304" y="385"/>
                </a:cxn>
                <a:cxn ang="0">
                  <a:pos x="217" y="385"/>
                </a:cxn>
                <a:cxn ang="0">
                  <a:pos x="118" y="385"/>
                </a:cxn>
                <a:cxn ang="0">
                  <a:pos x="75" y="379"/>
                </a:cxn>
                <a:cxn ang="0">
                  <a:pos x="44" y="379"/>
                </a:cxn>
                <a:cxn ang="0">
                  <a:pos x="19" y="368"/>
                </a:cxn>
                <a:cxn ang="0">
                  <a:pos x="6" y="363"/>
                </a:cxn>
                <a:cxn ang="0">
                  <a:pos x="0" y="352"/>
                </a:cxn>
                <a:cxn ang="0">
                  <a:pos x="0" y="34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23"/>
                </a:cxn>
                <a:cxn ang="0">
                  <a:pos x="19" y="28"/>
                </a:cxn>
                <a:cxn ang="0">
                  <a:pos x="44" y="34"/>
                </a:cxn>
                <a:cxn ang="0">
                  <a:pos x="75" y="39"/>
                </a:cxn>
                <a:cxn ang="0">
                  <a:pos x="118" y="39"/>
                </a:cxn>
                <a:cxn ang="0">
                  <a:pos x="217" y="39"/>
                </a:cxn>
                <a:cxn ang="0">
                  <a:pos x="304" y="39"/>
                </a:cxn>
                <a:cxn ang="0">
                  <a:pos x="372" y="39"/>
                </a:cxn>
                <a:cxn ang="0">
                  <a:pos x="397" y="39"/>
                </a:cxn>
              </a:cxnLst>
              <a:rect l="0" t="0" r="r" b="b"/>
              <a:pathLst>
                <a:path w="2736" h="385">
                  <a:moveTo>
                    <a:pt x="397" y="39"/>
                  </a:moveTo>
                  <a:lnTo>
                    <a:pt x="484" y="39"/>
                  </a:lnTo>
                  <a:lnTo>
                    <a:pt x="726" y="39"/>
                  </a:lnTo>
                  <a:lnTo>
                    <a:pt x="1067" y="39"/>
                  </a:lnTo>
                  <a:lnTo>
                    <a:pt x="1458" y="39"/>
                  </a:lnTo>
                  <a:lnTo>
                    <a:pt x="1855" y="39"/>
                  </a:lnTo>
                  <a:lnTo>
                    <a:pt x="2215" y="39"/>
                  </a:lnTo>
                  <a:lnTo>
                    <a:pt x="2482" y="39"/>
                  </a:lnTo>
                  <a:lnTo>
                    <a:pt x="2618" y="39"/>
                  </a:lnTo>
                  <a:lnTo>
                    <a:pt x="2662" y="39"/>
                  </a:lnTo>
                  <a:lnTo>
                    <a:pt x="2693" y="34"/>
                  </a:lnTo>
                  <a:lnTo>
                    <a:pt x="2711" y="28"/>
                  </a:lnTo>
                  <a:lnTo>
                    <a:pt x="2724" y="23"/>
                  </a:lnTo>
                  <a:lnTo>
                    <a:pt x="2736" y="6"/>
                  </a:lnTo>
                  <a:lnTo>
                    <a:pt x="2736" y="0"/>
                  </a:lnTo>
                  <a:lnTo>
                    <a:pt x="2736" y="346"/>
                  </a:lnTo>
                  <a:lnTo>
                    <a:pt x="2736" y="352"/>
                  </a:lnTo>
                  <a:lnTo>
                    <a:pt x="2724" y="363"/>
                  </a:lnTo>
                  <a:lnTo>
                    <a:pt x="2711" y="368"/>
                  </a:lnTo>
                  <a:lnTo>
                    <a:pt x="2693" y="379"/>
                  </a:lnTo>
                  <a:lnTo>
                    <a:pt x="2662" y="379"/>
                  </a:lnTo>
                  <a:lnTo>
                    <a:pt x="2618" y="385"/>
                  </a:lnTo>
                  <a:lnTo>
                    <a:pt x="2482" y="385"/>
                  </a:lnTo>
                  <a:lnTo>
                    <a:pt x="2215" y="385"/>
                  </a:lnTo>
                  <a:lnTo>
                    <a:pt x="1855" y="385"/>
                  </a:lnTo>
                  <a:lnTo>
                    <a:pt x="1458" y="385"/>
                  </a:lnTo>
                  <a:lnTo>
                    <a:pt x="1067" y="385"/>
                  </a:lnTo>
                  <a:lnTo>
                    <a:pt x="726" y="385"/>
                  </a:lnTo>
                  <a:lnTo>
                    <a:pt x="484" y="385"/>
                  </a:lnTo>
                  <a:lnTo>
                    <a:pt x="397" y="385"/>
                  </a:lnTo>
                  <a:lnTo>
                    <a:pt x="372" y="385"/>
                  </a:lnTo>
                  <a:lnTo>
                    <a:pt x="304" y="385"/>
                  </a:lnTo>
                  <a:lnTo>
                    <a:pt x="217" y="385"/>
                  </a:lnTo>
                  <a:lnTo>
                    <a:pt x="118" y="385"/>
                  </a:lnTo>
                  <a:lnTo>
                    <a:pt x="75" y="379"/>
                  </a:lnTo>
                  <a:lnTo>
                    <a:pt x="44" y="379"/>
                  </a:lnTo>
                  <a:lnTo>
                    <a:pt x="19" y="368"/>
                  </a:lnTo>
                  <a:lnTo>
                    <a:pt x="6" y="363"/>
                  </a:lnTo>
                  <a:lnTo>
                    <a:pt x="0" y="352"/>
                  </a:lnTo>
                  <a:lnTo>
                    <a:pt x="0" y="346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23"/>
                  </a:lnTo>
                  <a:lnTo>
                    <a:pt x="19" y="28"/>
                  </a:lnTo>
                  <a:lnTo>
                    <a:pt x="44" y="34"/>
                  </a:lnTo>
                  <a:lnTo>
                    <a:pt x="75" y="39"/>
                  </a:lnTo>
                  <a:lnTo>
                    <a:pt x="118" y="39"/>
                  </a:lnTo>
                  <a:lnTo>
                    <a:pt x="217" y="39"/>
                  </a:lnTo>
                  <a:lnTo>
                    <a:pt x="304" y="39"/>
                  </a:lnTo>
                  <a:lnTo>
                    <a:pt x="372" y="39"/>
                  </a:lnTo>
                  <a:lnTo>
                    <a:pt x="397" y="39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6" name="Freeform 822"/>
            <p:cNvSpPr/>
            <p:nvPr/>
          </p:nvSpPr>
          <p:spPr bwMode="auto">
            <a:xfrm>
              <a:off x="6571" y="10278"/>
              <a:ext cx="2736" cy="385"/>
            </a:xfrm>
            <a:custGeom>
              <a:avLst/>
              <a:gdLst/>
              <a:ahLst/>
              <a:cxnLst>
                <a:cxn ang="0">
                  <a:pos x="397" y="39"/>
                </a:cxn>
                <a:cxn ang="0">
                  <a:pos x="484" y="39"/>
                </a:cxn>
                <a:cxn ang="0">
                  <a:pos x="726" y="39"/>
                </a:cxn>
                <a:cxn ang="0">
                  <a:pos x="1067" y="39"/>
                </a:cxn>
                <a:cxn ang="0">
                  <a:pos x="1458" y="39"/>
                </a:cxn>
                <a:cxn ang="0">
                  <a:pos x="1855" y="39"/>
                </a:cxn>
                <a:cxn ang="0">
                  <a:pos x="2215" y="39"/>
                </a:cxn>
                <a:cxn ang="0">
                  <a:pos x="2482" y="39"/>
                </a:cxn>
                <a:cxn ang="0">
                  <a:pos x="2618" y="39"/>
                </a:cxn>
                <a:cxn ang="0">
                  <a:pos x="2662" y="39"/>
                </a:cxn>
                <a:cxn ang="0">
                  <a:pos x="2693" y="34"/>
                </a:cxn>
                <a:cxn ang="0">
                  <a:pos x="2711" y="28"/>
                </a:cxn>
                <a:cxn ang="0">
                  <a:pos x="2724" y="23"/>
                </a:cxn>
                <a:cxn ang="0">
                  <a:pos x="2736" y="6"/>
                </a:cxn>
                <a:cxn ang="0">
                  <a:pos x="2736" y="0"/>
                </a:cxn>
                <a:cxn ang="0">
                  <a:pos x="2736" y="346"/>
                </a:cxn>
                <a:cxn ang="0">
                  <a:pos x="2736" y="352"/>
                </a:cxn>
                <a:cxn ang="0">
                  <a:pos x="2724" y="363"/>
                </a:cxn>
                <a:cxn ang="0">
                  <a:pos x="2711" y="368"/>
                </a:cxn>
                <a:cxn ang="0">
                  <a:pos x="2693" y="379"/>
                </a:cxn>
                <a:cxn ang="0">
                  <a:pos x="2662" y="379"/>
                </a:cxn>
                <a:cxn ang="0">
                  <a:pos x="2618" y="385"/>
                </a:cxn>
                <a:cxn ang="0">
                  <a:pos x="2482" y="385"/>
                </a:cxn>
                <a:cxn ang="0">
                  <a:pos x="2215" y="385"/>
                </a:cxn>
                <a:cxn ang="0">
                  <a:pos x="1855" y="385"/>
                </a:cxn>
                <a:cxn ang="0">
                  <a:pos x="1458" y="385"/>
                </a:cxn>
                <a:cxn ang="0">
                  <a:pos x="1067" y="385"/>
                </a:cxn>
                <a:cxn ang="0">
                  <a:pos x="726" y="385"/>
                </a:cxn>
                <a:cxn ang="0">
                  <a:pos x="484" y="385"/>
                </a:cxn>
                <a:cxn ang="0">
                  <a:pos x="397" y="385"/>
                </a:cxn>
                <a:cxn ang="0">
                  <a:pos x="372" y="385"/>
                </a:cxn>
                <a:cxn ang="0">
                  <a:pos x="304" y="385"/>
                </a:cxn>
                <a:cxn ang="0">
                  <a:pos x="217" y="385"/>
                </a:cxn>
                <a:cxn ang="0">
                  <a:pos x="118" y="385"/>
                </a:cxn>
                <a:cxn ang="0">
                  <a:pos x="75" y="379"/>
                </a:cxn>
                <a:cxn ang="0">
                  <a:pos x="44" y="379"/>
                </a:cxn>
                <a:cxn ang="0">
                  <a:pos x="19" y="368"/>
                </a:cxn>
                <a:cxn ang="0">
                  <a:pos x="6" y="363"/>
                </a:cxn>
                <a:cxn ang="0">
                  <a:pos x="0" y="352"/>
                </a:cxn>
                <a:cxn ang="0">
                  <a:pos x="0" y="34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23"/>
                </a:cxn>
                <a:cxn ang="0">
                  <a:pos x="19" y="28"/>
                </a:cxn>
                <a:cxn ang="0">
                  <a:pos x="44" y="34"/>
                </a:cxn>
                <a:cxn ang="0">
                  <a:pos x="75" y="39"/>
                </a:cxn>
                <a:cxn ang="0">
                  <a:pos x="118" y="39"/>
                </a:cxn>
                <a:cxn ang="0">
                  <a:pos x="217" y="39"/>
                </a:cxn>
                <a:cxn ang="0">
                  <a:pos x="304" y="39"/>
                </a:cxn>
                <a:cxn ang="0">
                  <a:pos x="372" y="39"/>
                </a:cxn>
                <a:cxn ang="0">
                  <a:pos x="397" y="39"/>
                </a:cxn>
              </a:cxnLst>
              <a:rect l="0" t="0" r="r" b="b"/>
              <a:pathLst>
                <a:path w="2736" h="385">
                  <a:moveTo>
                    <a:pt x="397" y="39"/>
                  </a:moveTo>
                  <a:lnTo>
                    <a:pt x="484" y="39"/>
                  </a:lnTo>
                  <a:lnTo>
                    <a:pt x="726" y="39"/>
                  </a:lnTo>
                  <a:lnTo>
                    <a:pt x="1067" y="39"/>
                  </a:lnTo>
                  <a:lnTo>
                    <a:pt x="1458" y="39"/>
                  </a:lnTo>
                  <a:lnTo>
                    <a:pt x="1855" y="39"/>
                  </a:lnTo>
                  <a:lnTo>
                    <a:pt x="2215" y="39"/>
                  </a:lnTo>
                  <a:lnTo>
                    <a:pt x="2482" y="39"/>
                  </a:lnTo>
                  <a:lnTo>
                    <a:pt x="2618" y="39"/>
                  </a:lnTo>
                  <a:lnTo>
                    <a:pt x="2662" y="39"/>
                  </a:lnTo>
                  <a:lnTo>
                    <a:pt x="2693" y="34"/>
                  </a:lnTo>
                  <a:lnTo>
                    <a:pt x="2711" y="28"/>
                  </a:lnTo>
                  <a:lnTo>
                    <a:pt x="2724" y="23"/>
                  </a:lnTo>
                  <a:lnTo>
                    <a:pt x="2736" y="6"/>
                  </a:lnTo>
                  <a:lnTo>
                    <a:pt x="2736" y="0"/>
                  </a:lnTo>
                  <a:lnTo>
                    <a:pt x="2736" y="346"/>
                  </a:lnTo>
                  <a:lnTo>
                    <a:pt x="2736" y="352"/>
                  </a:lnTo>
                  <a:lnTo>
                    <a:pt x="2724" y="363"/>
                  </a:lnTo>
                  <a:lnTo>
                    <a:pt x="2711" y="368"/>
                  </a:lnTo>
                  <a:lnTo>
                    <a:pt x="2693" y="379"/>
                  </a:lnTo>
                  <a:lnTo>
                    <a:pt x="2662" y="379"/>
                  </a:lnTo>
                  <a:lnTo>
                    <a:pt x="2618" y="385"/>
                  </a:lnTo>
                  <a:lnTo>
                    <a:pt x="2482" y="385"/>
                  </a:lnTo>
                  <a:lnTo>
                    <a:pt x="2215" y="385"/>
                  </a:lnTo>
                  <a:lnTo>
                    <a:pt x="1855" y="385"/>
                  </a:lnTo>
                  <a:lnTo>
                    <a:pt x="1458" y="385"/>
                  </a:lnTo>
                  <a:lnTo>
                    <a:pt x="1067" y="385"/>
                  </a:lnTo>
                  <a:lnTo>
                    <a:pt x="726" y="385"/>
                  </a:lnTo>
                  <a:lnTo>
                    <a:pt x="484" y="385"/>
                  </a:lnTo>
                  <a:lnTo>
                    <a:pt x="397" y="385"/>
                  </a:lnTo>
                  <a:lnTo>
                    <a:pt x="372" y="385"/>
                  </a:lnTo>
                  <a:lnTo>
                    <a:pt x="304" y="385"/>
                  </a:lnTo>
                  <a:lnTo>
                    <a:pt x="217" y="385"/>
                  </a:lnTo>
                  <a:lnTo>
                    <a:pt x="118" y="385"/>
                  </a:lnTo>
                  <a:lnTo>
                    <a:pt x="75" y="379"/>
                  </a:lnTo>
                  <a:lnTo>
                    <a:pt x="44" y="379"/>
                  </a:lnTo>
                  <a:lnTo>
                    <a:pt x="19" y="368"/>
                  </a:lnTo>
                  <a:lnTo>
                    <a:pt x="6" y="363"/>
                  </a:lnTo>
                  <a:lnTo>
                    <a:pt x="0" y="352"/>
                  </a:lnTo>
                  <a:lnTo>
                    <a:pt x="0" y="346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23"/>
                  </a:lnTo>
                  <a:lnTo>
                    <a:pt x="19" y="28"/>
                  </a:lnTo>
                  <a:lnTo>
                    <a:pt x="44" y="34"/>
                  </a:lnTo>
                  <a:lnTo>
                    <a:pt x="75" y="39"/>
                  </a:lnTo>
                  <a:lnTo>
                    <a:pt x="118" y="39"/>
                  </a:lnTo>
                  <a:lnTo>
                    <a:pt x="217" y="39"/>
                  </a:lnTo>
                  <a:lnTo>
                    <a:pt x="304" y="39"/>
                  </a:lnTo>
                  <a:lnTo>
                    <a:pt x="372" y="39"/>
                  </a:lnTo>
                  <a:lnTo>
                    <a:pt x="397" y="39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7" name="Freeform 823"/>
            <p:cNvSpPr/>
            <p:nvPr/>
          </p:nvSpPr>
          <p:spPr bwMode="auto">
            <a:xfrm>
              <a:off x="1019" y="8361"/>
              <a:ext cx="576" cy="563"/>
            </a:xfrm>
            <a:custGeom>
              <a:avLst/>
              <a:gdLst/>
              <a:ahLst/>
              <a:cxnLst>
                <a:cxn ang="0">
                  <a:pos x="576" y="563"/>
                </a:cxn>
                <a:cxn ang="0">
                  <a:pos x="533" y="530"/>
                </a:cxn>
                <a:cxn ang="0">
                  <a:pos x="477" y="480"/>
                </a:cxn>
                <a:cxn ang="0">
                  <a:pos x="403" y="418"/>
                </a:cxn>
                <a:cxn ang="0">
                  <a:pos x="328" y="340"/>
                </a:cxn>
                <a:cxn ang="0">
                  <a:pos x="285" y="307"/>
                </a:cxn>
                <a:cxn ang="0">
                  <a:pos x="192" y="223"/>
                </a:cxn>
                <a:cxn ang="0">
                  <a:pos x="86" y="129"/>
                </a:cxn>
                <a:cxn ang="0">
                  <a:pos x="31" y="78"/>
                </a:cxn>
                <a:cxn ang="0">
                  <a:pos x="12" y="56"/>
                </a:cxn>
                <a:cxn ang="0">
                  <a:pos x="6" y="28"/>
                </a:cxn>
                <a:cxn ang="0">
                  <a:pos x="0" y="6"/>
                </a:cxn>
                <a:cxn ang="0">
                  <a:pos x="0" y="0"/>
                </a:cxn>
                <a:cxn ang="0">
                  <a:pos x="0" y="62"/>
                </a:cxn>
                <a:cxn ang="0">
                  <a:pos x="0" y="190"/>
                </a:cxn>
                <a:cxn ang="0">
                  <a:pos x="0" y="324"/>
                </a:cxn>
                <a:cxn ang="0">
                  <a:pos x="0" y="385"/>
                </a:cxn>
                <a:cxn ang="0">
                  <a:pos x="0" y="396"/>
                </a:cxn>
                <a:cxn ang="0">
                  <a:pos x="6" y="418"/>
                </a:cxn>
                <a:cxn ang="0">
                  <a:pos x="12" y="446"/>
                </a:cxn>
                <a:cxn ang="0">
                  <a:pos x="37" y="474"/>
                </a:cxn>
                <a:cxn ang="0">
                  <a:pos x="80" y="513"/>
                </a:cxn>
                <a:cxn ang="0">
                  <a:pos x="142" y="563"/>
                </a:cxn>
                <a:cxn ang="0">
                  <a:pos x="576" y="563"/>
                </a:cxn>
              </a:cxnLst>
              <a:rect l="0" t="0" r="r" b="b"/>
              <a:pathLst>
                <a:path w="576" h="563">
                  <a:moveTo>
                    <a:pt x="576" y="563"/>
                  </a:moveTo>
                  <a:lnTo>
                    <a:pt x="533" y="530"/>
                  </a:lnTo>
                  <a:lnTo>
                    <a:pt x="477" y="480"/>
                  </a:lnTo>
                  <a:lnTo>
                    <a:pt x="403" y="418"/>
                  </a:lnTo>
                  <a:lnTo>
                    <a:pt x="328" y="340"/>
                  </a:lnTo>
                  <a:lnTo>
                    <a:pt x="285" y="307"/>
                  </a:lnTo>
                  <a:lnTo>
                    <a:pt x="192" y="223"/>
                  </a:lnTo>
                  <a:lnTo>
                    <a:pt x="86" y="129"/>
                  </a:lnTo>
                  <a:lnTo>
                    <a:pt x="31" y="78"/>
                  </a:lnTo>
                  <a:lnTo>
                    <a:pt x="12" y="56"/>
                  </a:lnTo>
                  <a:lnTo>
                    <a:pt x="6" y="28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62"/>
                  </a:lnTo>
                  <a:lnTo>
                    <a:pt x="0" y="190"/>
                  </a:lnTo>
                  <a:lnTo>
                    <a:pt x="0" y="324"/>
                  </a:lnTo>
                  <a:lnTo>
                    <a:pt x="0" y="385"/>
                  </a:lnTo>
                  <a:lnTo>
                    <a:pt x="0" y="396"/>
                  </a:lnTo>
                  <a:lnTo>
                    <a:pt x="6" y="418"/>
                  </a:lnTo>
                  <a:lnTo>
                    <a:pt x="12" y="446"/>
                  </a:lnTo>
                  <a:lnTo>
                    <a:pt x="37" y="474"/>
                  </a:lnTo>
                  <a:lnTo>
                    <a:pt x="80" y="513"/>
                  </a:lnTo>
                  <a:lnTo>
                    <a:pt x="142" y="563"/>
                  </a:lnTo>
                  <a:lnTo>
                    <a:pt x="576" y="563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8" name="Freeform 824"/>
            <p:cNvSpPr/>
            <p:nvPr/>
          </p:nvSpPr>
          <p:spPr bwMode="auto">
            <a:xfrm>
              <a:off x="1019" y="8540"/>
              <a:ext cx="347" cy="373"/>
            </a:xfrm>
            <a:custGeom>
              <a:avLst/>
              <a:gdLst/>
              <a:ahLst/>
              <a:cxnLst>
                <a:cxn ang="0">
                  <a:pos x="347" y="373"/>
                </a:cxn>
                <a:cxn ang="0">
                  <a:pos x="272" y="312"/>
                </a:cxn>
                <a:cxn ang="0">
                  <a:pos x="173" y="223"/>
                </a:cxn>
                <a:cxn ang="0">
                  <a:pos x="80" y="139"/>
                </a:cxn>
                <a:cxn ang="0">
                  <a:pos x="37" y="94"/>
                </a:cxn>
                <a:cxn ang="0">
                  <a:pos x="24" y="89"/>
                </a:cxn>
                <a:cxn ang="0">
                  <a:pos x="12" y="67"/>
                </a:cxn>
                <a:cxn ang="0">
                  <a:pos x="6" y="39"/>
                </a:cxn>
                <a:cxn ang="0">
                  <a:pos x="0" y="0"/>
                </a:cxn>
              </a:cxnLst>
              <a:rect l="0" t="0" r="r" b="b"/>
              <a:pathLst>
                <a:path w="347" h="373">
                  <a:moveTo>
                    <a:pt x="347" y="373"/>
                  </a:moveTo>
                  <a:lnTo>
                    <a:pt x="272" y="312"/>
                  </a:lnTo>
                  <a:lnTo>
                    <a:pt x="173" y="223"/>
                  </a:lnTo>
                  <a:lnTo>
                    <a:pt x="80" y="139"/>
                  </a:lnTo>
                  <a:lnTo>
                    <a:pt x="37" y="94"/>
                  </a:lnTo>
                  <a:lnTo>
                    <a:pt x="24" y="89"/>
                  </a:lnTo>
                  <a:lnTo>
                    <a:pt x="12" y="67"/>
                  </a:lnTo>
                  <a:lnTo>
                    <a:pt x="6" y="39"/>
                  </a:lnTo>
                  <a:lnTo>
                    <a:pt x="0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49" name="Freeform 825"/>
            <p:cNvSpPr/>
            <p:nvPr/>
          </p:nvSpPr>
          <p:spPr bwMode="auto">
            <a:xfrm>
              <a:off x="1161" y="7648"/>
              <a:ext cx="472" cy="474"/>
            </a:xfrm>
            <a:custGeom>
              <a:avLst/>
              <a:gdLst/>
              <a:ahLst/>
              <a:cxnLst>
                <a:cxn ang="0">
                  <a:pos x="434" y="0"/>
                </a:cxn>
                <a:cxn ang="0">
                  <a:pos x="441" y="6"/>
                </a:cxn>
                <a:cxn ang="0">
                  <a:pos x="447" y="11"/>
                </a:cxn>
                <a:cxn ang="0">
                  <a:pos x="459" y="28"/>
                </a:cxn>
                <a:cxn ang="0">
                  <a:pos x="466" y="45"/>
                </a:cxn>
                <a:cxn ang="0">
                  <a:pos x="472" y="61"/>
                </a:cxn>
                <a:cxn ang="0">
                  <a:pos x="472" y="78"/>
                </a:cxn>
                <a:cxn ang="0">
                  <a:pos x="472" y="112"/>
                </a:cxn>
                <a:cxn ang="0">
                  <a:pos x="472" y="123"/>
                </a:cxn>
                <a:cxn ang="0">
                  <a:pos x="472" y="178"/>
                </a:cxn>
                <a:cxn ang="0">
                  <a:pos x="472" y="301"/>
                </a:cxn>
                <a:cxn ang="0">
                  <a:pos x="472" y="424"/>
                </a:cxn>
                <a:cxn ang="0">
                  <a:pos x="472" y="474"/>
                </a:cxn>
                <a:cxn ang="0">
                  <a:pos x="472" y="451"/>
                </a:cxn>
                <a:cxn ang="0">
                  <a:pos x="441" y="396"/>
                </a:cxn>
                <a:cxn ang="0">
                  <a:pos x="385" y="340"/>
                </a:cxn>
                <a:cxn ang="0">
                  <a:pos x="279" y="251"/>
                </a:cxn>
                <a:cxn ang="0">
                  <a:pos x="186" y="173"/>
                </a:cxn>
                <a:cxn ang="0">
                  <a:pos x="149" y="134"/>
                </a:cxn>
                <a:cxn ang="0">
                  <a:pos x="68" y="61"/>
                </a:cxn>
                <a:cxn ang="0">
                  <a:pos x="0" y="0"/>
                </a:cxn>
                <a:cxn ang="0">
                  <a:pos x="434" y="0"/>
                </a:cxn>
              </a:cxnLst>
              <a:rect l="0" t="0" r="r" b="b"/>
              <a:pathLst>
                <a:path w="472" h="474">
                  <a:moveTo>
                    <a:pt x="434" y="0"/>
                  </a:moveTo>
                  <a:lnTo>
                    <a:pt x="441" y="6"/>
                  </a:lnTo>
                  <a:lnTo>
                    <a:pt x="447" y="11"/>
                  </a:lnTo>
                  <a:lnTo>
                    <a:pt x="459" y="28"/>
                  </a:lnTo>
                  <a:lnTo>
                    <a:pt x="466" y="45"/>
                  </a:lnTo>
                  <a:lnTo>
                    <a:pt x="472" y="61"/>
                  </a:lnTo>
                  <a:lnTo>
                    <a:pt x="472" y="78"/>
                  </a:lnTo>
                  <a:lnTo>
                    <a:pt x="472" y="112"/>
                  </a:lnTo>
                  <a:lnTo>
                    <a:pt x="472" y="123"/>
                  </a:lnTo>
                  <a:lnTo>
                    <a:pt x="472" y="178"/>
                  </a:lnTo>
                  <a:lnTo>
                    <a:pt x="472" y="301"/>
                  </a:lnTo>
                  <a:lnTo>
                    <a:pt x="472" y="424"/>
                  </a:lnTo>
                  <a:lnTo>
                    <a:pt x="472" y="474"/>
                  </a:lnTo>
                  <a:lnTo>
                    <a:pt x="472" y="451"/>
                  </a:lnTo>
                  <a:lnTo>
                    <a:pt x="441" y="396"/>
                  </a:lnTo>
                  <a:lnTo>
                    <a:pt x="385" y="340"/>
                  </a:lnTo>
                  <a:lnTo>
                    <a:pt x="279" y="251"/>
                  </a:lnTo>
                  <a:lnTo>
                    <a:pt x="186" y="173"/>
                  </a:lnTo>
                  <a:lnTo>
                    <a:pt x="149" y="134"/>
                  </a:lnTo>
                  <a:lnTo>
                    <a:pt x="68" y="61"/>
                  </a:lnTo>
                  <a:lnTo>
                    <a:pt x="0" y="0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0" name="Freeform 826"/>
            <p:cNvSpPr/>
            <p:nvPr/>
          </p:nvSpPr>
          <p:spPr bwMode="auto">
            <a:xfrm>
              <a:off x="1397" y="7665"/>
              <a:ext cx="236" cy="273"/>
            </a:xfrm>
            <a:custGeom>
              <a:avLst/>
              <a:gdLst/>
              <a:ahLst/>
              <a:cxnLst>
                <a:cxn ang="0">
                  <a:pos x="236" y="273"/>
                </a:cxn>
                <a:cxn ang="0">
                  <a:pos x="236" y="251"/>
                </a:cxn>
                <a:cxn ang="0">
                  <a:pos x="230" y="228"/>
                </a:cxn>
                <a:cxn ang="0">
                  <a:pos x="223" y="206"/>
                </a:cxn>
                <a:cxn ang="0">
                  <a:pos x="205" y="184"/>
                </a:cxn>
                <a:cxn ang="0">
                  <a:pos x="180" y="161"/>
                </a:cxn>
                <a:cxn ang="0">
                  <a:pos x="136" y="122"/>
                </a:cxn>
                <a:cxn ang="0">
                  <a:pos x="74" y="67"/>
                </a:cxn>
                <a:cxn ang="0">
                  <a:pos x="0" y="0"/>
                </a:cxn>
              </a:cxnLst>
              <a:rect l="0" t="0" r="r" b="b"/>
              <a:pathLst>
                <a:path w="236" h="273">
                  <a:moveTo>
                    <a:pt x="236" y="273"/>
                  </a:moveTo>
                  <a:lnTo>
                    <a:pt x="236" y="251"/>
                  </a:lnTo>
                  <a:lnTo>
                    <a:pt x="230" y="228"/>
                  </a:lnTo>
                  <a:lnTo>
                    <a:pt x="223" y="206"/>
                  </a:lnTo>
                  <a:lnTo>
                    <a:pt x="205" y="184"/>
                  </a:lnTo>
                  <a:lnTo>
                    <a:pt x="180" y="161"/>
                  </a:lnTo>
                  <a:lnTo>
                    <a:pt x="136" y="122"/>
                  </a:lnTo>
                  <a:lnTo>
                    <a:pt x="74" y="67"/>
                  </a:lnTo>
                  <a:lnTo>
                    <a:pt x="0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1" name="Freeform 827"/>
            <p:cNvSpPr/>
            <p:nvPr/>
          </p:nvSpPr>
          <p:spPr bwMode="auto">
            <a:xfrm>
              <a:off x="1260" y="7643"/>
              <a:ext cx="131" cy="1292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1292"/>
                </a:cxn>
                <a:cxn ang="0">
                  <a:pos x="131" y="1292"/>
                </a:cxn>
                <a:cxn ang="0">
                  <a:pos x="131" y="0"/>
                </a:cxn>
                <a:cxn ang="0">
                  <a:pos x="0" y="5"/>
                </a:cxn>
              </a:cxnLst>
              <a:rect l="0" t="0" r="r" b="b"/>
              <a:pathLst>
                <a:path w="131" h="1292">
                  <a:moveTo>
                    <a:pt x="0" y="5"/>
                  </a:moveTo>
                  <a:lnTo>
                    <a:pt x="0" y="1292"/>
                  </a:lnTo>
                  <a:lnTo>
                    <a:pt x="131" y="1292"/>
                  </a:lnTo>
                  <a:lnTo>
                    <a:pt x="131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2" name="Line 828"/>
            <p:cNvSpPr>
              <a:spLocks noChangeShapeType="1"/>
            </p:cNvSpPr>
            <p:nvPr/>
          </p:nvSpPr>
          <p:spPr bwMode="auto">
            <a:xfrm>
              <a:off x="1260" y="7648"/>
              <a:ext cx="1" cy="1293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3" name="Line 829"/>
            <p:cNvSpPr>
              <a:spLocks noChangeShapeType="1"/>
            </p:cNvSpPr>
            <p:nvPr/>
          </p:nvSpPr>
          <p:spPr bwMode="auto">
            <a:xfrm flipV="1">
              <a:off x="1391" y="7643"/>
              <a:ext cx="1" cy="1298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4" name="Freeform 830"/>
            <p:cNvSpPr/>
            <p:nvPr/>
          </p:nvSpPr>
          <p:spPr bwMode="auto">
            <a:xfrm>
              <a:off x="1019" y="7732"/>
              <a:ext cx="614" cy="1036"/>
            </a:xfrm>
            <a:custGeom>
              <a:avLst/>
              <a:gdLst/>
              <a:ahLst/>
              <a:cxnLst>
                <a:cxn ang="0">
                  <a:pos x="291" y="340"/>
                </a:cxn>
                <a:cxn ang="0">
                  <a:pos x="328" y="301"/>
                </a:cxn>
                <a:cxn ang="0">
                  <a:pos x="428" y="217"/>
                </a:cxn>
                <a:cxn ang="0">
                  <a:pos x="527" y="128"/>
                </a:cxn>
                <a:cxn ang="0">
                  <a:pos x="583" y="78"/>
                </a:cxn>
                <a:cxn ang="0">
                  <a:pos x="601" y="50"/>
                </a:cxn>
                <a:cxn ang="0">
                  <a:pos x="614" y="28"/>
                </a:cxn>
                <a:cxn ang="0">
                  <a:pos x="614" y="5"/>
                </a:cxn>
                <a:cxn ang="0">
                  <a:pos x="614" y="0"/>
                </a:cxn>
                <a:cxn ang="0">
                  <a:pos x="614" y="55"/>
                </a:cxn>
                <a:cxn ang="0">
                  <a:pos x="614" y="189"/>
                </a:cxn>
                <a:cxn ang="0">
                  <a:pos x="614" y="317"/>
                </a:cxn>
                <a:cxn ang="0">
                  <a:pos x="614" y="379"/>
                </a:cxn>
                <a:cxn ang="0">
                  <a:pos x="614" y="390"/>
                </a:cxn>
                <a:cxn ang="0">
                  <a:pos x="614" y="412"/>
                </a:cxn>
                <a:cxn ang="0">
                  <a:pos x="601" y="440"/>
                </a:cxn>
                <a:cxn ang="0">
                  <a:pos x="583" y="468"/>
                </a:cxn>
                <a:cxn ang="0">
                  <a:pos x="539" y="507"/>
                </a:cxn>
                <a:cxn ang="0">
                  <a:pos x="483" y="551"/>
                </a:cxn>
                <a:cxn ang="0">
                  <a:pos x="409" y="618"/>
                </a:cxn>
                <a:cxn ang="0">
                  <a:pos x="328" y="696"/>
                </a:cxn>
                <a:cxn ang="0">
                  <a:pos x="285" y="730"/>
                </a:cxn>
                <a:cxn ang="0">
                  <a:pos x="192" y="813"/>
                </a:cxn>
                <a:cxn ang="0">
                  <a:pos x="93" y="902"/>
                </a:cxn>
                <a:cxn ang="0">
                  <a:pos x="31" y="958"/>
                </a:cxn>
                <a:cxn ang="0">
                  <a:pos x="12" y="986"/>
                </a:cxn>
                <a:cxn ang="0">
                  <a:pos x="0" y="1014"/>
                </a:cxn>
                <a:cxn ang="0">
                  <a:pos x="0" y="1031"/>
                </a:cxn>
                <a:cxn ang="0">
                  <a:pos x="0" y="1036"/>
                </a:cxn>
                <a:cxn ang="0">
                  <a:pos x="0" y="980"/>
                </a:cxn>
                <a:cxn ang="0">
                  <a:pos x="0" y="863"/>
                </a:cxn>
                <a:cxn ang="0">
                  <a:pos x="0" y="741"/>
                </a:cxn>
                <a:cxn ang="0">
                  <a:pos x="0" y="685"/>
                </a:cxn>
                <a:cxn ang="0">
                  <a:pos x="0" y="674"/>
                </a:cxn>
                <a:cxn ang="0">
                  <a:pos x="0" y="641"/>
                </a:cxn>
                <a:cxn ang="0">
                  <a:pos x="0" y="624"/>
                </a:cxn>
                <a:cxn ang="0">
                  <a:pos x="6" y="607"/>
                </a:cxn>
                <a:cxn ang="0">
                  <a:pos x="12" y="590"/>
                </a:cxn>
                <a:cxn ang="0">
                  <a:pos x="24" y="574"/>
                </a:cxn>
                <a:cxn ang="0">
                  <a:pos x="68" y="535"/>
                </a:cxn>
                <a:cxn ang="0">
                  <a:pos x="130" y="485"/>
                </a:cxn>
                <a:cxn ang="0">
                  <a:pos x="204" y="418"/>
                </a:cxn>
                <a:cxn ang="0">
                  <a:pos x="291" y="340"/>
                </a:cxn>
              </a:cxnLst>
              <a:rect l="0" t="0" r="r" b="b"/>
              <a:pathLst>
                <a:path w="614" h="1036">
                  <a:moveTo>
                    <a:pt x="291" y="340"/>
                  </a:moveTo>
                  <a:lnTo>
                    <a:pt x="328" y="301"/>
                  </a:lnTo>
                  <a:lnTo>
                    <a:pt x="428" y="217"/>
                  </a:lnTo>
                  <a:lnTo>
                    <a:pt x="527" y="128"/>
                  </a:lnTo>
                  <a:lnTo>
                    <a:pt x="583" y="78"/>
                  </a:lnTo>
                  <a:lnTo>
                    <a:pt x="601" y="50"/>
                  </a:lnTo>
                  <a:lnTo>
                    <a:pt x="614" y="28"/>
                  </a:lnTo>
                  <a:lnTo>
                    <a:pt x="614" y="5"/>
                  </a:lnTo>
                  <a:lnTo>
                    <a:pt x="614" y="0"/>
                  </a:lnTo>
                  <a:lnTo>
                    <a:pt x="614" y="55"/>
                  </a:lnTo>
                  <a:lnTo>
                    <a:pt x="614" y="189"/>
                  </a:lnTo>
                  <a:lnTo>
                    <a:pt x="614" y="317"/>
                  </a:lnTo>
                  <a:lnTo>
                    <a:pt x="614" y="379"/>
                  </a:lnTo>
                  <a:lnTo>
                    <a:pt x="614" y="390"/>
                  </a:lnTo>
                  <a:lnTo>
                    <a:pt x="614" y="412"/>
                  </a:lnTo>
                  <a:lnTo>
                    <a:pt x="601" y="440"/>
                  </a:lnTo>
                  <a:lnTo>
                    <a:pt x="583" y="468"/>
                  </a:lnTo>
                  <a:lnTo>
                    <a:pt x="539" y="507"/>
                  </a:lnTo>
                  <a:lnTo>
                    <a:pt x="483" y="551"/>
                  </a:lnTo>
                  <a:lnTo>
                    <a:pt x="409" y="618"/>
                  </a:lnTo>
                  <a:lnTo>
                    <a:pt x="328" y="696"/>
                  </a:lnTo>
                  <a:lnTo>
                    <a:pt x="285" y="730"/>
                  </a:lnTo>
                  <a:lnTo>
                    <a:pt x="192" y="813"/>
                  </a:lnTo>
                  <a:lnTo>
                    <a:pt x="93" y="902"/>
                  </a:lnTo>
                  <a:lnTo>
                    <a:pt x="31" y="958"/>
                  </a:lnTo>
                  <a:lnTo>
                    <a:pt x="12" y="986"/>
                  </a:lnTo>
                  <a:lnTo>
                    <a:pt x="0" y="1014"/>
                  </a:lnTo>
                  <a:lnTo>
                    <a:pt x="0" y="1031"/>
                  </a:lnTo>
                  <a:lnTo>
                    <a:pt x="0" y="1036"/>
                  </a:lnTo>
                  <a:lnTo>
                    <a:pt x="0" y="980"/>
                  </a:lnTo>
                  <a:lnTo>
                    <a:pt x="0" y="863"/>
                  </a:lnTo>
                  <a:lnTo>
                    <a:pt x="0" y="741"/>
                  </a:lnTo>
                  <a:lnTo>
                    <a:pt x="0" y="685"/>
                  </a:lnTo>
                  <a:lnTo>
                    <a:pt x="0" y="674"/>
                  </a:lnTo>
                  <a:lnTo>
                    <a:pt x="0" y="641"/>
                  </a:lnTo>
                  <a:lnTo>
                    <a:pt x="0" y="624"/>
                  </a:lnTo>
                  <a:lnTo>
                    <a:pt x="6" y="607"/>
                  </a:lnTo>
                  <a:lnTo>
                    <a:pt x="12" y="590"/>
                  </a:lnTo>
                  <a:lnTo>
                    <a:pt x="24" y="574"/>
                  </a:lnTo>
                  <a:lnTo>
                    <a:pt x="68" y="535"/>
                  </a:lnTo>
                  <a:lnTo>
                    <a:pt x="130" y="485"/>
                  </a:lnTo>
                  <a:lnTo>
                    <a:pt x="204" y="418"/>
                  </a:lnTo>
                  <a:lnTo>
                    <a:pt x="291" y="34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5" name="Freeform 831"/>
            <p:cNvSpPr/>
            <p:nvPr/>
          </p:nvSpPr>
          <p:spPr bwMode="auto">
            <a:xfrm>
              <a:off x="1019" y="7732"/>
              <a:ext cx="614" cy="1036"/>
            </a:xfrm>
            <a:custGeom>
              <a:avLst/>
              <a:gdLst/>
              <a:ahLst/>
              <a:cxnLst>
                <a:cxn ang="0">
                  <a:pos x="291" y="340"/>
                </a:cxn>
                <a:cxn ang="0">
                  <a:pos x="328" y="301"/>
                </a:cxn>
                <a:cxn ang="0">
                  <a:pos x="428" y="217"/>
                </a:cxn>
                <a:cxn ang="0">
                  <a:pos x="527" y="128"/>
                </a:cxn>
                <a:cxn ang="0">
                  <a:pos x="583" y="78"/>
                </a:cxn>
                <a:cxn ang="0">
                  <a:pos x="601" y="50"/>
                </a:cxn>
                <a:cxn ang="0">
                  <a:pos x="614" y="28"/>
                </a:cxn>
                <a:cxn ang="0">
                  <a:pos x="614" y="5"/>
                </a:cxn>
                <a:cxn ang="0">
                  <a:pos x="614" y="0"/>
                </a:cxn>
                <a:cxn ang="0">
                  <a:pos x="614" y="55"/>
                </a:cxn>
                <a:cxn ang="0">
                  <a:pos x="614" y="189"/>
                </a:cxn>
                <a:cxn ang="0">
                  <a:pos x="614" y="317"/>
                </a:cxn>
                <a:cxn ang="0">
                  <a:pos x="614" y="379"/>
                </a:cxn>
                <a:cxn ang="0">
                  <a:pos x="614" y="390"/>
                </a:cxn>
                <a:cxn ang="0">
                  <a:pos x="614" y="412"/>
                </a:cxn>
                <a:cxn ang="0">
                  <a:pos x="601" y="440"/>
                </a:cxn>
                <a:cxn ang="0">
                  <a:pos x="583" y="468"/>
                </a:cxn>
                <a:cxn ang="0">
                  <a:pos x="539" y="507"/>
                </a:cxn>
                <a:cxn ang="0">
                  <a:pos x="483" y="551"/>
                </a:cxn>
                <a:cxn ang="0">
                  <a:pos x="409" y="618"/>
                </a:cxn>
                <a:cxn ang="0">
                  <a:pos x="328" y="696"/>
                </a:cxn>
                <a:cxn ang="0">
                  <a:pos x="285" y="730"/>
                </a:cxn>
                <a:cxn ang="0">
                  <a:pos x="192" y="813"/>
                </a:cxn>
                <a:cxn ang="0">
                  <a:pos x="93" y="902"/>
                </a:cxn>
                <a:cxn ang="0">
                  <a:pos x="31" y="958"/>
                </a:cxn>
                <a:cxn ang="0">
                  <a:pos x="12" y="986"/>
                </a:cxn>
                <a:cxn ang="0">
                  <a:pos x="0" y="1014"/>
                </a:cxn>
                <a:cxn ang="0">
                  <a:pos x="0" y="1031"/>
                </a:cxn>
                <a:cxn ang="0">
                  <a:pos x="0" y="1036"/>
                </a:cxn>
                <a:cxn ang="0">
                  <a:pos x="0" y="980"/>
                </a:cxn>
                <a:cxn ang="0">
                  <a:pos x="0" y="863"/>
                </a:cxn>
                <a:cxn ang="0">
                  <a:pos x="0" y="741"/>
                </a:cxn>
                <a:cxn ang="0">
                  <a:pos x="0" y="685"/>
                </a:cxn>
                <a:cxn ang="0">
                  <a:pos x="0" y="674"/>
                </a:cxn>
                <a:cxn ang="0">
                  <a:pos x="0" y="641"/>
                </a:cxn>
                <a:cxn ang="0">
                  <a:pos x="0" y="624"/>
                </a:cxn>
                <a:cxn ang="0">
                  <a:pos x="6" y="607"/>
                </a:cxn>
                <a:cxn ang="0">
                  <a:pos x="12" y="590"/>
                </a:cxn>
                <a:cxn ang="0">
                  <a:pos x="24" y="574"/>
                </a:cxn>
                <a:cxn ang="0">
                  <a:pos x="68" y="535"/>
                </a:cxn>
                <a:cxn ang="0">
                  <a:pos x="130" y="485"/>
                </a:cxn>
                <a:cxn ang="0">
                  <a:pos x="204" y="418"/>
                </a:cxn>
                <a:cxn ang="0">
                  <a:pos x="291" y="340"/>
                </a:cxn>
              </a:cxnLst>
              <a:rect l="0" t="0" r="r" b="b"/>
              <a:pathLst>
                <a:path w="614" h="1036">
                  <a:moveTo>
                    <a:pt x="291" y="340"/>
                  </a:moveTo>
                  <a:lnTo>
                    <a:pt x="328" y="301"/>
                  </a:lnTo>
                  <a:lnTo>
                    <a:pt x="428" y="217"/>
                  </a:lnTo>
                  <a:lnTo>
                    <a:pt x="527" y="128"/>
                  </a:lnTo>
                  <a:lnTo>
                    <a:pt x="583" y="78"/>
                  </a:lnTo>
                  <a:lnTo>
                    <a:pt x="601" y="50"/>
                  </a:lnTo>
                  <a:lnTo>
                    <a:pt x="614" y="28"/>
                  </a:lnTo>
                  <a:lnTo>
                    <a:pt x="614" y="5"/>
                  </a:lnTo>
                  <a:lnTo>
                    <a:pt x="614" y="0"/>
                  </a:lnTo>
                  <a:lnTo>
                    <a:pt x="614" y="55"/>
                  </a:lnTo>
                  <a:lnTo>
                    <a:pt x="614" y="189"/>
                  </a:lnTo>
                  <a:lnTo>
                    <a:pt x="614" y="317"/>
                  </a:lnTo>
                  <a:lnTo>
                    <a:pt x="614" y="379"/>
                  </a:lnTo>
                  <a:lnTo>
                    <a:pt x="614" y="390"/>
                  </a:lnTo>
                  <a:lnTo>
                    <a:pt x="614" y="412"/>
                  </a:lnTo>
                  <a:lnTo>
                    <a:pt x="601" y="440"/>
                  </a:lnTo>
                  <a:lnTo>
                    <a:pt x="583" y="468"/>
                  </a:lnTo>
                  <a:lnTo>
                    <a:pt x="539" y="507"/>
                  </a:lnTo>
                  <a:lnTo>
                    <a:pt x="483" y="551"/>
                  </a:lnTo>
                  <a:lnTo>
                    <a:pt x="409" y="618"/>
                  </a:lnTo>
                  <a:lnTo>
                    <a:pt x="328" y="696"/>
                  </a:lnTo>
                  <a:lnTo>
                    <a:pt x="285" y="730"/>
                  </a:lnTo>
                  <a:lnTo>
                    <a:pt x="192" y="813"/>
                  </a:lnTo>
                  <a:lnTo>
                    <a:pt x="93" y="902"/>
                  </a:lnTo>
                  <a:lnTo>
                    <a:pt x="31" y="958"/>
                  </a:lnTo>
                  <a:lnTo>
                    <a:pt x="12" y="986"/>
                  </a:lnTo>
                  <a:lnTo>
                    <a:pt x="0" y="1014"/>
                  </a:lnTo>
                  <a:lnTo>
                    <a:pt x="0" y="1031"/>
                  </a:lnTo>
                  <a:lnTo>
                    <a:pt x="0" y="1036"/>
                  </a:lnTo>
                  <a:lnTo>
                    <a:pt x="0" y="980"/>
                  </a:lnTo>
                  <a:lnTo>
                    <a:pt x="0" y="863"/>
                  </a:lnTo>
                  <a:lnTo>
                    <a:pt x="0" y="741"/>
                  </a:lnTo>
                  <a:lnTo>
                    <a:pt x="0" y="685"/>
                  </a:lnTo>
                  <a:lnTo>
                    <a:pt x="0" y="674"/>
                  </a:lnTo>
                  <a:lnTo>
                    <a:pt x="0" y="641"/>
                  </a:lnTo>
                  <a:lnTo>
                    <a:pt x="0" y="624"/>
                  </a:lnTo>
                  <a:lnTo>
                    <a:pt x="6" y="607"/>
                  </a:lnTo>
                  <a:lnTo>
                    <a:pt x="12" y="590"/>
                  </a:lnTo>
                  <a:lnTo>
                    <a:pt x="24" y="574"/>
                  </a:lnTo>
                  <a:lnTo>
                    <a:pt x="68" y="535"/>
                  </a:lnTo>
                  <a:lnTo>
                    <a:pt x="130" y="485"/>
                  </a:lnTo>
                  <a:lnTo>
                    <a:pt x="204" y="418"/>
                  </a:lnTo>
                  <a:lnTo>
                    <a:pt x="291" y="34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6" name="Freeform 832"/>
            <p:cNvSpPr/>
            <p:nvPr/>
          </p:nvSpPr>
          <p:spPr bwMode="auto">
            <a:xfrm>
              <a:off x="1019" y="7916"/>
              <a:ext cx="614" cy="652"/>
            </a:xfrm>
            <a:custGeom>
              <a:avLst/>
              <a:gdLst/>
              <a:ahLst/>
              <a:cxnLst>
                <a:cxn ang="0">
                  <a:pos x="614" y="0"/>
                </a:cxn>
                <a:cxn ang="0">
                  <a:pos x="614" y="22"/>
                </a:cxn>
                <a:cxn ang="0">
                  <a:pos x="608" y="44"/>
                </a:cxn>
                <a:cxn ang="0">
                  <a:pos x="601" y="66"/>
                </a:cxn>
                <a:cxn ang="0">
                  <a:pos x="583" y="89"/>
                </a:cxn>
                <a:cxn ang="0">
                  <a:pos x="490" y="172"/>
                </a:cxn>
                <a:cxn ang="0">
                  <a:pos x="316" y="323"/>
                </a:cxn>
                <a:cxn ang="0">
                  <a:pos x="142" y="479"/>
                </a:cxn>
                <a:cxn ang="0">
                  <a:pos x="49" y="568"/>
                </a:cxn>
                <a:cxn ang="0">
                  <a:pos x="24" y="590"/>
                </a:cxn>
                <a:cxn ang="0">
                  <a:pos x="12" y="607"/>
                </a:cxn>
                <a:cxn ang="0">
                  <a:pos x="0" y="624"/>
                </a:cxn>
                <a:cxn ang="0">
                  <a:pos x="0" y="652"/>
                </a:cxn>
              </a:cxnLst>
              <a:rect l="0" t="0" r="r" b="b"/>
              <a:pathLst>
                <a:path w="614" h="652">
                  <a:moveTo>
                    <a:pt x="614" y="0"/>
                  </a:moveTo>
                  <a:lnTo>
                    <a:pt x="614" y="22"/>
                  </a:lnTo>
                  <a:lnTo>
                    <a:pt x="608" y="44"/>
                  </a:lnTo>
                  <a:lnTo>
                    <a:pt x="601" y="66"/>
                  </a:lnTo>
                  <a:lnTo>
                    <a:pt x="583" y="89"/>
                  </a:lnTo>
                  <a:lnTo>
                    <a:pt x="490" y="172"/>
                  </a:lnTo>
                  <a:lnTo>
                    <a:pt x="316" y="323"/>
                  </a:lnTo>
                  <a:lnTo>
                    <a:pt x="142" y="479"/>
                  </a:lnTo>
                  <a:lnTo>
                    <a:pt x="49" y="568"/>
                  </a:lnTo>
                  <a:lnTo>
                    <a:pt x="24" y="590"/>
                  </a:lnTo>
                  <a:lnTo>
                    <a:pt x="12" y="607"/>
                  </a:lnTo>
                  <a:lnTo>
                    <a:pt x="0" y="624"/>
                  </a:lnTo>
                  <a:lnTo>
                    <a:pt x="0" y="6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7" name="Freeform 833"/>
            <p:cNvSpPr/>
            <p:nvPr/>
          </p:nvSpPr>
          <p:spPr bwMode="auto">
            <a:xfrm>
              <a:off x="1527" y="10145"/>
              <a:ext cx="627" cy="5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" y="39"/>
                </a:cxn>
                <a:cxn ang="0">
                  <a:pos x="100" y="89"/>
                </a:cxn>
                <a:cxn ang="0">
                  <a:pos x="168" y="150"/>
                </a:cxn>
                <a:cxn ang="0">
                  <a:pos x="248" y="223"/>
                </a:cxn>
                <a:cxn ang="0">
                  <a:pos x="292" y="262"/>
                </a:cxn>
                <a:cxn ang="0">
                  <a:pos x="385" y="345"/>
                </a:cxn>
                <a:cxn ang="0">
                  <a:pos x="484" y="434"/>
                </a:cxn>
                <a:cxn ang="0">
                  <a:pos x="546" y="490"/>
                </a:cxn>
                <a:cxn ang="0">
                  <a:pos x="571" y="507"/>
                </a:cxn>
                <a:cxn ang="0">
                  <a:pos x="596" y="512"/>
                </a:cxn>
                <a:cxn ang="0">
                  <a:pos x="621" y="518"/>
                </a:cxn>
                <a:cxn ang="0">
                  <a:pos x="627" y="518"/>
                </a:cxn>
                <a:cxn ang="0">
                  <a:pos x="565" y="518"/>
                </a:cxn>
                <a:cxn ang="0">
                  <a:pos x="416" y="518"/>
                </a:cxn>
                <a:cxn ang="0">
                  <a:pos x="273" y="518"/>
                </a:cxn>
                <a:cxn ang="0">
                  <a:pos x="205" y="518"/>
                </a:cxn>
                <a:cxn ang="0">
                  <a:pos x="193" y="518"/>
                </a:cxn>
                <a:cxn ang="0">
                  <a:pos x="168" y="512"/>
                </a:cxn>
                <a:cxn ang="0">
                  <a:pos x="137" y="507"/>
                </a:cxn>
                <a:cxn ang="0">
                  <a:pos x="106" y="485"/>
                </a:cxn>
                <a:cxn ang="0">
                  <a:pos x="62" y="446"/>
                </a:cxn>
                <a:cxn ang="0">
                  <a:pos x="0" y="390"/>
                </a:cxn>
                <a:cxn ang="0">
                  <a:pos x="0" y="0"/>
                </a:cxn>
              </a:cxnLst>
              <a:rect l="0" t="0" r="r" b="b"/>
              <a:pathLst>
                <a:path w="627" h="518">
                  <a:moveTo>
                    <a:pt x="0" y="0"/>
                  </a:moveTo>
                  <a:lnTo>
                    <a:pt x="44" y="39"/>
                  </a:lnTo>
                  <a:lnTo>
                    <a:pt x="100" y="89"/>
                  </a:lnTo>
                  <a:lnTo>
                    <a:pt x="168" y="150"/>
                  </a:lnTo>
                  <a:lnTo>
                    <a:pt x="248" y="223"/>
                  </a:lnTo>
                  <a:lnTo>
                    <a:pt x="292" y="262"/>
                  </a:lnTo>
                  <a:lnTo>
                    <a:pt x="385" y="345"/>
                  </a:lnTo>
                  <a:lnTo>
                    <a:pt x="484" y="434"/>
                  </a:lnTo>
                  <a:lnTo>
                    <a:pt x="546" y="490"/>
                  </a:lnTo>
                  <a:lnTo>
                    <a:pt x="571" y="507"/>
                  </a:lnTo>
                  <a:lnTo>
                    <a:pt x="596" y="512"/>
                  </a:lnTo>
                  <a:lnTo>
                    <a:pt x="621" y="518"/>
                  </a:lnTo>
                  <a:lnTo>
                    <a:pt x="627" y="518"/>
                  </a:lnTo>
                  <a:lnTo>
                    <a:pt x="565" y="518"/>
                  </a:lnTo>
                  <a:lnTo>
                    <a:pt x="416" y="518"/>
                  </a:lnTo>
                  <a:lnTo>
                    <a:pt x="273" y="518"/>
                  </a:lnTo>
                  <a:lnTo>
                    <a:pt x="205" y="518"/>
                  </a:lnTo>
                  <a:lnTo>
                    <a:pt x="193" y="518"/>
                  </a:lnTo>
                  <a:lnTo>
                    <a:pt x="168" y="512"/>
                  </a:lnTo>
                  <a:lnTo>
                    <a:pt x="137" y="507"/>
                  </a:lnTo>
                  <a:lnTo>
                    <a:pt x="106" y="485"/>
                  </a:lnTo>
                  <a:lnTo>
                    <a:pt x="62" y="446"/>
                  </a:lnTo>
                  <a:lnTo>
                    <a:pt x="0" y="3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8" name="Freeform 834"/>
            <p:cNvSpPr/>
            <p:nvPr/>
          </p:nvSpPr>
          <p:spPr bwMode="auto">
            <a:xfrm>
              <a:off x="1533" y="10340"/>
              <a:ext cx="422" cy="3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9" y="67"/>
                </a:cxn>
                <a:cxn ang="0">
                  <a:pos x="174" y="161"/>
                </a:cxn>
                <a:cxn ang="0">
                  <a:pos x="267" y="251"/>
                </a:cxn>
                <a:cxn ang="0">
                  <a:pos x="317" y="290"/>
                </a:cxn>
                <a:cxn ang="0">
                  <a:pos x="329" y="301"/>
                </a:cxn>
                <a:cxn ang="0">
                  <a:pos x="348" y="312"/>
                </a:cxn>
                <a:cxn ang="0">
                  <a:pos x="379" y="317"/>
                </a:cxn>
                <a:cxn ang="0">
                  <a:pos x="422" y="323"/>
                </a:cxn>
              </a:cxnLst>
              <a:rect l="0" t="0" r="r" b="b"/>
              <a:pathLst>
                <a:path w="422" h="323">
                  <a:moveTo>
                    <a:pt x="0" y="0"/>
                  </a:moveTo>
                  <a:lnTo>
                    <a:pt x="69" y="67"/>
                  </a:lnTo>
                  <a:lnTo>
                    <a:pt x="174" y="161"/>
                  </a:lnTo>
                  <a:lnTo>
                    <a:pt x="267" y="251"/>
                  </a:lnTo>
                  <a:lnTo>
                    <a:pt x="317" y="290"/>
                  </a:lnTo>
                  <a:lnTo>
                    <a:pt x="329" y="301"/>
                  </a:lnTo>
                  <a:lnTo>
                    <a:pt x="348" y="312"/>
                  </a:lnTo>
                  <a:lnTo>
                    <a:pt x="379" y="317"/>
                  </a:lnTo>
                  <a:lnTo>
                    <a:pt x="422" y="323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59" name="Freeform 835"/>
            <p:cNvSpPr/>
            <p:nvPr/>
          </p:nvSpPr>
          <p:spPr bwMode="auto">
            <a:xfrm>
              <a:off x="2421" y="10106"/>
              <a:ext cx="527" cy="429"/>
            </a:xfrm>
            <a:custGeom>
              <a:avLst/>
              <a:gdLst/>
              <a:ahLst/>
              <a:cxnLst>
                <a:cxn ang="0">
                  <a:pos x="527" y="39"/>
                </a:cxn>
                <a:cxn ang="0">
                  <a:pos x="521" y="33"/>
                </a:cxn>
                <a:cxn ang="0">
                  <a:pos x="515" y="28"/>
                </a:cxn>
                <a:cxn ang="0">
                  <a:pos x="502" y="16"/>
                </a:cxn>
                <a:cxn ang="0">
                  <a:pos x="484" y="11"/>
                </a:cxn>
                <a:cxn ang="0">
                  <a:pos x="459" y="5"/>
                </a:cxn>
                <a:cxn ang="0">
                  <a:pos x="440" y="5"/>
                </a:cxn>
                <a:cxn ang="0">
                  <a:pos x="409" y="0"/>
                </a:cxn>
                <a:cxn ang="0">
                  <a:pos x="390" y="5"/>
                </a:cxn>
                <a:cxn ang="0">
                  <a:pos x="328" y="5"/>
                </a:cxn>
                <a:cxn ang="0">
                  <a:pos x="192" y="5"/>
                </a:cxn>
                <a:cxn ang="0">
                  <a:pos x="62" y="5"/>
                </a:cxn>
                <a:cxn ang="0">
                  <a:pos x="0" y="5"/>
                </a:cxn>
                <a:cxn ang="0">
                  <a:pos x="31" y="5"/>
                </a:cxn>
                <a:cxn ang="0">
                  <a:pos x="86" y="28"/>
                </a:cxn>
                <a:cxn ang="0">
                  <a:pos x="149" y="83"/>
                </a:cxn>
                <a:cxn ang="0">
                  <a:pos x="248" y="172"/>
                </a:cxn>
                <a:cxn ang="0">
                  <a:pos x="341" y="256"/>
                </a:cxn>
                <a:cxn ang="0">
                  <a:pos x="384" y="295"/>
                </a:cxn>
                <a:cxn ang="0">
                  <a:pos x="465" y="367"/>
                </a:cxn>
                <a:cxn ang="0">
                  <a:pos x="527" y="429"/>
                </a:cxn>
                <a:cxn ang="0">
                  <a:pos x="527" y="39"/>
                </a:cxn>
              </a:cxnLst>
              <a:rect l="0" t="0" r="r" b="b"/>
              <a:pathLst>
                <a:path w="527" h="429">
                  <a:moveTo>
                    <a:pt x="527" y="39"/>
                  </a:moveTo>
                  <a:lnTo>
                    <a:pt x="521" y="33"/>
                  </a:lnTo>
                  <a:lnTo>
                    <a:pt x="515" y="28"/>
                  </a:lnTo>
                  <a:lnTo>
                    <a:pt x="502" y="16"/>
                  </a:lnTo>
                  <a:lnTo>
                    <a:pt x="484" y="11"/>
                  </a:lnTo>
                  <a:lnTo>
                    <a:pt x="459" y="5"/>
                  </a:lnTo>
                  <a:lnTo>
                    <a:pt x="440" y="5"/>
                  </a:lnTo>
                  <a:lnTo>
                    <a:pt x="409" y="0"/>
                  </a:lnTo>
                  <a:lnTo>
                    <a:pt x="390" y="5"/>
                  </a:lnTo>
                  <a:lnTo>
                    <a:pt x="328" y="5"/>
                  </a:lnTo>
                  <a:lnTo>
                    <a:pt x="192" y="5"/>
                  </a:lnTo>
                  <a:lnTo>
                    <a:pt x="62" y="5"/>
                  </a:lnTo>
                  <a:lnTo>
                    <a:pt x="0" y="5"/>
                  </a:lnTo>
                  <a:lnTo>
                    <a:pt x="31" y="5"/>
                  </a:lnTo>
                  <a:lnTo>
                    <a:pt x="86" y="28"/>
                  </a:lnTo>
                  <a:lnTo>
                    <a:pt x="149" y="83"/>
                  </a:lnTo>
                  <a:lnTo>
                    <a:pt x="248" y="172"/>
                  </a:lnTo>
                  <a:lnTo>
                    <a:pt x="341" y="256"/>
                  </a:lnTo>
                  <a:lnTo>
                    <a:pt x="384" y="295"/>
                  </a:lnTo>
                  <a:lnTo>
                    <a:pt x="465" y="367"/>
                  </a:lnTo>
                  <a:lnTo>
                    <a:pt x="527" y="429"/>
                  </a:lnTo>
                  <a:lnTo>
                    <a:pt x="527" y="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0" name="Freeform 836"/>
            <p:cNvSpPr/>
            <p:nvPr/>
          </p:nvSpPr>
          <p:spPr bwMode="auto">
            <a:xfrm>
              <a:off x="2632" y="10111"/>
              <a:ext cx="310" cy="2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" y="0"/>
                </a:cxn>
                <a:cxn ang="0">
                  <a:pos x="43" y="0"/>
                </a:cxn>
                <a:cxn ang="0">
                  <a:pos x="74" y="11"/>
                </a:cxn>
                <a:cxn ang="0">
                  <a:pos x="99" y="28"/>
                </a:cxn>
                <a:cxn ang="0">
                  <a:pos x="124" y="50"/>
                </a:cxn>
                <a:cxn ang="0">
                  <a:pos x="173" y="95"/>
                </a:cxn>
                <a:cxn ang="0">
                  <a:pos x="235" y="151"/>
                </a:cxn>
                <a:cxn ang="0">
                  <a:pos x="310" y="218"/>
                </a:cxn>
              </a:cxnLst>
              <a:rect l="0" t="0" r="r" b="b"/>
              <a:pathLst>
                <a:path w="310" h="218">
                  <a:moveTo>
                    <a:pt x="0" y="0"/>
                  </a:moveTo>
                  <a:lnTo>
                    <a:pt x="18" y="0"/>
                  </a:lnTo>
                  <a:lnTo>
                    <a:pt x="43" y="0"/>
                  </a:lnTo>
                  <a:lnTo>
                    <a:pt x="74" y="11"/>
                  </a:lnTo>
                  <a:lnTo>
                    <a:pt x="99" y="28"/>
                  </a:lnTo>
                  <a:lnTo>
                    <a:pt x="124" y="50"/>
                  </a:lnTo>
                  <a:lnTo>
                    <a:pt x="173" y="95"/>
                  </a:lnTo>
                  <a:lnTo>
                    <a:pt x="235" y="151"/>
                  </a:lnTo>
                  <a:lnTo>
                    <a:pt x="310" y="218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1" name="Freeform 837"/>
            <p:cNvSpPr/>
            <p:nvPr/>
          </p:nvSpPr>
          <p:spPr bwMode="auto">
            <a:xfrm>
              <a:off x="1478" y="10329"/>
              <a:ext cx="1489" cy="111"/>
            </a:xfrm>
            <a:custGeom>
              <a:avLst/>
              <a:gdLst/>
              <a:ahLst/>
              <a:cxnLst>
                <a:cxn ang="0">
                  <a:pos x="1489" y="111"/>
                </a:cxn>
                <a:cxn ang="0">
                  <a:pos x="24" y="111"/>
                </a:cxn>
                <a:cxn ang="0">
                  <a:pos x="0" y="0"/>
                </a:cxn>
                <a:cxn ang="0">
                  <a:pos x="1470" y="0"/>
                </a:cxn>
                <a:cxn ang="0">
                  <a:pos x="1489" y="111"/>
                </a:cxn>
              </a:cxnLst>
              <a:rect l="0" t="0" r="r" b="b"/>
              <a:pathLst>
                <a:path w="1489" h="111">
                  <a:moveTo>
                    <a:pt x="1489" y="111"/>
                  </a:moveTo>
                  <a:lnTo>
                    <a:pt x="24" y="111"/>
                  </a:lnTo>
                  <a:lnTo>
                    <a:pt x="0" y="0"/>
                  </a:lnTo>
                  <a:lnTo>
                    <a:pt x="1470" y="0"/>
                  </a:lnTo>
                  <a:lnTo>
                    <a:pt x="1489" y="11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2" name="Line 838"/>
            <p:cNvSpPr>
              <a:spLocks noChangeShapeType="1"/>
            </p:cNvSpPr>
            <p:nvPr/>
          </p:nvSpPr>
          <p:spPr bwMode="auto">
            <a:xfrm flipH="1">
              <a:off x="1509" y="10440"/>
              <a:ext cx="1458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3" name="Line 839"/>
            <p:cNvSpPr>
              <a:spLocks noChangeShapeType="1"/>
            </p:cNvSpPr>
            <p:nvPr/>
          </p:nvSpPr>
          <p:spPr bwMode="auto">
            <a:xfrm>
              <a:off x="1484" y="10329"/>
              <a:ext cx="1464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4" name="Freeform 840"/>
            <p:cNvSpPr/>
            <p:nvPr/>
          </p:nvSpPr>
          <p:spPr bwMode="auto">
            <a:xfrm>
              <a:off x="1701" y="10111"/>
              <a:ext cx="1160" cy="552"/>
            </a:xfrm>
            <a:custGeom>
              <a:avLst/>
              <a:gdLst/>
              <a:ahLst/>
              <a:cxnLst>
                <a:cxn ang="0">
                  <a:pos x="775" y="290"/>
                </a:cxn>
                <a:cxn ang="0">
                  <a:pos x="819" y="251"/>
                </a:cxn>
                <a:cxn ang="0">
                  <a:pos x="912" y="167"/>
                </a:cxn>
                <a:cxn ang="0">
                  <a:pos x="1011" y="78"/>
                </a:cxn>
                <a:cxn ang="0">
                  <a:pos x="1073" y="23"/>
                </a:cxn>
                <a:cxn ang="0">
                  <a:pos x="1098" y="11"/>
                </a:cxn>
                <a:cxn ang="0">
                  <a:pos x="1129" y="0"/>
                </a:cxn>
                <a:cxn ang="0">
                  <a:pos x="1148" y="0"/>
                </a:cxn>
                <a:cxn ang="0">
                  <a:pos x="1160" y="0"/>
                </a:cxn>
                <a:cxn ang="0">
                  <a:pos x="1092" y="0"/>
                </a:cxn>
                <a:cxn ang="0">
                  <a:pos x="949" y="0"/>
                </a:cxn>
                <a:cxn ang="0">
                  <a:pos x="800" y="0"/>
                </a:cxn>
                <a:cxn ang="0">
                  <a:pos x="732" y="0"/>
                </a:cxn>
                <a:cxn ang="0">
                  <a:pos x="720" y="0"/>
                </a:cxn>
                <a:cxn ang="0">
                  <a:pos x="695" y="0"/>
                </a:cxn>
                <a:cxn ang="0">
                  <a:pos x="664" y="11"/>
                </a:cxn>
                <a:cxn ang="0">
                  <a:pos x="633" y="28"/>
                </a:cxn>
                <a:cxn ang="0">
                  <a:pos x="596" y="67"/>
                </a:cxn>
                <a:cxn ang="0">
                  <a:pos x="540" y="117"/>
                </a:cxn>
                <a:cxn ang="0">
                  <a:pos x="471" y="179"/>
                </a:cxn>
                <a:cxn ang="0">
                  <a:pos x="385" y="257"/>
                </a:cxn>
                <a:cxn ang="0">
                  <a:pos x="341" y="296"/>
                </a:cxn>
                <a:cxn ang="0">
                  <a:pos x="248" y="379"/>
                </a:cxn>
                <a:cxn ang="0">
                  <a:pos x="149" y="468"/>
                </a:cxn>
                <a:cxn ang="0">
                  <a:pos x="87" y="524"/>
                </a:cxn>
                <a:cxn ang="0">
                  <a:pos x="56" y="541"/>
                </a:cxn>
                <a:cxn ang="0">
                  <a:pos x="31" y="546"/>
                </a:cxn>
                <a:cxn ang="0">
                  <a:pos x="12" y="552"/>
                </a:cxn>
                <a:cxn ang="0">
                  <a:pos x="0" y="552"/>
                </a:cxn>
                <a:cxn ang="0">
                  <a:pos x="62" y="552"/>
                </a:cxn>
                <a:cxn ang="0">
                  <a:pos x="198" y="552"/>
                </a:cxn>
                <a:cxn ang="0">
                  <a:pos x="329" y="552"/>
                </a:cxn>
                <a:cxn ang="0">
                  <a:pos x="391" y="552"/>
                </a:cxn>
                <a:cxn ang="0">
                  <a:pos x="409" y="552"/>
                </a:cxn>
                <a:cxn ang="0">
                  <a:pos x="440" y="552"/>
                </a:cxn>
                <a:cxn ang="0">
                  <a:pos x="465" y="546"/>
                </a:cxn>
                <a:cxn ang="0">
                  <a:pos x="484" y="546"/>
                </a:cxn>
                <a:cxn ang="0">
                  <a:pos x="502" y="535"/>
                </a:cxn>
                <a:cxn ang="0">
                  <a:pos x="515" y="524"/>
                </a:cxn>
                <a:cxn ang="0">
                  <a:pos x="558" y="485"/>
                </a:cxn>
                <a:cxn ang="0">
                  <a:pos x="614" y="435"/>
                </a:cxn>
                <a:cxn ang="0">
                  <a:pos x="689" y="368"/>
                </a:cxn>
                <a:cxn ang="0">
                  <a:pos x="775" y="290"/>
                </a:cxn>
              </a:cxnLst>
              <a:rect l="0" t="0" r="r" b="b"/>
              <a:pathLst>
                <a:path w="1160" h="552">
                  <a:moveTo>
                    <a:pt x="775" y="290"/>
                  </a:moveTo>
                  <a:lnTo>
                    <a:pt x="819" y="251"/>
                  </a:lnTo>
                  <a:lnTo>
                    <a:pt x="912" y="167"/>
                  </a:lnTo>
                  <a:lnTo>
                    <a:pt x="1011" y="78"/>
                  </a:lnTo>
                  <a:lnTo>
                    <a:pt x="1073" y="23"/>
                  </a:lnTo>
                  <a:lnTo>
                    <a:pt x="1098" y="11"/>
                  </a:lnTo>
                  <a:lnTo>
                    <a:pt x="1129" y="0"/>
                  </a:lnTo>
                  <a:lnTo>
                    <a:pt x="1148" y="0"/>
                  </a:lnTo>
                  <a:lnTo>
                    <a:pt x="1160" y="0"/>
                  </a:lnTo>
                  <a:lnTo>
                    <a:pt x="1092" y="0"/>
                  </a:lnTo>
                  <a:lnTo>
                    <a:pt x="949" y="0"/>
                  </a:lnTo>
                  <a:lnTo>
                    <a:pt x="800" y="0"/>
                  </a:lnTo>
                  <a:lnTo>
                    <a:pt x="732" y="0"/>
                  </a:lnTo>
                  <a:lnTo>
                    <a:pt x="720" y="0"/>
                  </a:lnTo>
                  <a:lnTo>
                    <a:pt x="695" y="0"/>
                  </a:lnTo>
                  <a:lnTo>
                    <a:pt x="664" y="11"/>
                  </a:lnTo>
                  <a:lnTo>
                    <a:pt x="633" y="28"/>
                  </a:lnTo>
                  <a:lnTo>
                    <a:pt x="596" y="67"/>
                  </a:lnTo>
                  <a:lnTo>
                    <a:pt x="540" y="117"/>
                  </a:lnTo>
                  <a:lnTo>
                    <a:pt x="471" y="179"/>
                  </a:lnTo>
                  <a:lnTo>
                    <a:pt x="385" y="257"/>
                  </a:lnTo>
                  <a:lnTo>
                    <a:pt x="341" y="296"/>
                  </a:lnTo>
                  <a:lnTo>
                    <a:pt x="248" y="379"/>
                  </a:lnTo>
                  <a:lnTo>
                    <a:pt x="149" y="468"/>
                  </a:lnTo>
                  <a:lnTo>
                    <a:pt x="87" y="524"/>
                  </a:lnTo>
                  <a:lnTo>
                    <a:pt x="56" y="541"/>
                  </a:lnTo>
                  <a:lnTo>
                    <a:pt x="31" y="546"/>
                  </a:lnTo>
                  <a:lnTo>
                    <a:pt x="12" y="552"/>
                  </a:lnTo>
                  <a:lnTo>
                    <a:pt x="0" y="552"/>
                  </a:lnTo>
                  <a:lnTo>
                    <a:pt x="62" y="552"/>
                  </a:lnTo>
                  <a:lnTo>
                    <a:pt x="198" y="552"/>
                  </a:lnTo>
                  <a:lnTo>
                    <a:pt x="329" y="552"/>
                  </a:lnTo>
                  <a:lnTo>
                    <a:pt x="391" y="552"/>
                  </a:lnTo>
                  <a:lnTo>
                    <a:pt x="409" y="552"/>
                  </a:lnTo>
                  <a:lnTo>
                    <a:pt x="440" y="552"/>
                  </a:lnTo>
                  <a:lnTo>
                    <a:pt x="465" y="546"/>
                  </a:lnTo>
                  <a:lnTo>
                    <a:pt x="484" y="546"/>
                  </a:lnTo>
                  <a:lnTo>
                    <a:pt x="502" y="535"/>
                  </a:lnTo>
                  <a:lnTo>
                    <a:pt x="515" y="524"/>
                  </a:lnTo>
                  <a:lnTo>
                    <a:pt x="558" y="485"/>
                  </a:lnTo>
                  <a:lnTo>
                    <a:pt x="614" y="435"/>
                  </a:lnTo>
                  <a:lnTo>
                    <a:pt x="689" y="368"/>
                  </a:lnTo>
                  <a:lnTo>
                    <a:pt x="775" y="29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5" name="Freeform 841"/>
            <p:cNvSpPr/>
            <p:nvPr/>
          </p:nvSpPr>
          <p:spPr bwMode="auto">
            <a:xfrm>
              <a:off x="1701" y="10111"/>
              <a:ext cx="1160" cy="552"/>
            </a:xfrm>
            <a:custGeom>
              <a:avLst/>
              <a:gdLst/>
              <a:ahLst/>
              <a:cxnLst>
                <a:cxn ang="0">
                  <a:pos x="775" y="290"/>
                </a:cxn>
                <a:cxn ang="0">
                  <a:pos x="819" y="251"/>
                </a:cxn>
                <a:cxn ang="0">
                  <a:pos x="912" y="167"/>
                </a:cxn>
                <a:cxn ang="0">
                  <a:pos x="1011" y="78"/>
                </a:cxn>
                <a:cxn ang="0">
                  <a:pos x="1073" y="23"/>
                </a:cxn>
                <a:cxn ang="0">
                  <a:pos x="1098" y="11"/>
                </a:cxn>
                <a:cxn ang="0">
                  <a:pos x="1129" y="0"/>
                </a:cxn>
                <a:cxn ang="0">
                  <a:pos x="1148" y="0"/>
                </a:cxn>
                <a:cxn ang="0">
                  <a:pos x="1160" y="0"/>
                </a:cxn>
                <a:cxn ang="0">
                  <a:pos x="1092" y="0"/>
                </a:cxn>
                <a:cxn ang="0">
                  <a:pos x="949" y="0"/>
                </a:cxn>
                <a:cxn ang="0">
                  <a:pos x="800" y="0"/>
                </a:cxn>
                <a:cxn ang="0">
                  <a:pos x="732" y="0"/>
                </a:cxn>
                <a:cxn ang="0">
                  <a:pos x="720" y="0"/>
                </a:cxn>
                <a:cxn ang="0">
                  <a:pos x="695" y="0"/>
                </a:cxn>
                <a:cxn ang="0">
                  <a:pos x="664" y="11"/>
                </a:cxn>
                <a:cxn ang="0">
                  <a:pos x="633" y="28"/>
                </a:cxn>
                <a:cxn ang="0">
                  <a:pos x="596" y="67"/>
                </a:cxn>
                <a:cxn ang="0">
                  <a:pos x="540" y="117"/>
                </a:cxn>
                <a:cxn ang="0">
                  <a:pos x="471" y="179"/>
                </a:cxn>
                <a:cxn ang="0">
                  <a:pos x="385" y="257"/>
                </a:cxn>
                <a:cxn ang="0">
                  <a:pos x="341" y="296"/>
                </a:cxn>
                <a:cxn ang="0">
                  <a:pos x="248" y="379"/>
                </a:cxn>
                <a:cxn ang="0">
                  <a:pos x="149" y="468"/>
                </a:cxn>
                <a:cxn ang="0">
                  <a:pos x="87" y="524"/>
                </a:cxn>
                <a:cxn ang="0">
                  <a:pos x="56" y="541"/>
                </a:cxn>
                <a:cxn ang="0">
                  <a:pos x="31" y="546"/>
                </a:cxn>
                <a:cxn ang="0">
                  <a:pos x="12" y="552"/>
                </a:cxn>
                <a:cxn ang="0">
                  <a:pos x="0" y="552"/>
                </a:cxn>
                <a:cxn ang="0">
                  <a:pos x="62" y="552"/>
                </a:cxn>
                <a:cxn ang="0">
                  <a:pos x="198" y="552"/>
                </a:cxn>
                <a:cxn ang="0">
                  <a:pos x="329" y="552"/>
                </a:cxn>
                <a:cxn ang="0">
                  <a:pos x="391" y="552"/>
                </a:cxn>
                <a:cxn ang="0">
                  <a:pos x="409" y="552"/>
                </a:cxn>
                <a:cxn ang="0">
                  <a:pos x="440" y="552"/>
                </a:cxn>
                <a:cxn ang="0">
                  <a:pos x="465" y="546"/>
                </a:cxn>
                <a:cxn ang="0">
                  <a:pos x="484" y="546"/>
                </a:cxn>
                <a:cxn ang="0">
                  <a:pos x="502" y="535"/>
                </a:cxn>
                <a:cxn ang="0">
                  <a:pos x="515" y="524"/>
                </a:cxn>
                <a:cxn ang="0">
                  <a:pos x="558" y="485"/>
                </a:cxn>
                <a:cxn ang="0">
                  <a:pos x="614" y="435"/>
                </a:cxn>
                <a:cxn ang="0">
                  <a:pos x="689" y="368"/>
                </a:cxn>
                <a:cxn ang="0">
                  <a:pos x="775" y="290"/>
                </a:cxn>
              </a:cxnLst>
              <a:rect l="0" t="0" r="r" b="b"/>
              <a:pathLst>
                <a:path w="1160" h="552">
                  <a:moveTo>
                    <a:pt x="775" y="290"/>
                  </a:moveTo>
                  <a:lnTo>
                    <a:pt x="819" y="251"/>
                  </a:lnTo>
                  <a:lnTo>
                    <a:pt x="912" y="167"/>
                  </a:lnTo>
                  <a:lnTo>
                    <a:pt x="1011" y="78"/>
                  </a:lnTo>
                  <a:lnTo>
                    <a:pt x="1073" y="23"/>
                  </a:lnTo>
                  <a:lnTo>
                    <a:pt x="1098" y="11"/>
                  </a:lnTo>
                  <a:lnTo>
                    <a:pt x="1129" y="0"/>
                  </a:lnTo>
                  <a:lnTo>
                    <a:pt x="1148" y="0"/>
                  </a:lnTo>
                  <a:lnTo>
                    <a:pt x="1160" y="0"/>
                  </a:lnTo>
                  <a:lnTo>
                    <a:pt x="1092" y="0"/>
                  </a:lnTo>
                  <a:lnTo>
                    <a:pt x="949" y="0"/>
                  </a:lnTo>
                  <a:lnTo>
                    <a:pt x="800" y="0"/>
                  </a:lnTo>
                  <a:lnTo>
                    <a:pt x="732" y="0"/>
                  </a:lnTo>
                  <a:lnTo>
                    <a:pt x="720" y="0"/>
                  </a:lnTo>
                  <a:lnTo>
                    <a:pt x="695" y="0"/>
                  </a:lnTo>
                  <a:lnTo>
                    <a:pt x="664" y="11"/>
                  </a:lnTo>
                  <a:lnTo>
                    <a:pt x="633" y="28"/>
                  </a:lnTo>
                  <a:lnTo>
                    <a:pt x="596" y="67"/>
                  </a:lnTo>
                  <a:lnTo>
                    <a:pt x="540" y="117"/>
                  </a:lnTo>
                  <a:lnTo>
                    <a:pt x="471" y="179"/>
                  </a:lnTo>
                  <a:lnTo>
                    <a:pt x="385" y="257"/>
                  </a:lnTo>
                  <a:lnTo>
                    <a:pt x="341" y="296"/>
                  </a:lnTo>
                  <a:lnTo>
                    <a:pt x="248" y="379"/>
                  </a:lnTo>
                  <a:lnTo>
                    <a:pt x="149" y="468"/>
                  </a:lnTo>
                  <a:lnTo>
                    <a:pt x="87" y="524"/>
                  </a:lnTo>
                  <a:lnTo>
                    <a:pt x="56" y="541"/>
                  </a:lnTo>
                  <a:lnTo>
                    <a:pt x="31" y="546"/>
                  </a:lnTo>
                  <a:lnTo>
                    <a:pt x="12" y="552"/>
                  </a:lnTo>
                  <a:lnTo>
                    <a:pt x="0" y="552"/>
                  </a:lnTo>
                  <a:lnTo>
                    <a:pt x="62" y="552"/>
                  </a:lnTo>
                  <a:lnTo>
                    <a:pt x="198" y="552"/>
                  </a:lnTo>
                  <a:lnTo>
                    <a:pt x="329" y="552"/>
                  </a:lnTo>
                  <a:lnTo>
                    <a:pt x="391" y="552"/>
                  </a:lnTo>
                  <a:lnTo>
                    <a:pt x="409" y="552"/>
                  </a:lnTo>
                  <a:lnTo>
                    <a:pt x="440" y="552"/>
                  </a:lnTo>
                  <a:lnTo>
                    <a:pt x="465" y="546"/>
                  </a:lnTo>
                  <a:lnTo>
                    <a:pt x="484" y="546"/>
                  </a:lnTo>
                  <a:lnTo>
                    <a:pt x="502" y="535"/>
                  </a:lnTo>
                  <a:lnTo>
                    <a:pt x="515" y="524"/>
                  </a:lnTo>
                  <a:lnTo>
                    <a:pt x="558" y="485"/>
                  </a:lnTo>
                  <a:lnTo>
                    <a:pt x="614" y="435"/>
                  </a:lnTo>
                  <a:lnTo>
                    <a:pt x="689" y="368"/>
                  </a:lnTo>
                  <a:lnTo>
                    <a:pt x="775" y="29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6" name="Freeform 842"/>
            <p:cNvSpPr/>
            <p:nvPr/>
          </p:nvSpPr>
          <p:spPr bwMode="auto">
            <a:xfrm>
              <a:off x="1931" y="10111"/>
              <a:ext cx="719" cy="552"/>
            </a:xfrm>
            <a:custGeom>
              <a:avLst/>
              <a:gdLst/>
              <a:ahLst/>
              <a:cxnLst>
                <a:cxn ang="0">
                  <a:pos x="719" y="0"/>
                </a:cxn>
                <a:cxn ang="0">
                  <a:pos x="701" y="0"/>
                </a:cxn>
                <a:cxn ang="0">
                  <a:pos x="676" y="0"/>
                </a:cxn>
                <a:cxn ang="0">
                  <a:pos x="645" y="11"/>
                </a:cxn>
                <a:cxn ang="0">
                  <a:pos x="620" y="28"/>
                </a:cxn>
                <a:cxn ang="0">
                  <a:pos x="533" y="112"/>
                </a:cxn>
                <a:cxn ang="0">
                  <a:pos x="359" y="268"/>
                </a:cxn>
                <a:cxn ang="0">
                  <a:pos x="186" y="424"/>
                </a:cxn>
                <a:cxn ang="0">
                  <a:pos x="93" y="507"/>
                </a:cxn>
                <a:cxn ang="0">
                  <a:pos x="68" y="530"/>
                </a:cxn>
                <a:cxn ang="0">
                  <a:pos x="49" y="541"/>
                </a:cxn>
                <a:cxn ang="0">
                  <a:pos x="24" y="546"/>
                </a:cxn>
                <a:cxn ang="0">
                  <a:pos x="0" y="552"/>
                </a:cxn>
              </a:cxnLst>
              <a:rect l="0" t="0" r="r" b="b"/>
              <a:pathLst>
                <a:path w="719" h="552">
                  <a:moveTo>
                    <a:pt x="719" y="0"/>
                  </a:moveTo>
                  <a:lnTo>
                    <a:pt x="701" y="0"/>
                  </a:lnTo>
                  <a:lnTo>
                    <a:pt x="676" y="0"/>
                  </a:lnTo>
                  <a:lnTo>
                    <a:pt x="645" y="11"/>
                  </a:lnTo>
                  <a:lnTo>
                    <a:pt x="620" y="28"/>
                  </a:lnTo>
                  <a:lnTo>
                    <a:pt x="533" y="112"/>
                  </a:lnTo>
                  <a:lnTo>
                    <a:pt x="359" y="268"/>
                  </a:lnTo>
                  <a:lnTo>
                    <a:pt x="186" y="424"/>
                  </a:lnTo>
                  <a:lnTo>
                    <a:pt x="93" y="507"/>
                  </a:lnTo>
                  <a:lnTo>
                    <a:pt x="68" y="530"/>
                  </a:lnTo>
                  <a:lnTo>
                    <a:pt x="49" y="541"/>
                  </a:lnTo>
                  <a:lnTo>
                    <a:pt x="24" y="546"/>
                  </a:lnTo>
                  <a:lnTo>
                    <a:pt x="0" y="5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7" name="Freeform 843"/>
            <p:cNvSpPr/>
            <p:nvPr/>
          </p:nvSpPr>
          <p:spPr bwMode="auto">
            <a:xfrm>
              <a:off x="1019" y="9638"/>
              <a:ext cx="576" cy="568"/>
            </a:xfrm>
            <a:custGeom>
              <a:avLst/>
              <a:gdLst/>
              <a:ahLst/>
              <a:cxnLst>
                <a:cxn ang="0">
                  <a:pos x="576" y="568"/>
                </a:cxn>
                <a:cxn ang="0">
                  <a:pos x="533" y="529"/>
                </a:cxn>
                <a:cxn ang="0">
                  <a:pos x="477" y="479"/>
                </a:cxn>
                <a:cxn ang="0">
                  <a:pos x="403" y="418"/>
                </a:cxn>
                <a:cxn ang="0">
                  <a:pos x="328" y="345"/>
                </a:cxn>
                <a:cxn ang="0">
                  <a:pos x="285" y="306"/>
                </a:cxn>
                <a:cxn ang="0">
                  <a:pos x="192" y="222"/>
                </a:cxn>
                <a:cxn ang="0">
                  <a:pos x="86" y="133"/>
                </a:cxn>
                <a:cxn ang="0">
                  <a:pos x="31" y="78"/>
                </a:cxn>
                <a:cxn ang="0">
                  <a:pos x="12" y="55"/>
                </a:cxn>
                <a:cxn ang="0">
                  <a:pos x="6" y="27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0" y="189"/>
                </a:cxn>
                <a:cxn ang="0">
                  <a:pos x="0" y="323"/>
                </a:cxn>
                <a:cxn ang="0">
                  <a:pos x="0" y="384"/>
                </a:cxn>
                <a:cxn ang="0">
                  <a:pos x="0" y="395"/>
                </a:cxn>
                <a:cxn ang="0">
                  <a:pos x="6" y="418"/>
                </a:cxn>
                <a:cxn ang="0">
                  <a:pos x="12" y="445"/>
                </a:cxn>
                <a:cxn ang="0">
                  <a:pos x="37" y="473"/>
                </a:cxn>
                <a:cxn ang="0">
                  <a:pos x="80" y="512"/>
                </a:cxn>
                <a:cxn ang="0">
                  <a:pos x="142" y="562"/>
                </a:cxn>
                <a:cxn ang="0">
                  <a:pos x="576" y="568"/>
                </a:cxn>
              </a:cxnLst>
              <a:rect l="0" t="0" r="r" b="b"/>
              <a:pathLst>
                <a:path w="576" h="568">
                  <a:moveTo>
                    <a:pt x="576" y="568"/>
                  </a:moveTo>
                  <a:lnTo>
                    <a:pt x="533" y="529"/>
                  </a:lnTo>
                  <a:lnTo>
                    <a:pt x="477" y="479"/>
                  </a:lnTo>
                  <a:lnTo>
                    <a:pt x="403" y="418"/>
                  </a:lnTo>
                  <a:lnTo>
                    <a:pt x="328" y="345"/>
                  </a:lnTo>
                  <a:lnTo>
                    <a:pt x="285" y="306"/>
                  </a:lnTo>
                  <a:lnTo>
                    <a:pt x="192" y="222"/>
                  </a:lnTo>
                  <a:lnTo>
                    <a:pt x="86" y="133"/>
                  </a:lnTo>
                  <a:lnTo>
                    <a:pt x="31" y="78"/>
                  </a:lnTo>
                  <a:lnTo>
                    <a:pt x="12" y="55"/>
                  </a:lnTo>
                  <a:lnTo>
                    <a:pt x="6" y="27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61"/>
                  </a:lnTo>
                  <a:lnTo>
                    <a:pt x="0" y="189"/>
                  </a:lnTo>
                  <a:lnTo>
                    <a:pt x="0" y="323"/>
                  </a:lnTo>
                  <a:lnTo>
                    <a:pt x="0" y="384"/>
                  </a:lnTo>
                  <a:lnTo>
                    <a:pt x="0" y="395"/>
                  </a:lnTo>
                  <a:lnTo>
                    <a:pt x="6" y="418"/>
                  </a:lnTo>
                  <a:lnTo>
                    <a:pt x="12" y="445"/>
                  </a:lnTo>
                  <a:lnTo>
                    <a:pt x="37" y="473"/>
                  </a:lnTo>
                  <a:lnTo>
                    <a:pt x="80" y="512"/>
                  </a:lnTo>
                  <a:lnTo>
                    <a:pt x="142" y="562"/>
                  </a:lnTo>
                  <a:lnTo>
                    <a:pt x="576" y="568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8" name="Freeform 844"/>
            <p:cNvSpPr/>
            <p:nvPr/>
          </p:nvSpPr>
          <p:spPr bwMode="auto">
            <a:xfrm>
              <a:off x="1019" y="9821"/>
              <a:ext cx="347" cy="374"/>
            </a:xfrm>
            <a:custGeom>
              <a:avLst/>
              <a:gdLst/>
              <a:ahLst/>
              <a:cxnLst>
                <a:cxn ang="0">
                  <a:pos x="347" y="374"/>
                </a:cxn>
                <a:cxn ang="0">
                  <a:pos x="272" y="307"/>
                </a:cxn>
                <a:cxn ang="0">
                  <a:pos x="173" y="218"/>
                </a:cxn>
                <a:cxn ang="0">
                  <a:pos x="80" y="134"/>
                </a:cxn>
                <a:cxn ang="0">
                  <a:pos x="37" y="95"/>
                </a:cxn>
                <a:cxn ang="0">
                  <a:pos x="24" y="84"/>
                </a:cxn>
                <a:cxn ang="0">
                  <a:pos x="12" y="67"/>
                </a:cxn>
                <a:cxn ang="0">
                  <a:pos x="6" y="39"/>
                </a:cxn>
                <a:cxn ang="0">
                  <a:pos x="0" y="0"/>
                </a:cxn>
              </a:cxnLst>
              <a:rect l="0" t="0" r="r" b="b"/>
              <a:pathLst>
                <a:path w="347" h="374">
                  <a:moveTo>
                    <a:pt x="347" y="374"/>
                  </a:moveTo>
                  <a:lnTo>
                    <a:pt x="272" y="307"/>
                  </a:lnTo>
                  <a:lnTo>
                    <a:pt x="173" y="218"/>
                  </a:lnTo>
                  <a:lnTo>
                    <a:pt x="80" y="134"/>
                  </a:lnTo>
                  <a:lnTo>
                    <a:pt x="37" y="95"/>
                  </a:lnTo>
                  <a:lnTo>
                    <a:pt x="24" y="84"/>
                  </a:lnTo>
                  <a:lnTo>
                    <a:pt x="12" y="67"/>
                  </a:lnTo>
                  <a:lnTo>
                    <a:pt x="6" y="39"/>
                  </a:lnTo>
                  <a:lnTo>
                    <a:pt x="0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69" name="Freeform 845"/>
            <p:cNvSpPr/>
            <p:nvPr/>
          </p:nvSpPr>
          <p:spPr bwMode="auto">
            <a:xfrm>
              <a:off x="1161" y="8924"/>
              <a:ext cx="472" cy="480"/>
            </a:xfrm>
            <a:custGeom>
              <a:avLst/>
              <a:gdLst/>
              <a:ahLst/>
              <a:cxnLst>
                <a:cxn ang="0">
                  <a:pos x="434" y="0"/>
                </a:cxn>
                <a:cxn ang="0">
                  <a:pos x="441" y="6"/>
                </a:cxn>
                <a:cxn ang="0">
                  <a:pos x="447" y="11"/>
                </a:cxn>
                <a:cxn ang="0">
                  <a:pos x="459" y="28"/>
                </a:cxn>
                <a:cxn ang="0">
                  <a:pos x="466" y="45"/>
                </a:cxn>
                <a:cxn ang="0">
                  <a:pos x="472" y="62"/>
                </a:cxn>
                <a:cxn ang="0">
                  <a:pos x="472" y="84"/>
                </a:cxn>
                <a:cxn ang="0">
                  <a:pos x="472" y="112"/>
                </a:cxn>
                <a:cxn ang="0">
                  <a:pos x="472" y="128"/>
                </a:cxn>
                <a:cxn ang="0">
                  <a:pos x="472" y="184"/>
                </a:cxn>
                <a:cxn ang="0">
                  <a:pos x="472" y="301"/>
                </a:cxn>
                <a:cxn ang="0">
                  <a:pos x="472" y="424"/>
                </a:cxn>
                <a:cxn ang="0">
                  <a:pos x="472" y="480"/>
                </a:cxn>
                <a:cxn ang="0">
                  <a:pos x="472" y="452"/>
                </a:cxn>
                <a:cxn ang="0">
                  <a:pos x="441" y="402"/>
                </a:cxn>
                <a:cxn ang="0">
                  <a:pos x="385" y="346"/>
                </a:cxn>
                <a:cxn ang="0">
                  <a:pos x="279" y="257"/>
                </a:cxn>
                <a:cxn ang="0">
                  <a:pos x="186" y="173"/>
                </a:cxn>
                <a:cxn ang="0">
                  <a:pos x="149" y="134"/>
                </a:cxn>
                <a:cxn ang="0">
                  <a:pos x="68" y="62"/>
                </a:cxn>
                <a:cxn ang="0">
                  <a:pos x="0" y="0"/>
                </a:cxn>
                <a:cxn ang="0">
                  <a:pos x="434" y="0"/>
                </a:cxn>
              </a:cxnLst>
              <a:rect l="0" t="0" r="r" b="b"/>
              <a:pathLst>
                <a:path w="472" h="480">
                  <a:moveTo>
                    <a:pt x="434" y="0"/>
                  </a:moveTo>
                  <a:lnTo>
                    <a:pt x="441" y="6"/>
                  </a:lnTo>
                  <a:lnTo>
                    <a:pt x="447" y="11"/>
                  </a:lnTo>
                  <a:lnTo>
                    <a:pt x="459" y="28"/>
                  </a:lnTo>
                  <a:lnTo>
                    <a:pt x="466" y="45"/>
                  </a:lnTo>
                  <a:lnTo>
                    <a:pt x="472" y="62"/>
                  </a:lnTo>
                  <a:lnTo>
                    <a:pt x="472" y="84"/>
                  </a:lnTo>
                  <a:lnTo>
                    <a:pt x="472" y="112"/>
                  </a:lnTo>
                  <a:lnTo>
                    <a:pt x="472" y="128"/>
                  </a:lnTo>
                  <a:lnTo>
                    <a:pt x="472" y="184"/>
                  </a:lnTo>
                  <a:lnTo>
                    <a:pt x="472" y="301"/>
                  </a:lnTo>
                  <a:lnTo>
                    <a:pt x="472" y="424"/>
                  </a:lnTo>
                  <a:lnTo>
                    <a:pt x="472" y="480"/>
                  </a:lnTo>
                  <a:lnTo>
                    <a:pt x="472" y="452"/>
                  </a:lnTo>
                  <a:lnTo>
                    <a:pt x="441" y="402"/>
                  </a:lnTo>
                  <a:lnTo>
                    <a:pt x="385" y="346"/>
                  </a:lnTo>
                  <a:lnTo>
                    <a:pt x="279" y="257"/>
                  </a:lnTo>
                  <a:lnTo>
                    <a:pt x="186" y="173"/>
                  </a:lnTo>
                  <a:lnTo>
                    <a:pt x="149" y="134"/>
                  </a:lnTo>
                  <a:lnTo>
                    <a:pt x="68" y="62"/>
                  </a:lnTo>
                  <a:lnTo>
                    <a:pt x="0" y="0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0" name="Freeform 846"/>
            <p:cNvSpPr/>
            <p:nvPr/>
          </p:nvSpPr>
          <p:spPr bwMode="auto">
            <a:xfrm>
              <a:off x="1397" y="8947"/>
              <a:ext cx="236" cy="267"/>
            </a:xfrm>
            <a:custGeom>
              <a:avLst/>
              <a:gdLst/>
              <a:ahLst/>
              <a:cxnLst>
                <a:cxn ang="0">
                  <a:pos x="236" y="267"/>
                </a:cxn>
                <a:cxn ang="0">
                  <a:pos x="236" y="250"/>
                </a:cxn>
                <a:cxn ang="0">
                  <a:pos x="230" y="222"/>
                </a:cxn>
                <a:cxn ang="0">
                  <a:pos x="223" y="200"/>
                </a:cxn>
                <a:cxn ang="0">
                  <a:pos x="205" y="178"/>
                </a:cxn>
                <a:cxn ang="0">
                  <a:pos x="180" y="156"/>
                </a:cxn>
                <a:cxn ang="0">
                  <a:pos x="136" y="117"/>
                </a:cxn>
                <a:cxn ang="0">
                  <a:pos x="74" y="61"/>
                </a:cxn>
                <a:cxn ang="0">
                  <a:pos x="0" y="0"/>
                </a:cxn>
              </a:cxnLst>
              <a:rect l="0" t="0" r="r" b="b"/>
              <a:pathLst>
                <a:path w="236" h="267">
                  <a:moveTo>
                    <a:pt x="236" y="267"/>
                  </a:moveTo>
                  <a:lnTo>
                    <a:pt x="236" y="250"/>
                  </a:lnTo>
                  <a:lnTo>
                    <a:pt x="230" y="222"/>
                  </a:lnTo>
                  <a:lnTo>
                    <a:pt x="223" y="200"/>
                  </a:lnTo>
                  <a:lnTo>
                    <a:pt x="205" y="178"/>
                  </a:lnTo>
                  <a:lnTo>
                    <a:pt x="180" y="156"/>
                  </a:lnTo>
                  <a:lnTo>
                    <a:pt x="136" y="117"/>
                  </a:lnTo>
                  <a:lnTo>
                    <a:pt x="74" y="61"/>
                  </a:lnTo>
                  <a:lnTo>
                    <a:pt x="0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1" name="Freeform 847"/>
            <p:cNvSpPr/>
            <p:nvPr/>
          </p:nvSpPr>
          <p:spPr bwMode="auto">
            <a:xfrm>
              <a:off x="1260" y="8913"/>
              <a:ext cx="131" cy="1299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1299"/>
                </a:cxn>
                <a:cxn ang="0">
                  <a:pos x="131" y="1299"/>
                </a:cxn>
                <a:cxn ang="0">
                  <a:pos x="131" y="0"/>
                </a:cxn>
                <a:cxn ang="0">
                  <a:pos x="0" y="11"/>
                </a:cxn>
              </a:cxnLst>
              <a:rect l="0" t="0" r="r" b="b"/>
              <a:pathLst>
                <a:path w="131" h="1299">
                  <a:moveTo>
                    <a:pt x="0" y="11"/>
                  </a:moveTo>
                  <a:lnTo>
                    <a:pt x="0" y="1299"/>
                  </a:lnTo>
                  <a:lnTo>
                    <a:pt x="131" y="1299"/>
                  </a:lnTo>
                  <a:lnTo>
                    <a:pt x="131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2" name="Line 848"/>
            <p:cNvSpPr>
              <a:spLocks noChangeShapeType="1"/>
            </p:cNvSpPr>
            <p:nvPr/>
          </p:nvSpPr>
          <p:spPr bwMode="auto">
            <a:xfrm flipV="1">
              <a:off x="1391" y="8986"/>
              <a:ext cx="1" cy="123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3" name="Line 849"/>
            <p:cNvSpPr>
              <a:spLocks noChangeShapeType="1"/>
            </p:cNvSpPr>
            <p:nvPr/>
          </p:nvSpPr>
          <p:spPr bwMode="auto">
            <a:xfrm>
              <a:off x="1260" y="8924"/>
              <a:ext cx="1" cy="1293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4" name="Freeform 850"/>
            <p:cNvSpPr/>
            <p:nvPr/>
          </p:nvSpPr>
          <p:spPr bwMode="auto">
            <a:xfrm>
              <a:off x="1019" y="9008"/>
              <a:ext cx="614" cy="1036"/>
            </a:xfrm>
            <a:custGeom>
              <a:avLst/>
              <a:gdLst/>
              <a:ahLst/>
              <a:cxnLst>
                <a:cxn ang="0">
                  <a:pos x="291" y="340"/>
                </a:cxn>
                <a:cxn ang="0">
                  <a:pos x="328" y="306"/>
                </a:cxn>
                <a:cxn ang="0">
                  <a:pos x="428" y="217"/>
                </a:cxn>
                <a:cxn ang="0">
                  <a:pos x="527" y="128"/>
                </a:cxn>
                <a:cxn ang="0">
                  <a:pos x="583" y="78"/>
                </a:cxn>
                <a:cxn ang="0">
                  <a:pos x="601" y="56"/>
                </a:cxn>
                <a:cxn ang="0">
                  <a:pos x="614" y="28"/>
                </a:cxn>
                <a:cxn ang="0">
                  <a:pos x="614" y="11"/>
                </a:cxn>
                <a:cxn ang="0">
                  <a:pos x="614" y="0"/>
                </a:cxn>
                <a:cxn ang="0">
                  <a:pos x="614" y="61"/>
                </a:cxn>
                <a:cxn ang="0">
                  <a:pos x="614" y="189"/>
                </a:cxn>
                <a:cxn ang="0">
                  <a:pos x="614" y="318"/>
                </a:cxn>
                <a:cxn ang="0">
                  <a:pos x="614" y="379"/>
                </a:cxn>
                <a:cxn ang="0">
                  <a:pos x="614" y="390"/>
                </a:cxn>
                <a:cxn ang="0">
                  <a:pos x="614" y="412"/>
                </a:cxn>
                <a:cxn ang="0">
                  <a:pos x="601" y="440"/>
                </a:cxn>
                <a:cxn ang="0">
                  <a:pos x="583" y="468"/>
                </a:cxn>
                <a:cxn ang="0">
                  <a:pos x="539" y="507"/>
                </a:cxn>
                <a:cxn ang="0">
                  <a:pos x="483" y="557"/>
                </a:cxn>
                <a:cxn ang="0">
                  <a:pos x="409" y="618"/>
                </a:cxn>
                <a:cxn ang="0">
                  <a:pos x="328" y="696"/>
                </a:cxn>
                <a:cxn ang="0">
                  <a:pos x="285" y="730"/>
                </a:cxn>
                <a:cxn ang="0">
                  <a:pos x="192" y="813"/>
                </a:cxn>
                <a:cxn ang="0">
                  <a:pos x="93" y="903"/>
                </a:cxn>
                <a:cxn ang="0">
                  <a:pos x="31" y="964"/>
                </a:cxn>
                <a:cxn ang="0">
                  <a:pos x="12" y="992"/>
                </a:cxn>
                <a:cxn ang="0">
                  <a:pos x="0" y="1014"/>
                </a:cxn>
                <a:cxn ang="0">
                  <a:pos x="0" y="1031"/>
                </a:cxn>
                <a:cxn ang="0">
                  <a:pos x="0" y="1036"/>
                </a:cxn>
                <a:cxn ang="0">
                  <a:pos x="0" y="986"/>
                </a:cxn>
                <a:cxn ang="0">
                  <a:pos x="0" y="864"/>
                </a:cxn>
                <a:cxn ang="0">
                  <a:pos x="0" y="747"/>
                </a:cxn>
                <a:cxn ang="0">
                  <a:pos x="0" y="685"/>
                </a:cxn>
                <a:cxn ang="0">
                  <a:pos x="0" y="674"/>
                </a:cxn>
                <a:cxn ang="0">
                  <a:pos x="0" y="641"/>
                </a:cxn>
                <a:cxn ang="0">
                  <a:pos x="0" y="624"/>
                </a:cxn>
                <a:cxn ang="0">
                  <a:pos x="6" y="607"/>
                </a:cxn>
                <a:cxn ang="0">
                  <a:pos x="12" y="591"/>
                </a:cxn>
                <a:cxn ang="0">
                  <a:pos x="24" y="574"/>
                </a:cxn>
                <a:cxn ang="0">
                  <a:pos x="68" y="540"/>
                </a:cxn>
                <a:cxn ang="0">
                  <a:pos x="130" y="485"/>
                </a:cxn>
                <a:cxn ang="0">
                  <a:pos x="204" y="423"/>
                </a:cxn>
                <a:cxn ang="0">
                  <a:pos x="291" y="340"/>
                </a:cxn>
              </a:cxnLst>
              <a:rect l="0" t="0" r="r" b="b"/>
              <a:pathLst>
                <a:path w="614" h="1036">
                  <a:moveTo>
                    <a:pt x="291" y="340"/>
                  </a:moveTo>
                  <a:lnTo>
                    <a:pt x="328" y="306"/>
                  </a:lnTo>
                  <a:lnTo>
                    <a:pt x="428" y="217"/>
                  </a:lnTo>
                  <a:lnTo>
                    <a:pt x="527" y="128"/>
                  </a:lnTo>
                  <a:lnTo>
                    <a:pt x="583" y="78"/>
                  </a:lnTo>
                  <a:lnTo>
                    <a:pt x="601" y="56"/>
                  </a:lnTo>
                  <a:lnTo>
                    <a:pt x="614" y="28"/>
                  </a:lnTo>
                  <a:lnTo>
                    <a:pt x="614" y="11"/>
                  </a:lnTo>
                  <a:lnTo>
                    <a:pt x="614" y="0"/>
                  </a:lnTo>
                  <a:lnTo>
                    <a:pt x="614" y="61"/>
                  </a:lnTo>
                  <a:lnTo>
                    <a:pt x="614" y="189"/>
                  </a:lnTo>
                  <a:lnTo>
                    <a:pt x="614" y="318"/>
                  </a:lnTo>
                  <a:lnTo>
                    <a:pt x="614" y="379"/>
                  </a:lnTo>
                  <a:lnTo>
                    <a:pt x="614" y="390"/>
                  </a:lnTo>
                  <a:lnTo>
                    <a:pt x="614" y="412"/>
                  </a:lnTo>
                  <a:lnTo>
                    <a:pt x="601" y="440"/>
                  </a:lnTo>
                  <a:lnTo>
                    <a:pt x="583" y="468"/>
                  </a:lnTo>
                  <a:lnTo>
                    <a:pt x="539" y="507"/>
                  </a:lnTo>
                  <a:lnTo>
                    <a:pt x="483" y="557"/>
                  </a:lnTo>
                  <a:lnTo>
                    <a:pt x="409" y="618"/>
                  </a:lnTo>
                  <a:lnTo>
                    <a:pt x="328" y="696"/>
                  </a:lnTo>
                  <a:lnTo>
                    <a:pt x="285" y="730"/>
                  </a:lnTo>
                  <a:lnTo>
                    <a:pt x="192" y="813"/>
                  </a:lnTo>
                  <a:lnTo>
                    <a:pt x="93" y="903"/>
                  </a:lnTo>
                  <a:lnTo>
                    <a:pt x="31" y="964"/>
                  </a:lnTo>
                  <a:lnTo>
                    <a:pt x="12" y="992"/>
                  </a:lnTo>
                  <a:lnTo>
                    <a:pt x="0" y="1014"/>
                  </a:lnTo>
                  <a:lnTo>
                    <a:pt x="0" y="1031"/>
                  </a:lnTo>
                  <a:lnTo>
                    <a:pt x="0" y="1036"/>
                  </a:lnTo>
                  <a:lnTo>
                    <a:pt x="0" y="986"/>
                  </a:lnTo>
                  <a:lnTo>
                    <a:pt x="0" y="864"/>
                  </a:lnTo>
                  <a:lnTo>
                    <a:pt x="0" y="747"/>
                  </a:lnTo>
                  <a:lnTo>
                    <a:pt x="0" y="685"/>
                  </a:lnTo>
                  <a:lnTo>
                    <a:pt x="0" y="674"/>
                  </a:lnTo>
                  <a:lnTo>
                    <a:pt x="0" y="641"/>
                  </a:lnTo>
                  <a:lnTo>
                    <a:pt x="0" y="624"/>
                  </a:lnTo>
                  <a:lnTo>
                    <a:pt x="6" y="607"/>
                  </a:lnTo>
                  <a:lnTo>
                    <a:pt x="12" y="591"/>
                  </a:lnTo>
                  <a:lnTo>
                    <a:pt x="24" y="574"/>
                  </a:lnTo>
                  <a:lnTo>
                    <a:pt x="68" y="540"/>
                  </a:lnTo>
                  <a:lnTo>
                    <a:pt x="130" y="485"/>
                  </a:lnTo>
                  <a:lnTo>
                    <a:pt x="204" y="423"/>
                  </a:lnTo>
                  <a:lnTo>
                    <a:pt x="291" y="34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5" name="Freeform 851"/>
            <p:cNvSpPr/>
            <p:nvPr/>
          </p:nvSpPr>
          <p:spPr bwMode="auto">
            <a:xfrm>
              <a:off x="1019" y="9008"/>
              <a:ext cx="614" cy="1036"/>
            </a:xfrm>
            <a:custGeom>
              <a:avLst/>
              <a:gdLst/>
              <a:ahLst/>
              <a:cxnLst>
                <a:cxn ang="0">
                  <a:pos x="291" y="340"/>
                </a:cxn>
                <a:cxn ang="0">
                  <a:pos x="328" y="306"/>
                </a:cxn>
                <a:cxn ang="0">
                  <a:pos x="428" y="217"/>
                </a:cxn>
                <a:cxn ang="0">
                  <a:pos x="527" y="128"/>
                </a:cxn>
                <a:cxn ang="0">
                  <a:pos x="583" y="78"/>
                </a:cxn>
                <a:cxn ang="0">
                  <a:pos x="601" y="56"/>
                </a:cxn>
                <a:cxn ang="0">
                  <a:pos x="614" y="28"/>
                </a:cxn>
                <a:cxn ang="0">
                  <a:pos x="614" y="11"/>
                </a:cxn>
                <a:cxn ang="0">
                  <a:pos x="614" y="0"/>
                </a:cxn>
                <a:cxn ang="0">
                  <a:pos x="614" y="61"/>
                </a:cxn>
                <a:cxn ang="0">
                  <a:pos x="614" y="189"/>
                </a:cxn>
                <a:cxn ang="0">
                  <a:pos x="614" y="318"/>
                </a:cxn>
                <a:cxn ang="0">
                  <a:pos x="614" y="379"/>
                </a:cxn>
                <a:cxn ang="0">
                  <a:pos x="614" y="390"/>
                </a:cxn>
                <a:cxn ang="0">
                  <a:pos x="614" y="412"/>
                </a:cxn>
                <a:cxn ang="0">
                  <a:pos x="601" y="440"/>
                </a:cxn>
                <a:cxn ang="0">
                  <a:pos x="583" y="468"/>
                </a:cxn>
                <a:cxn ang="0">
                  <a:pos x="539" y="507"/>
                </a:cxn>
                <a:cxn ang="0">
                  <a:pos x="483" y="557"/>
                </a:cxn>
                <a:cxn ang="0">
                  <a:pos x="409" y="618"/>
                </a:cxn>
                <a:cxn ang="0">
                  <a:pos x="328" y="696"/>
                </a:cxn>
                <a:cxn ang="0">
                  <a:pos x="285" y="730"/>
                </a:cxn>
                <a:cxn ang="0">
                  <a:pos x="192" y="813"/>
                </a:cxn>
                <a:cxn ang="0">
                  <a:pos x="93" y="903"/>
                </a:cxn>
                <a:cxn ang="0">
                  <a:pos x="31" y="964"/>
                </a:cxn>
                <a:cxn ang="0">
                  <a:pos x="12" y="992"/>
                </a:cxn>
                <a:cxn ang="0">
                  <a:pos x="0" y="1014"/>
                </a:cxn>
                <a:cxn ang="0">
                  <a:pos x="0" y="1031"/>
                </a:cxn>
                <a:cxn ang="0">
                  <a:pos x="0" y="1036"/>
                </a:cxn>
                <a:cxn ang="0">
                  <a:pos x="0" y="986"/>
                </a:cxn>
                <a:cxn ang="0">
                  <a:pos x="0" y="864"/>
                </a:cxn>
                <a:cxn ang="0">
                  <a:pos x="0" y="747"/>
                </a:cxn>
                <a:cxn ang="0">
                  <a:pos x="0" y="685"/>
                </a:cxn>
                <a:cxn ang="0">
                  <a:pos x="0" y="674"/>
                </a:cxn>
                <a:cxn ang="0">
                  <a:pos x="0" y="641"/>
                </a:cxn>
                <a:cxn ang="0">
                  <a:pos x="0" y="624"/>
                </a:cxn>
                <a:cxn ang="0">
                  <a:pos x="6" y="607"/>
                </a:cxn>
                <a:cxn ang="0">
                  <a:pos x="12" y="591"/>
                </a:cxn>
                <a:cxn ang="0">
                  <a:pos x="24" y="574"/>
                </a:cxn>
                <a:cxn ang="0">
                  <a:pos x="68" y="540"/>
                </a:cxn>
                <a:cxn ang="0">
                  <a:pos x="130" y="485"/>
                </a:cxn>
                <a:cxn ang="0">
                  <a:pos x="204" y="423"/>
                </a:cxn>
                <a:cxn ang="0">
                  <a:pos x="291" y="340"/>
                </a:cxn>
              </a:cxnLst>
              <a:rect l="0" t="0" r="r" b="b"/>
              <a:pathLst>
                <a:path w="614" h="1036">
                  <a:moveTo>
                    <a:pt x="291" y="340"/>
                  </a:moveTo>
                  <a:lnTo>
                    <a:pt x="328" y="306"/>
                  </a:lnTo>
                  <a:lnTo>
                    <a:pt x="428" y="217"/>
                  </a:lnTo>
                  <a:lnTo>
                    <a:pt x="527" y="128"/>
                  </a:lnTo>
                  <a:lnTo>
                    <a:pt x="583" y="78"/>
                  </a:lnTo>
                  <a:lnTo>
                    <a:pt x="601" y="56"/>
                  </a:lnTo>
                  <a:lnTo>
                    <a:pt x="614" y="28"/>
                  </a:lnTo>
                  <a:lnTo>
                    <a:pt x="614" y="11"/>
                  </a:lnTo>
                  <a:lnTo>
                    <a:pt x="614" y="0"/>
                  </a:lnTo>
                  <a:lnTo>
                    <a:pt x="614" y="61"/>
                  </a:lnTo>
                  <a:lnTo>
                    <a:pt x="614" y="189"/>
                  </a:lnTo>
                  <a:lnTo>
                    <a:pt x="614" y="318"/>
                  </a:lnTo>
                  <a:lnTo>
                    <a:pt x="614" y="379"/>
                  </a:lnTo>
                  <a:lnTo>
                    <a:pt x="614" y="390"/>
                  </a:lnTo>
                  <a:lnTo>
                    <a:pt x="614" y="412"/>
                  </a:lnTo>
                  <a:lnTo>
                    <a:pt x="601" y="440"/>
                  </a:lnTo>
                  <a:lnTo>
                    <a:pt x="583" y="468"/>
                  </a:lnTo>
                  <a:lnTo>
                    <a:pt x="539" y="507"/>
                  </a:lnTo>
                  <a:lnTo>
                    <a:pt x="483" y="557"/>
                  </a:lnTo>
                  <a:lnTo>
                    <a:pt x="409" y="618"/>
                  </a:lnTo>
                  <a:lnTo>
                    <a:pt x="328" y="696"/>
                  </a:lnTo>
                  <a:lnTo>
                    <a:pt x="285" y="730"/>
                  </a:lnTo>
                  <a:lnTo>
                    <a:pt x="192" y="813"/>
                  </a:lnTo>
                  <a:lnTo>
                    <a:pt x="93" y="903"/>
                  </a:lnTo>
                  <a:lnTo>
                    <a:pt x="31" y="964"/>
                  </a:lnTo>
                  <a:lnTo>
                    <a:pt x="12" y="992"/>
                  </a:lnTo>
                  <a:lnTo>
                    <a:pt x="0" y="1014"/>
                  </a:lnTo>
                  <a:lnTo>
                    <a:pt x="0" y="1031"/>
                  </a:lnTo>
                  <a:lnTo>
                    <a:pt x="0" y="1036"/>
                  </a:lnTo>
                  <a:lnTo>
                    <a:pt x="0" y="986"/>
                  </a:lnTo>
                  <a:lnTo>
                    <a:pt x="0" y="864"/>
                  </a:lnTo>
                  <a:lnTo>
                    <a:pt x="0" y="747"/>
                  </a:lnTo>
                  <a:lnTo>
                    <a:pt x="0" y="685"/>
                  </a:lnTo>
                  <a:lnTo>
                    <a:pt x="0" y="674"/>
                  </a:lnTo>
                  <a:lnTo>
                    <a:pt x="0" y="641"/>
                  </a:lnTo>
                  <a:lnTo>
                    <a:pt x="0" y="624"/>
                  </a:lnTo>
                  <a:lnTo>
                    <a:pt x="6" y="607"/>
                  </a:lnTo>
                  <a:lnTo>
                    <a:pt x="12" y="591"/>
                  </a:lnTo>
                  <a:lnTo>
                    <a:pt x="24" y="574"/>
                  </a:lnTo>
                  <a:lnTo>
                    <a:pt x="68" y="540"/>
                  </a:lnTo>
                  <a:lnTo>
                    <a:pt x="130" y="485"/>
                  </a:lnTo>
                  <a:lnTo>
                    <a:pt x="204" y="423"/>
                  </a:lnTo>
                  <a:lnTo>
                    <a:pt x="291" y="34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6" name="Freeform 852"/>
            <p:cNvSpPr/>
            <p:nvPr/>
          </p:nvSpPr>
          <p:spPr bwMode="auto">
            <a:xfrm>
              <a:off x="1019" y="9192"/>
              <a:ext cx="614" cy="652"/>
            </a:xfrm>
            <a:custGeom>
              <a:avLst/>
              <a:gdLst/>
              <a:ahLst/>
              <a:cxnLst>
                <a:cxn ang="0">
                  <a:pos x="614" y="0"/>
                </a:cxn>
                <a:cxn ang="0">
                  <a:pos x="614" y="22"/>
                </a:cxn>
                <a:cxn ang="0">
                  <a:pos x="608" y="44"/>
                </a:cxn>
                <a:cxn ang="0">
                  <a:pos x="601" y="67"/>
                </a:cxn>
                <a:cxn ang="0">
                  <a:pos x="583" y="89"/>
                </a:cxn>
                <a:cxn ang="0">
                  <a:pos x="490" y="173"/>
                </a:cxn>
                <a:cxn ang="0">
                  <a:pos x="316" y="329"/>
                </a:cxn>
                <a:cxn ang="0">
                  <a:pos x="142" y="485"/>
                </a:cxn>
                <a:cxn ang="0">
                  <a:pos x="49" y="568"/>
                </a:cxn>
                <a:cxn ang="0">
                  <a:pos x="24" y="590"/>
                </a:cxn>
                <a:cxn ang="0">
                  <a:pos x="12" y="607"/>
                </a:cxn>
                <a:cxn ang="0">
                  <a:pos x="0" y="629"/>
                </a:cxn>
                <a:cxn ang="0">
                  <a:pos x="0" y="652"/>
                </a:cxn>
              </a:cxnLst>
              <a:rect l="0" t="0" r="r" b="b"/>
              <a:pathLst>
                <a:path w="614" h="652">
                  <a:moveTo>
                    <a:pt x="614" y="0"/>
                  </a:moveTo>
                  <a:lnTo>
                    <a:pt x="614" y="22"/>
                  </a:lnTo>
                  <a:lnTo>
                    <a:pt x="608" y="44"/>
                  </a:lnTo>
                  <a:lnTo>
                    <a:pt x="601" y="67"/>
                  </a:lnTo>
                  <a:lnTo>
                    <a:pt x="583" y="89"/>
                  </a:lnTo>
                  <a:lnTo>
                    <a:pt x="490" y="173"/>
                  </a:lnTo>
                  <a:lnTo>
                    <a:pt x="316" y="329"/>
                  </a:lnTo>
                  <a:lnTo>
                    <a:pt x="142" y="485"/>
                  </a:lnTo>
                  <a:lnTo>
                    <a:pt x="49" y="568"/>
                  </a:lnTo>
                  <a:lnTo>
                    <a:pt x="24" y="590"/>
                  </a:lnTo>
                  <a:lnTo>
                    <a:pt x="12" y="607"/>
                  </a:lnTo>
                  <a:lnTo>
                    <a:pt x="0" y="629"/>
                  </a:lnTo>
                  <a:lnTo>
                    <a:pt x="0" y="6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7" name="Freeform 853"/>
            <p:cNvSpPr/>
            <p:nvPr/>
          </p:nvSpPr>
          <p:spPr bwMode="auto">
            <a:xfrm>
              <a:off x="888" y="10239"/>
              <a:ext cx="602" cy="547"/>
            </a:xfrm>
            <a:custGeom>
              <a:avLst/>
              <a:gdLst/>
              <a:ahLst/>
              <a:cxnLst>
                <a:cxn ang="0">
                  <a:pos x="559" y="0"/>
                </a:cxn>
                <a:cxn ang="0">
                  <a:pos x="453" y="56"/>
                </a:cxn>
                <a:cxn ang="0">
                  <a:pos x="360" y="112"/>
                </a:cxn>
                <a:cxn ang="0">
                  <a:pos x="279" y="162"/>
                </a:cxn>
                <a:cxn ang="0">
                  <a:pos x="211" y="212"/>
                </a:cxn>
                <a:cxn ang="0">
                  <a:pos x="155" y="257"/>
                </a:cxn>
                <a:cxn ang="0">
                  <a:pos x="112" y="301"/>
                </a:cxn>
                <a:cxn ang="0">
                  <a:pos x="75" y="340"/>
                </a:cxn>
                <a:cxn ang="0">
                  <a:pos x="44" y="374"/>
                </a:cxn>
                <a:cxn ang="0">
                  <a:pos x="25" y="407"/>
                </a:cxn>
                <a:cxn ang="0">
                  <a:pos x="13" y="435"/>
                </a:cxn>
                <a:cxn ang="0">
                  <a:pos x="0" y="463"/>
                </a:cxn>
                <a:cxn ang="0">
                  <a:pos x="0" y="485"/>
                </a:cxn>
                <a:cxn ang="0">
                  <a:pos x="0" y="519"/>
                </a:cxn>
                <a:cxn ang="0">
                  <a:pos x="6" y="541"/>
                </a:cxn>
                <a:cxn ang="0">
                  <a:pos x="31" y="547"/>
                </a:cxn>
                <a:cxn ang="0">
                  <a:pos x="68" y="547"/>
                </a:cxn>
                <a:cxn ang="0">
                  <a:pos x="93" y="547"/>
                </a:cxn>
                <a:cxn ang="0">
                  <a:pos x="124" y="535"/>
                </a:cxn>
                <a:cxn ang="0">
                  <a:pos x="155" y="524"/>
                </a:cxn>
                <a:cxn ang="0">
                  <a:pos x="193" y="502"/>
                </a:cxn>
                <a:cxn ang="0">
                  <a:pos x="230" y="480"/>
                </a:cxn>
                <a:cxn ang="0">
                  <a:pos x="273" y="446"/>
                </a:cxn>
                <a:cxn ang="0">
                  <a:pos x="323" y="402"/>
                </a:cxn>
                <a:cxn ang="0">
                  <a:pos x="366" y="352"/>
                </a:cxn>
                <a:cxn ang="0">
                  <a:pos x="422" y="290"/>
                </a:cxn>
                <a:cxn ang="0">
                  <a:pos x="478" y="218"/>
                </a:cxn>
                <a:cxn ang="0">
                  <a:pos x="540" y="134"/>
                </a:cxn>
                <a:cxn ang="0">
                  <a:pos x="602" y="39"/>
                </a:cxn>
                <a:cxn ang="0">
                  <a:pos x="559" y="0"/>
                </a:cxn>
              </a:cxnLst>
              <a:rect l="0" t="0" r="r" b="b"/>
              <a:pathLst>
                <a:path w="602" h="547">
                  <a:moveTo>
                    <a:pt x="559" y="0"/>
                  </a:moveTo>
                  <a:lnTo>
                    <a:pt x="453" y="56"/>
                  </a:lnTo>
                  <a:lnTo>
                    <a:pt x="360" y="112"/>
                  </a:lnTo>
                  <a:lnTo>
                    <a:pt x="279" y="162"/>
                  </a:lnTo>
                  <a:lnTo>
                    <a:pt x="211" y="212"/>
                  </a:lnTo>
                  <a:lnTo>
                    <a:pt x="155" y="257"/>
                  </a:lnTo>
                  <a:lnTo>
                    <a:pt x="112" y="301"/>
                  </a:lnTo>
                  <a:lnTo>
                    <a:pt x="75" y="340"/>
                  </a:lnTo>
                  <a:lnTo>
                    <a:pt x="44" y="374"/>
                  </a:lnTo>
                  <a:lnTo>
                    <a:pt x="25" y="407"/>
                  </a:lnTo>
                  <a:lnTo>
                    <a:pt x="13" y="435"/>
                  </a:lnTo>
                  <a:lnTo>
                    <a:pt x="0" y="463"/>
                  </a:lnTo>
                  <a:lnTo>
                    <a:pt x="0" y="485"/>
                  </a:lnTo>
                  <a:lnTo>
                    <a:pt x="0" y="519"/>
                  </a:lnTo>
                  <a:lnTo>
                    <a:pt x="6" y="541"/>
                  </a:lnTo>
                  <a:lnTo>
                    <a:pt x="31" y="547"/>
                  </a:lnTo>
                  <a:lnTo>
                    <a:pt x="68" y="547"/>
                  </a:lnTo>
                  <a:lnTo>
                    <a:pt x="93" y="547"/>
                  </a:lnTo>
                  <a:lnTo>
                    <a:pt x="124" y="535"/>
                  </a:lnTo>
                  <a:lnTo>
                    <a:pt x="155" y="524"/>
                  </a:lnTo>
                  <a:lnTo>
                    <a:pt x="193" y="502"/>
                  </a:lnTo>
                  <a:lnTo>
                    <a:pt x="230" y="480"/>
                  </a:lnTo>
                  <a:lnTo>
                    <a:pt x="273" y="446"/>
                  </a:lnTo>
                  <a:lnTo>
                    <a:pt x="323" y="402"/>
                  </a:lnTo>
                  <a:lnTo>
                    <a:pt x="366" y="352"/>
                  </a:lnTo>
                  <a:lnTo>
                    <a:pt x="422" y="290"/>
                  </a:lnTo>
                  <a:lnTo>
                    <a:pt x="478" y="218"/>
                  </a:lnTo>
                  <a:lnTo>
                    <a:pt x="540" y="134"/>
                  </a:lnTo>
                  <a:lnTo>
                    <a:pt x="602" y="39"/>
                  </a:lnTo>
                  <a:lnTo>
                    <a:pt x="559" y="0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8" name="Freeform 854"/>
            <p:cNvSpPr/>
            <p:nvPr/>
          </p:nvSpPr>
          <p:spPr bwMode="auto">
            <a:xfrm>
              <a:off x="888" y="10239"/>
              <a:ext cx="602" cy="547"/>
            </a:xfrm>
            <a:custGeom>
              <a:avLst/>
              <a:gdLst/>
              <a:ahLst/>
              <a:cxnLst>
                <a:cxn ang="0">
                  <a:pos x="559" y="0"/>
                </a:cxn>
                <a:cxn ang="0">
                  <a:pos x="453" y="56"/>
                </a:cxn>
                <a:cxn ang="0">
                  <a:pos x="360" y="112"/>
                </a:cxn>
                <a:cxn ang="0">
                  <a:pos x="279" y="162"/>
                </a:cxn>
                <a:cxn ang="0">
                  <a:pos x="211" y="212"/>
                </a:cxn>
                <a:cxn ang="0">
                  <a:pos x="155" y="257"/>
                </a:cxn>
                <a:cxn ang="0">
                  <a:pos x="112" y="301"/>
                </a:cxn>
                <a:cxn ang="0">
                  <a:pos x="75" y="340"/>
                </a:cxn>
                <a:cxn ang="0">
                  <a:pos x="44" y="374"/>
                </a:cxn>
                <a:cxn ang="0">
                  <a:pos x="25" y="407"/>
                </a:cxn>
                <a:cxn ang="0">
                  <a:pos x="13" y="435"/>
                </a:cxn>
                <a:cxn ang="0">
                  <a:pos x="0" y="463"/>
                </a:cxn>
                <a:cxn ang="0">
                  <a:pos x="0" y="485"/>
                </a:cxn>
                <a:cxn ang="0">
                  <a:pos x="0" y="519"/>
                </a:cxn>
                <a:cxn ang="0">
                  <a:pos x="6" y="541"/>
                </a:cxn>
                <a:cxn ang="0">
                  <a:pos x="31" y="547"/>
                </a:cxn>
                <a:cxn ang="0">
                  <a:pos x="68" y="547"/>
                </a:cxn>
                <a:cxn ang="0">
                  <a:pos x="93" y="547"/>
                </a:cxn>
                <a:cxn ang="0">
                  <a:pos x="124" y="535"/>
                </a:cxn>
                <a:cxn ang="0">
                  <a:pos x="155" y="524"/>
                </a:cxn>
                <a:cxn ang="0">
                  <a:pos x="193" y="502"/>
                </a:cxn>
                <a:cxn ang="0">
                  <a:pos x="230" y="480"/>
                </a:cxn>
                <a:cxn ang="0">
                  <a:pos x="273" y="446"/>
                </a:cxn>
                <a:cxn ang="0">
                  <a:pos x="323" y="402"/>
                </a:cxn>
                <a:cxn ang="0">
                  <a:pos x="366" y="352"/>
                </a:cxn>
                <a:cxn ang="0">
                  <a:pos x="422" y="290"/>
                </a:cxn>
                <a:cxn ang="0">
                  <a:pos x="478" y="218"/>
                </a:cxn>
                <a:cxn ang="0">
                  <a:pos x="540" y="134"/>
                </a:cxn>
                <a:cxn ang="0">
                  <a:pos x="602" y="39"/>
                </a:cxn>
                <a:cxn ang="0">
                  <a:pos x="559" y="0"/>
                </a:cxn>
              </a:cxnLst>
              <a:rect l="0" t="0" r="r" b="b"/>
              <a:pathLst>
                <a:path w="602" h="547">
                  <a:moveTo>
                    <a:pt x="559" y="0"/>
                  </a:moveTo>
                  <a:lnTo>
                    <a:pt x="453" y="56"/>
                  </a:lnTo>
                  <a:lnTo>
                    <a:pt x="360" y="112"/>
                  </a:lnTo>
                  <a:lnTo>
                    <a:pt x="279" y="162"/>
                  </a:lnTo>
                  <a:lnTo>
                    <a:pt x="211" y="212"/>
                  </a:lnTo>
                  <a:lnTo>
                    <a:pt x="155" y="257"/>
                  </a:lnTo>
                  <a:lnTo>
                    <a:pt x="112" y="301"/>
                  </a:lnTo>
                  <a:lnTo>
                    <a:pt x="75" y="340"/>
                  </a:lnTo>
                  <a:lnTo>
                    <a:pt x="44" y="374"/>
                  </a:lnTo>
                  <a:lnTo>
                    <a:pt x="25" y="407"/>
                  </a:lnTo>
                  <a:lnTo>
                    <a:pt x="13" y="435"/>
                  </a:lnTo>
                  <a:lnTo>
                    <a:pt x="0" y="463"/>
                  </a:lnTo>
                  <a:lnTo>
                    <a:pt x="0" y="485"/>
                  </a:lnTo>
                  <a:lnTo>
                    <a:pt x="0" y="519"/>
                  </a:lnTo>
                  <a:lnTo>
                    <a:pt x="6" y="541"/>
                  </a:lnTo>
                  <a:lnTo>
                    <a:pt x="31" y="547"/>
                  </a:lnTo>
                  <a:lnTo>
                    <a:pt x="68" y="547"/>
                  </a:lnTo>
                  <a:lnTo>
                    <a:pt x="93" y="547"/>
                  </a:lnTo>
                  <a:lnTo>
                    <a:pt x="124" y="535"/>
                  </a:lnTo>
                  <a:lnTo>
                    <a:pt x="155" y="524"/>
                  </a:lnTo>
                  <a:lnTo>
                    <a:pt x="193" y="502"/>
                  </a:lnTo>
                  <a:lnTo>
                    <a:pt x="230" y="480"/>
                  </a:lnTo>
                  <a:lnTo>
                    <a:pt x="273" y="446"/>
                  </a:lnTo>
                  <a:lnTo>
                    <a:pt x="323" y="402"/>
                  </a:lnTo>
                  <a:lnTo>
                    <a:pt x="366" y="352"/>
                  </a:lnTo>
                  <a:lnTo>
                    <a:pt x="422" y="290"/>
                  </a:lnTo>
                  <a:lnTo>
                    <a:pt x="478" y="218"/>
                  </a:lnTo>
                  <a:lnTo>
                    <a:pt x="540" y="134"/>
                  </a:lnTo>
                  <a:lnTo>
                    <a:pt x="602" y="39"/>
                  </a:lnTo>
                  <a:lnTo>
                    <a:pt x="559" y="0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79" name="Freeform 855"/>
            <p:cNvSpPr/>
            <p:nvPr/>
          </p:nvSpPr>
          <p:spPr bwMode="auto">
            <a:xfrm>
              <a:off x="888" y="10178"/>
              <a:ext cx="602" cy="351"/>
            </a:xfrm>
            <a:custGeom>
              <a:avLst/>
              <a:gdLst/>
              <a:ahLst/>
              <a:cxnLst>
                <a:cxn ang="0">
                  <a:pos x="602" y="56"/>
                </a:cxn>
                <a:cxn ang="0">
                  <a:pos x="540" y="106"/>
                </a:cxn>
                <a:cxn ang="0">
                  <a:pos x="385" y="201"/>
                </a:cxn>
                <a:cxn ang="0">
                  <a:pos x="298" y="256"/>
                </a:cxn>
                <a:cxn ang="0">
                  <a:pos x="211" y="301"/>
                </a:cxn>
                <a:cxn ang="0">
                  <a:pos x="168" y="323"/>
                </a:cxn>
                <a:cxn ang="0">
                  <a:pos x="131" y="334"/>
                </a:cxn>
                <a:cxn ang="0">
                  <a:pos x="99" y="346"/>
                </a:cxn>
                <a:cxn ang="0">
                  <a:pos x="68" y="351"/>
                </a:cxn>
                <a:cxn ang="0">
                  <a:pos x="44" y="346"/>
                </a:cxn>
                <a:cxn ang="0">
                  <a:pos x="25" y="334"/>
                </a:cxn>
                <a:cxn ang="0">
                  <a:pos x="6" y="312"/>
                </a:cxn>
                <a:cxn ang="0">
                  <a:pos x="0" y="295"/>
                </a:cxn>
                <a:cxn ang="0">
                  <a:pos x="0" y="273"/>
                </a:cxn>
                <a:cxn ang="0">
                  <a:pos x="6" y="251"/>
                </a:cxn>
                <a:cxn ang="0">
                  <a:pos x="19" y="234"/>
                </a:cxn>
                <a:cxn ang="0">
                  <a:pos x="37" y="223"/>
                </a:cxn>
                <a:cxn ang="0">
                  <a:pos x="137" y="184"/>
                </a:cxn>
                <a:cxn ang="0">
                  <a:pos x="323" y="106"/>
                </a:cxn>
                <a:cxn ang="0">
                  <a:pos x="509" y="34"/>
                </a:cxn>
                <a:cxn ang="0">
                  <a:pos x="590" y="0"/>
                </a:cxn>
                <a:cxn ang="0">
                  <a:pos x="602" y="56"/>
                </a:cxn>
              </a:cxnLst>
              <a:rect l="0" t="0" r="r" b="b"/>
              <a:pathLst>
                <a:path w="602" h="351">
                  <a:moveTo>
                    <a:pt x="602" y="56"/>
                  </a:moveTo>
                  <a:lnTo>
                    <a:pt x="540" y="106"/>
                  </a:lnTo>
                  <a:lnTo>
                    <a:pt x="385" y="201"/>
                  </a:lnTo>
                  <a:lnTo>
                    <a:pt x="298" y="256"/>
                  </a:lnTo>
                  <a:lnTo>
                    <a:pt x="211" y="301"/>
                  </a:lnTo>
                  <a:lnTo>
                    <a:pt x="168" y="323"/>
                  </a:lnTo>
                  <a:lnTo>
                    <a:pt x="131" y="334"/>
                  </a:lnTo>
                  <a:lnTo>
                    <a:pt x="99" y="346"/>
                  </a:lnTo>
                  <a:lnTo>
                    <a:pt x="68" y="351"/>
                  </a:lnTo>
                  <a:lnTo>
                    <a:pt x="44" y="346"/>
                  </a:lnTo>
                  <a:lnTo>
                    <a:pt x="25" y="334"/>
                  </a:lnTo>
                  <a:lnTo>
                    <a:pt x="6" y="312"/>
                  </a:lnTo>
                  <a:lnTo>
                    <a:pt x="0" y="295"/>
                  </a:lnTo>
                  <a:lnTo>
                    <a:pt x="0" y="273"/>
                  </a:lnTo>
                  <a:lnTo>
                    <a:pt x="6" y="251"/>
                  </a:lnTo>
                  <a:lnTo>
                    <a:pt x="19" y="234"/>
                  </a:lnTo>
                  <a:lnTo>
                    <a:pt x="37" y="223"/>
                  </a:lnTo>
                  <a:lnTo>
                    <a:pt x="137" y="184"/>
                  </a:lnTo>
                  <a:lnTo>
                    <a:pt x="323" y="106"/>
                  </a:lnTo>
                  <a:lnTo>
                    <a:pt x="509" y="34"/>
                  </a:lnTo>
                  <a:lnTo>
                    <a:pt x="590" y="0"/>
                  </a:lnTo>
                  <a:lnTo>
                    <a:pt x="602" y="56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0" name="Freeform 856"/>
            <p:cNvSpPr/>
            <p:nvPr/>
          </p:nvSpPr>
          <p:spPr bwMode="auto">
            <a:xfrm>
              <a:off x="888" y="10178"/>
              <a:ext cx="602" cy="351"/>
            </a:xfrm>
            <a:custGeom>
              <a:avLst/>
              <a:gdLst/>
              <a:ahLst/>
              <a:cxnLst>
                <a:cxn ang="0">
                  <a:pos x="602" y="56"/>
                </a:cxn>
                <a:cxn ang="0">
                  <a:pos x="540" y="106"/>
                </a:cxn>
                <a:cxn ang="0">
                  <a:pos x="385" y="201"/>
                </a:cxn>
                <a:cxn ang="0">
                  <a:pos x="298" y="256"/>
                </a:cxn>
                <a:cxn ang="0">
                  <a:pos x="211" y="301"/>
                </a:cxn>
                <a:cxn ang="0">
                  <a:pos x="168" y="323"/>
                </a:cxn>
                <a:cxn ang="0">
                  <a:pos x="131" y="334"/>
                </a:cxn>
                <a:cxn ang="0">
                  <a:pos x="99" y="346"/>
                </a:cxn>
                <a:cxn ang="0">
                  <a:pos x="68" y="351"/>
                </a:cxn>
                <a:cxn ang="0">
                  <a:pos x="44" y="346"/>
                </a:cxn>
                <a:cxn ang="0">
                  <a:pos x="25" y="334"/>
                </a:cxn>
                <a:cxn ang="0">
                  <a:pos x="6" y="312"/>
                </a:cxn>
                <a:cxn ang="0">
                  <a:pos x="0" y="295"/>
                </a:cxn>
                <a:cxn ang="0">
                  <a:pos x="0" y="273"/>
                </a:cxn>
                <a:cxn ang="0">
                  <a:pos x="6" y="251"/>
                </a:cxn>
                <a:cxn ang="0">
                  <a:pos x="19" y="234"/>
                </a:cxn>
                <a:cxn ang="0">
                  <a:pos x="37" y="223"/>
                </a:cxn>
                <a:cxn ang="0">
                  <a:pos x="137" y="184"/>
                </a:cxn>
                <a:cxn ang="0">
                  <a:pos x="323" y="106"/>
                </a:cxn>
                <a:cxn ang="0">
                  <a:pos x="509" y="34"/>
                </a:cxn>
                <a:cxn ang="0">
                  <a:pos x="590" y="0"/>
                </a:cxn>
                <a:cxn ang="0">
                  <a:pos x="602" y="56"/>
                </a:cxn>
              </a:cxnLst>
              <a:rect l="0" t="0" r="r" b="b"/>
              <a:pathLst>
                <a:path w="602" h="351">
                  <a:moveTo>
                    <a:pt x="602" y="56"/>
                  </a:moveTo>
                  <a:lnTo>
                    <a:pt x="540" y="106"/>
                  </a:lnTo>
                  <a:lnTo>
                    <a:pt x="385" y="201"/>
                  </a:lnTo>
                  <a:lnTo>
                    <a:pt x="298" y="256"/>
                  </a:lnTo>
                  <a:lnTo>
                    <a:pt x="211" y="301"/>
                  </a:lnTo>
                  <a:lnTo>
                    <a:pt x="168" y="323"/>
                  </a:lnTo>
                  <a:lnTo>
                    <a:pt x="131" y="334"/>
                  </a:lnTo>
                  <a:lnTo>
                    <a:pt x="99" y="346"/>
                  </a:lnTo>
                  <a:lnTo>
                    <a:pt x="68" y="351"/>
                  </a:lnTo>
                  <a:lnTo>
                    <a:pt x="44" y="346"/>
                  </a:lnTo>
                  <a:lnTo>
                    <a:pt x="25" y="334"/>
                  </a:lnTo>
                  <a:lnTo>
                    <a:pt x="6" y="312"/>
                  </a:lnTo>
                  <a:lnTo>
                    <a:pt x="0" y="295"/>
                  </a:lnTo>
                  <a:lnTo>
                    <a:pt x="0" y="273"/>
                  </a:lnTo>
                  <a:lnTo>
                    <a:pt x="6" y="251"/>
                  </a:lnTo>
                  <a:lnTo>
                    <a:pt x="19" y="234"/>
                  </a:lnTo>
                  <a:lnTo>
                    <a:pt x="37" y="223"/>
                  </a:lnTo>
                  <a:lnTo>
                    <a:pt x="137" y="184"/>
                  </a:lnTo>
                  <a:lnTo>
                    <a:pt x="323" y="106"/>
                  </a:lnTo>
                  <a:lnTo>
                    <a:pt x="509" y="34"/>
                  </a:lnTo>
                  <a:lnTo>
                    <a:pt x="590" y="0"/>
                  </a:lnTo>
                  <a:lnTo>
                    <a:pt x="602" y="56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1" name="Freeform 857"/>
            <p:cNvSpPr/>
            <p:nvPr/>
          </p:nvSpPr>
          <p:spPr bwMode="auto">
            <a:xfrm>
              <a:off x="888" y="10111"/>
              <a:ext cx="602" cy="290"/>
            </a:xfrm>
            <a:custGeom>
              <a:avLst/>
              <a:gdLst/>
              <a:ahLst/>
              <a:cxnLst>
                <a:cxn ang="0">
                  <a:pos x="602" y="67"/>
                </a:cxn>
                <a:cxn ang="0">
                  <a:pos x="540" y="106"/>
                </a:cxn>
                <a:cxn ang="0">
                  <a:pos x="391" y="179"/>
                </a:cxn>
                <a:cxn ang="0">
                  <a:pos x="298" y="223"/>
                </a:cxn>
                <a:cxn ang="0">
                  <a:pos x="211" y="257"/>
                </a:cxn>
                <a:cxn ang="0">
                  <a:pos x="168" y="268"/>
                </a:cxn>
                <a:cxn ang="0">
                  <a:pos x="131" y="279"/>
                </a:cxn>
                <a:cxn ang="0">
                  <a:pos x="99" y="290"/>
                </a:cxn>
                <a:cxn ang="0">
                  <a:pos x="68" y="290"/>
                </a:cxn>
                <a:cxn ang="0">
                  <a:pos x="44" y="284"/>
                </a:cxn>
                <a:cxn ang="0">
                  <a:pos x="19" y="273"/>
                </a:cxn>
                <a:cxn ang="0">
                  <a:pos x="6" y="257"/>
                </a:cxn>
                <a:cxn ang="0">
                  <a:pos x="0" y="234"/>
                </a:cxn>
                <a:cxn ang="0">
                  <a:pos x="0" y="212"/>
                </a:cxn>
                <a:cxn ang="0">
                  <a:pos x="6" y="195"/>
                </a:cxn>
                <a:cxn ang="0">
                  <a:pos x="19" y="179"/>
                </a:cxn>
                <a:cxn ang="0">
                  <a:pos x="37" y="167"/>
                </a:cxn>
                <a:cxn ang="0">
                  <a:pos x="137" y="134"/>
                </a:cxn>
                <a:cxn ang="0">
                  <a:pos x="329" y="78"/>
                </a:cxn>
                <a:cxn ang="0">
                  <a:pos x="509" y="28"/>
                </a:cxn>
                <a:cxn ang="0">
                  <a:pos x="596" y="0"/>
                </a:cxn>
                <a:cxn ang="0">
                  <a:pos x="602" y="67"/>
                </a:cxn>
              </a:cxnLst>
              <a:rect l="0" t="0" r="r" b="b"/>
              <a:pathLst>
                <a:path w="602" h="290">
                  <a:moveTo>
                    <a:pt x="602" y="67"/>
                  </a:moveTo>
                  <a:lnTo>
                    <a:pt x="540" y="106"/>
                  </a:lnTo>
                  <a:lnTo>
                    <a:pt x="391" y="179"/>
                  </a:lnTo>
                  <a:lnTo>
                    <a:pt x="298" y="223"/>
                  </a:lnTo>
                  <a:lnTo>
                    <a:pt x="211" y="257"/>
                  </a:lnTo>
                  <a:lnTo>
                    <a:pt x="168" y="268"/>
                  </a:lnTo>
                  <a:lnTo>
                    <a:pt x="131" y="279"/>
                  </a:lnTo>
                  <a:lnTo>
                    <a:pt x="99" y="290"/>
                  </a:lnTo>
                  <a:lnTo>
                    <a:pt x="68" y="290"/>
                  </a:lnTo>
                  <a:lnTo>
                    <a:pt x="44" y="284"/>
                  </a:lnTo>
                  <a:lnTo>
                    <a:pt x="19" y="273"/>
                  </a:lnTo>
                  <a:lnTo>
                    <a:pt x="6" y="257"/>
                  </a:lnTo>
                  <a:lnTo>
                    <a:pt x="0" y="234"/>
                  </a:lnTo>
                  <a:lnTo>
                    <a:pt x="0" y="212"/>
                  </a:lnTo>
                  <a:lnTo>
                    <a:pt x="6" y="195"/>
                  </a:lnTo>
                  <a:lnTo>
                    <a:pt x="19" y="179"/>
                  </a:lnTo>
                  <a:lnTo>
                    <a:pt x="37" y="167"/>
                  </a:lnTo>
                  <a:lnTo>
                    <a:pt x="137" y="134"/>
                  </a:lnTo>
                  <a:lnTo>
                    <a:pt x="329" y="78"/>
                  </a:lnTo>
                  <a:lnTo>
                    <a:pt x="509" y="28"/>
                  </a:lnTo>
                  <a:lnTo>
                    <a:pt x="596" y="0"/>
                  </a:lnTo>
                  <a:lnTo>
                    <a:pt x="602" y="67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2" name="Freeform 858"/>
            <p:cNvSpPr/>
            <p:nvPr/>
          </p:nvSpPr>
          <p:spPr bwMode="auto">
            <a:xfrm>
              <a:off x="888" y="10111"/>
              <a:ext cx="602" cy="290"/>
            </a:xfrm>
            <a:custGeom>
              <a:avLst/>
              <a:gdLst/>
              <a:ahLst/>
              <a:cxnLst>
                <a:cxn ang="0">
                  <a:pos x="602" y="67"/>
                </a:cxn>
                <a:cxn ang="0">
                  <a:pos x="540" y="106"/>
                </a:cxn>
                <a:cxn ang="0">
                  <a:pos x="391" y="179"/>
                </a:cxn>
                <a:cxn ang="0">
                  <a:pos x="298" y="223"/>
                </a:cxn>
                <a:cxn ang="0">
                  <a:pos x="211" y="257"/>
                </a:cxn>
                <a:cxn ang="0">
                  <a:pos x="168" y="268"/>
                </a:cxn>
                <a:cxn ang="0">
                  <a:pos x="131" y="279"/>
                </a:cxn>
                <a:cxn ang="0">
                  <a:pos x="99" y="290"/>
                </a:cxn>
                <a:cxn ang="0">
                  <a:pos x="68" y="290"/>
                </a:cxn>
                <a:cxn ang="0">
                  <a:pos x="44" y="284"/>
                </a:cxn>
                <a:cxn ang="0">
                  <a:pos x="19" y="273"/>
                </a:cxn>
                <a:cxn ang="0">
                  <a:pos x="6" y="257"/>
                </a:cxn>
                <a:cxn ang="0">
                  <a:pos x="0" y="234"/>
                </a:cxn>
                <a:cxn ang="0">
                  <a:pos x="0" y="212"/>
                </a:cxn>
                <a:cxn ang="0">
                  <a:pos x="6" y="195"/>
                </a:cxn>
                <a:cxn ang="0">
                  <a:pos x="19" y="179"/>
                </a:cxn>
                <a:cxn ang="0">
                  <a:pos x="37" y="167"/>
                </a:cxn>
                <a:cxn ang="0">
                  <a:pos x="137" y="134"/>
                </a:cxn>
                <a:cxn ang="0">
                  <a:pos x="329" y="78"/>
                </a:cxn>
                <a:cxn ang="0">
                  <a:pos x="509" y="28"/>
                </a:cxn>
                <a:cxn ang="0">
                  <a:pos x="596" y="0"/>
                </a:cxn>
                <a:cxn ang="0">
                  <a:pos x="602" y="67"/>
                </a:cxn>
              </a:cxnLst>
              <a:rect l="0" t="0" r="r" b="b"/>
              <a:pathLst>
                <a:path w="602" h="290">
                  <a:moveTo>
                    <a:pt x="602" y="67"/>
                  </a:moveTo>
                  <a:lnTo>
                    <a:pt x="540" y="106"/>
                  </a:lnTo>
                  <a:lnTo>
                    <a:pt x="391" y="179"/>
                  </a:lnTo>
                  <a:lnTo>
                    <a:pt x="298" y="223"/>
                  </a:lnTo>
                  <a:lnTo>
                    <a:pt x="211" y="257"/>
                  </a:lnTo>
                  <a:lnTo>
                    <a:pt x="168" y="268"/>
                  </a:lnTo>
                  <a:lnTo>
                    <a:pt x="131" y="279"/>
                  </a:lnTo>
                  <a:lnTo>
                    <a:pt x="99" y="290"/>
                  </a:lnTo>
                  <a:lnTo>
                    <a:pt x="68" y="290"/>
                  </a:lnTo>
                  <a:lnTo>
                    <a:pt x="44" y="284"/>
                  </a:lnTo>
                  <a:lnTo>
                    <a:pt x="19" y="273"/>
                  </a:lnTo>
                  <a:lnTo>
                    <a:pt x="6" y="257"/>
                  </a:lnTo>
                  <a:lnTo>
                    <a:pt x="0" y="234"/>
                  </a:lnTo>
                  <a:lnTo>
                    <a:pt x="0" y="212"/>
                  </a:lnTo>
                  <a:lnTo>
                    <a:pt x="6" y="195"/>
                  </a:lnTo>
                  <a:lnTo>
                    <a:pt x="19" y="179"/>
                  </a:lnTo>
                  <a:lnTo>
                    <a:pt x="37" y="167"/>
                  </a:lnTo>
                  <a:lnTo>
                    <a:pt x="137" y="134"/>
                  </a:lnTo>
                  <a:lnTo>
                    <a:pt x="329" y="78"/>
                  </a:lnTo>
                  <a:lnTo>
                    <a:pt x="509" y="28"/>
                  </a:lnTo>
                  <a:lnTo>
                    <a:pt x="596" y="0"/>
                  </a:lnTo>
                  <a:lnTo>
                    <a:pt x="602" y="67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3" name="Freeform 859"/>
            <p:cNvSpPr/>
            <p:nvPr/>
          </p:nvSpPr>
          <p:spPr bwMode="auto">
            <a:xfrm>
              <a:off x="894" y="10078"/>
              <a:ext cx="689" cy="212"/>
            </a:xfrm>
            <a:custGeom>
              <a:avLst/>
              <a:gdLst/>
              <a:ahLst/>
              <a:cxnLst>
                <a:cxn ang="0">
                  <a:pos x="602" y="61"/>
                </a:cxn>
                <a:cxn ang="0">
                  <a:pos x="540" y="89"/>
                </a:cxn>
                <a:cxn ang="0">
                  <a:pos x="391" y="145"/>
                </a:cxn>
                <a:cxn ang="0">
                  <a:pos x="298" y="178"/>
                </a:cxn>
                <a:cxn ang="0">
                  <a:pos x="211" y="200"/>
                </a:cxn>
                <a:cxn ang="0">
                  <a:pos x="174" y="206"/>
                </a:cxn>
                <a:cxn ang="0">
                  <a:pos x="137" y="212"/>
                </a:cxn>
                <a:cxn ang="0">
                  <a:pos x="100" y="212"/>
                </a:cxn>
                <a:cxn ang="0">
                  <a:pos x="75" y="206"/>
                </a:cxn>
                <a:cxn ang="0">
                  <a:pos x="50" y="200"/>
                </a:cxn>
                <a:cxn ang="0">
                  <a:pos x="31" y="195"/>
                </a:cxn>
                <a:cxn ang="0">
                  <a:pos x="19" y="184"/>
                </a:cxn>
                <a:cxn ang="0">
                  <a:pos x="7" y="173"/>
                </a:cxn>
                <a:cxn ang="0">
                  <a:pos x="0" y="145"/>
                </a:cxn>
                <a:cxn ang="0">
                  <a:pos x="0" y="122"/>
                </a:cxn>
                <a:cxn ang="0">
                  <a:pos x="13" y="100"/>
                </a:cxn>
                <a:cxn ang="0">
                  <a:pos x="38" y="83"/>
                </a:cxn>
                <a:cxn ang="0">
                  <a:pos x="56" y="67"/>
                </a:cxn>
                <a:cxn ang="0">
                  <a:pos x="81" y="67"/>
                </a:cxn>
                <a:cxn ang="0">
                  <a:pos x="118" y="72"/>
                </a:cxn>
                <a:cxn ang="0">
                  <a:pos x="131" y="78"/>
                </a:cxn>
                <a:cxn ang="0">
                  <a:pos x="137" y="83"/>
                </a:cxn>
                <a:cxn ang="0">
                  <a:pos x="137" y="95"/>
                </a:cxn>
                <a:cxn ang="0">
                  <a:pos x="137" y="106"/>
                </a:cxn>
                <a:cxn ang="0">
                  <a:pos x="143" y="111"/>
                </a:cxn>
                <a:cxn ang="0">
                  <a:pos x="156" y="117"/>
                </a:cxn>
                <a:cxn ang="0">
                  <a:pos x="180" y="117"/>
                </a:cxn>
                <a:cxn ang="0">
                  <a:pos x="230" y="117"/>
                </a:cxn>
                <a:cxn ang="0">
                  <a:pos x="311" y="106"/>
                </a:cxn>
                <a:cxn ang="0">
                  <a:pos x="422" y="78"/>
                </a:cxn>
                <a:cxn ang="0">
                  <a:pos x="577" y="28"/>
                </a:cxn>
                <a:cxn ang="0">
                  <a:pos x="646" y="5"/>
                </a:cxn>
                <a:cxn ang="0">
                  <a:pos x="677" y="0"/>
                </a:cxn>
                <a:cxn ang="0">
                  <a:pos x="683" y="0"/>
                </a:cxn>
                <a:cxn ang="0">
                  <a:pos x="689" y="0"/>
                </a:cxn>
                <a:cxn ang="0">
                  <a:pos x="683" y="5"/>
                </a:cxn>
                <a:cxn ang="0">
                  <a:pos x="677" y="11"/>
                </a:cxn>
                <a:cxn ang="0">
                  <a:pos x="633" y="44"/>
                </a:cxn>
                <a:cxn ang="0">
                  <a:pos x="602" y="61"/>
                </a:cxn>
              </a:cxnLst>
              <a:rect l="0" t="0" r="r" b="b"/>
              <a:pathLst>
                <a:path w="689" h="212">
                  <a:moveTo>
                    <a:pt x="602" y="61"/>
                  </a:moveTo>
                  <a:lnTo>
                    <a:pt x="540" y="89"/>
                  </a:lnTo>
                  <a:lnTo>
                    <a:pt x="391" y="145"/>
                  </a:lnTo>
                  <a:lnTo>
                    <a:pt x="298" y="178"/>
                  </a:lnTo>
                  <a:lnTo>
                    <a:pt x="211" y="200"/>
                  </a:lnTo>
                  <a:lnTo>
                    <a:pt x="174" y="206"/>
                  </a:lnTo>
                  <a:lnTo>
                    <a:pt x="137" y="212"/>
                  </a:lnTo>
                  <a:lnTo>
                    <a:pt x="100" y="212"/>
                  </a:lnTo>
                  <a:lnTo>
                    <a:pt x="75" y="206"/>
                  </a:lnTo>
                  <a:lnTo>
                    <a:pt x="50" y="200"/>
                  </a:lnTo>
                  <a:lnTo>
                    <a:pt x="31" y="195"/>
                  </a:lnTo>
                  <a:lnTo>
                    <a:pt x="19" y="184"/>
                  </a:lnTo>
                  <a:lnTo>
                    <a:pt x="7" y="173"/>
                  </a:lnTo>
                  <a:lnTo>
                    <a:pt x="0" y="145"/>
                  </a:lnTo>
                  <a:lnTo>
                    <a:pt x="0" y="122"/>
                  </a:lnTo>
                  <a:lnTo>
                    <a:pt x="13" y="100"/>
                  </a:lnTo>
                  <a:lnTo>
                    <a:pt x="38" y="83"/>
                  </a:lnTo>
                  <a:lnTo>
                    <a:pt x="56" y="67"/>
                  </a:lnTo>
                  <a:lnTo>
                    <a:pt x="81" y="67"/>
                  </a:lnTo>
                  <a:lnTo>
                    <a:pt x="118" y="72"/>
                  </a:lnTo>
                  <a:lnTo>
                    <a:pt x="131" y="78"/>
                  </a:lnTo>
                  <a:lnTo>
                    <a:pt x="137" y="83"/>
                  </a:lnTo>
                  <a:lnTo>
                    <a:pt x="137" y="95"/>
                  </a:lnTo>
                  <a:lnTo>
                    <a:pt x="137" y="106"/>
                  </a:lnTo>
                  <a:lnTo>
                    <a:pt x="143" y="111"/>
                  </a:lnTo>
                  <a:lnTo>
                    <a:pt x="156" y="117"/>
                  </a:lnTo>
                  <a:lnTo>
                    <a:pt x="180" y="117"/>
                  </a:lnTo>
                  <a:lnTo>
                    <a:pt x="230" y="117"/>
                  </a:lnTo>
                  <a:lnTo>
                    <a:pt x="311" y="106"/>
                  </a:lnTo>
                  <a:lnTo>
                    <a:pt x="422" y="78"/>
                  </a:lnTo>
                  <a:lnTo>
                    <a:pt x="577" y="28"/>
                  </a:lnTo>
                  <a:lnTo>
                    <a:pt x="646" y="5"/>
                  </a:lnTo>
                  <a:lnTo>
                    <a:pt x="677" y="0"/>
                  </a:lnTo>
                  <a:lnTo>
                    <a:pt x="683" y="0"/>
                  </a:lnTo>
                  <a:lnTo>
                    <a:pt x="689" y="0"/>
                  </a:lnTo>
                  <a:lnTo>
                    <a:pt x="683" y="5"/>
                  </a:lnTo>
                  <a:lnTo>
                    <a:pt x="677" y="11"/>
                  </a:lnTo>
                  <a:lnTo>
                    <a:pt x="633" y="44"/>
                  </a:lnTo>
                  <a:lnTo>
                    <a:pt x="602" y="6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4" name="Freeform 860"/>
            <p:cNvSpPr/>
            <p:nvPr/>
          </p:nvSpPr>
          <p:spPr bwMode="auto">
            <a:xfrm>
              <a:off x="894" y="10078"/>
              <a:ext cx="689" cy="212"/>
            </a:xfrm>
            <a:custGeom>
              <a:avLst/>
              <a:gdLst/>
              <a:ahLst/>
              <a:cxnLst>
                <a:cxn ang="0">
                  <a:pos x="602" y="61"/>
                </a:cxn>
                <a:cxn ang="0">
                  <a:pos x="540" y="89"/>
                </a:cxn>
                <a:cxn ang="0">
                  <a:pos x="391" y="145"/>
                </a:cxn>
                <a:cxn ang="0">
                  <a:pos x="298" y="178"/>
                </a:cxn>
                <a:cxn ang="0">
                  <a:pos x="211" y="200"/>
                </a:cxn>
                <a:cxn ang="0">
                  <a:pos x="174" y="206"/>
                </a:cxn>
                <a:cxn ang="0">
                  <a:pos x="137" y="212"/>
                </a:cxn>
                <a:cxn ang="0">
                  <a:pos x="100" y="212"/>
                </a:cxn>
                <a:cxn ang="0">
                  <a:pos x="75" y="206"/>
                </a:cxn>
                <a:cxn ang="0">
                  <a:pos x="50" y="200"/>
                </a:cxn>
                <a:cxn ang="0">
                  <a:pos x="31" y="195"/>
                </a:cxn>
                <a:cxn ang="0">
                  <a:pos x="19" y="184"/>
                </a:cxn>
                <a:cxn ang="0">
                  <a:pos x="7" y="173"/>
                </a:cxn>
                <a:cxn ang="0">
                  <a:pos x="0" y="145"/>
                </a:cxn>
                <a:cxn ang="0">
                  <a:pos x="0" y="122"/>
                </a:cxn>
                <a:cxn ang="0">
                  <a:pos x="13" y="100"/>
                </a:cxn>
                <a:cxn ang="0">
                  <a:pos x="38" y="83"/>
                </a:cxn>
                <a:cxn ang="0">
                  <a:pos x="56" y="67"/>
                </a:cxn>
                <a:cxn ang="0">
                  <a:pos x="81" y="67"/>
                </a:cxn>
                <a:cxn ang="0">
                  <a:pos x="118" y="72"/>
                </a:cxn>
                <a:cxn ang="0">
                  <a:pos x="131" y="78"/>
                </a:cxn>
                <a:cxn ang="0">
                  <a:pos x="137" y="83"/>
                </a:cxn>
                <a:cxn ang="0">
                  <a:pos x="137" y="95"/>
                </a:cxn>
                <a:cxn ang="0">
                  <a:pos x="137" y="106"/>
                </a:cxn>
                <a:cxn ang="0">
                  <a:pos x="143" y="111"/>
                </a:cxn>
                <a:cxn ang="0">
                  <a:pos x="156" y="117"/>
                </a:cxn>
                <a:cxn ang="0">
                  <a:pos x="180" y="117"/>
                </a:cxn>
                <a:cxn ang="0">
                  <a:pos x="230" y="117"/>
                </a:cxn>
                <a:cxn ang="0">
                  <a:pos x="311" y="106"/>
                </a:cxn>
                <a:cxn ang="0">
                  <a:pos x="422" y="78"/>
                </a:cxn>
                <a:cxn ang="0">
                  <a:pos x="577" y="28"/>
                </a:cxn>
                <a:cxn ang="0">
                  <a:pos x="646" y="5"/>
                </a:cxn>
                <a:cxn ang="0">
                  <a:pos x="677" y="0"/>
                </a:cxn>
                <a:cxn ang="0">
                  <a:pos x="683" y="0"/>
                </a:cxn>
                <a:cxn ang="0">
                  <a:pos x="689" y="0"/>
                </a:cxn>
                <a:cxn ang="0">
                  <a:pos x="683" y="5"/>
                </a:cxn>
                <a:cxn ang="0">
                  <a:pos x="677" y="11"/>
                </a:cxn>
                <a:cxn ang="0">
                  <a:pos x="633" y="44"/>
                </a:cxn>
                <a:cxn ang="0">
                  <a:pos x="602" y="61"/>
                </a:cxn>
              </a:cxnLst>
              <a:rect l="0" t="0" r="r" b="b"/>
              <a:pathLst>
                <a:path w="689" h="212">
                  <a:moveTo>
                    <a:pt x="602" y="61"/>
                  </a:moveTo>
                  <a:lnTo>
                    <a:pt x="540" y="89"/>
                  </a:lnTo>
                  <a:lnTo>
                    <a:pt x="391" y="145"/>
                  </a:lnTo>
                  <a:lnTo>
                    <a:pt x="298" y="178"/>
                  </a:lnTo>
                  <a:lnTo>
                    <a:pt x="211" y="200"/>
                  </a:lnTo>
                  <a:lnTo>
                    <a:pt x="174" y="206"/>
                  </a:lnTo>
                  <a:lnTo>
                    <a:pt x="137" y="212"/>
                  </a:lnTo>
                  <a:lnTo>
                    <a:pt x="100" y="212"/>
                  </a:lnTo>
                  <a:lnTo>
                    <a:pt x="75" y="206"/>
                  </a:lnTo>
                  <a:lnTo>
                    <a:pt x="50" y="200"/>
                  </a:lnTo>
                  <a:lnTo>
                    <a:pt x="31" y="195"/>
                  </a:lnTo>
                  <a:lnTo>
                    <a:pt x="19" y="184"/>
                  </a:lnTo>
                  <a:lnTo>
                    <a:pt x="7" y="173"/>
                  </a:lnTo>
                  <a:lnTo>
                    <a:pt x="0" y="145"/>
                  </a:lnTo>
                  <a:lnTo>
                    <a:pt x="0" y="122"/>
                  </a:lnTo>
                  <a:lnTo>
                    <a:pt x="13" y="100"/>
                  </a:lnTo>
                  <a:lnTo>
                    <a:pt x="38" y="83"/>
                  </a:lnTo>
                  <a:lnTo>
                    <a:pt x="56" y="67"/>
                  </a:lnTo>
                  <a:lnTo>
                    <a:pt x="81" y="67"/>
                  </a:lnTo>
                  <a:lnTo>
                    <a:pt x="118" y="72"/>
                  </a:lnTo>
                  <a:lnTo>
                    <a:pt x="131" y="78"/>
                  </a:lnTo>
                  <a:lnTo>
                    <a:pt x="137" y="83"/>
                  </a:lnTo>
                  <a:lnTo>
                    <a:pt x="137" y="95"/>
                  </a:lnTo>
                  <a:lnTo>
                    <a:pt x="137" y="106"/>
                  </a:lnTo>
                  <a:lnTo>
                    <a:pt x="143" y="111"/>
                  </a:lnTo>
                  <a:lnTo>
                    <a:pt x="156" y="117"/>
                  </a:lnTo>
                  <a:lnTo>
                    <a:pt x="180" y="117"/>
                  </a:lnTo>
                  <a:lnTo>
                    <a:pt x="230" y="117"/>
                  </a:lnTo>
                  <a:lnTo>
                    <a:pt x="311" y="106"/>
                  </a:lnTo>
                  <a:lnTo>
                    <a:pt x="422" y="78"/>
                  </a:lnTo>
                  <a:lnTo>
                    <a:pt x="577" y="28"/>
                  </a:lnTo>
                  <a:lnTo>
                    <a:pt x="646" y="5"/>
                  </a:lnTo>
                  <a:lnTo>
                    <a:pt x="677" y="0"/>
                  </a:lnTo>
                  <a:lnTo>
                    <a:pt x="683" y="0"/>
                  </a:lnTo>
                  <a:lnTo>
                    <a:pt x="689" y="0"/>
                  </a:lnTo>
                  <a:lnTo>
                    <a:pt x="683" y="5"/>
                  </a:lnTo>
                  <a:lnTo>
                    <a:pt x="677" y="11"/>
                  </a:lnTo>
                  <a:lnTo>
                    <a:pt x="633" y="44"/>
                  </a:lnTo>
                  <a:lnTo>
                    <a:pt x="602" y="61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5" name="Freeform 861"/>
            <p:cNvSpPr/>
            <p:nvPr/>
          </p:nvSpPr>
          <p:spPr bwMode="auto">
            <a:xfrm>
              <a:off x="1174" y="10239"/>
              <a:ext cx="384" cy="541"/>
            </a:xfrm>
            <a:custGeom>
              <a:avLst/>
              <a:gdLst/>
              <a:ahLst/>
              <a:cxnLst>
                <a:cxn ang="0">
                  <a:pos x="316" y="0"/>
                </a:cxn>
                <a:cxn ang="0">
                  <a:pos x="266" y="62"/>
                </a:cxn>
                <a:cxn ang="0">
                  <a:pos x="161" y="195"/>
                </a:cxn>
                <a:cxn ang="0">
                  <a:pos x="99" y="273"/>
                </a:cxn>
                <a:cxn ang="0">
                  <a:pos x="49" y="352"/>
                </a:cxn>
                <a:cxn ang="0">
                  <a:pos x="31" y="391"/>
                </a:cxn>
                <a:cxn ang="0">
                  <a:pos x="12" y="424"/>
                </a:cxn>
                <a:cxn ang="0">
                  <a:pos x="6" y="452"/>
                </a:cxn>
                <a:cxn ang="0">
                  <a:pos x="0" y="480"/>
                </a:cxn>
                <a:cxn ang="0">
                  <a:pos x="6" y="502"/>
                </a:cxn>
                <a:cxn ang="0">
                  <a:pos x="18" y="524"/>
                </a:cxn>
                <a:cxn ang="0">
                  <a:pos x="43" y="535"/>
                </a:cxn>
                <a:cxn ang="0">
                  <a:pos x="62" y="541"/>
                </a:cxn>
                <a:cxn ang="0">
                  <a:pos x="86" y="541"/>
                </a:cxn>
                <a:cxn ang="0">
                  <a:pos x="111" y="535"/>
                </a:cxn>
                <a:cxn ang="0">
                  <a:pos x="130" y="524"/>
                </a:cxn>
                <a:cxn ang="0">
                  <a:pos x="142" y="508"/>
                </a:cxn>
                <a:cxn ang="0">
                  <a:pos x="186" y="418"/>
                </a:cxn>
                <a:cxn ang="0">
                  <a:pos x="266" y="246"/>
                </a:cxn>
                <a:cxn ang="0">
                  <a:pos x="347" y="84"/>
                </a:cxn>
                <a:cxn ang="0">
                  <a:pos x="384" y="12"/>
                </a:cxn>
                <a:cxn ang="0">
                  <a:pos x="316" y="0"/>
                </a:cxn>
              </a:cxnLst>
              <a:rect l="0" t="0" r="r" b="b"/>
              <a:pathLst>
                <a:path w="384" h="541">
                  <a:moveTo>
                    <a:pt x="316" y="0"/>
                  </a:moveTo>
                  <a:lnTo>
                    <a:pt x="266" y="62"/>
                  </a:lnTo>
                  <a:lnTo>
                    <a:pt x="161" y="195"/>
                  </a:lnTo>
                  <a:lnTo>
                    <a:pt x="99" y="273"/>
                  </a:lnTo>
                  <a:lnTo>
                    <a:pt x="49" y="352"/>
                  </a:lnTo>
                  <a:lnTo>
                    <a:pt x="31" y="391"/>
                  </a:lnTo>
                  <a:lnTo>
                    <a:pt x="12" y="424"/>
                  </a:lnTo>
                  <a:lnTo>
                    <a:pt x="6" y="452"/>
                  </a:lnTo>
                  <a:lnTo>
                    <a:pt x="0" y="480"/>
                  </a:lnTo>
                  <a:lnTo>
                    <a:pt x="6" y="502"/>
                  </a:lnTo>
                  <a:lnTo>
                    <a:pt x="18" y="524"/>
                  </a:lnTo>
                  <a:lnTo>
                    <a:pt x="43" y="535"/>
                  </a:lnTo>
                  <a:lnTo>
                    <a:pt x="62" y="541"/>
                  </a:lnTo>
                  <a:lnTo>
                    <a:pt x="86" y="541"/>
                  </a:lnTo>
                  <a:lnTo>
                    <a:pt x="111" y="535"/>
                  </a:lnTo>
                  <a:lnTo>
                    <a:pt x="130" y="524"/>
                  </a:lnTo>
                  <a:lnTo>
                    <a:pt x="142" y="508"/>
                  </a:lnTo>
                  <a:lnTo>
                    <a:pt x="186" y="418"/>
                  </a:lnTo>
                  <a:lnTo>
                    <a:pt x="266" y="246"/>
                  </a:lnTo>
                  <a:lnTo>
                    <a:pt x="347" y="84"/>
                  </a:lnTo>
                  <a:lnTo>
                    <a:pt x="384" y="12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6" name="Freeform 862"/>
            <p:cNvSpPr/>
            <p:nvPr/>
          </p:nvSpPr>
          <p:spPr bwMode="auto">
            <a:xfrm>
              <a:off x="1174" y="10239"/>
              <a:ext cx="384" cy="541"/>
            </a:xfrm>
            <a:custGeom>
              <a:avLst/>
              <a:gdLst/>
              <a:ahLst/>
              <a:cxnLst>
                <a:cxn ang="0">
                  <a:pos x="316" y="0"/>
                </a:cxn>
                <a:cxn ang="0">
                  <a:pos x="266" y="62"/>
                </a:cxn>
                <a:cxn ang="0">
                  <a:pos x="161" y="195"/>
                </a:cxn>
                <a:cxn ang="0">
                  <a:pos x="99" y="273"/>
                </a:cxn>
                <a:cxn ang="0">
                  <a:pos x="49" y="352"/>
                </a:cxn>
                <a:cxn ang="0">
                  <a:pos x="31" y="391"/>
                </a:cxn>
                <a:cxn ang="0">
                  <a:pos x="12" y="424"/>
                </a:cxn>
                <a:cxn ang="0">
                  <a:pos x="6" y="452"/>
                </a:cxn>
                <a:cxn ang="0">
                  <a:pos x="0" y="480"/>
                </a:cxn>
                <a:cxn ang="0">
                  <a:pos x="6" y="502"/>
                </a:cxn>
                <a:cxn ang="0">
                  <a:pos x="18" y="524"/>
                </a:cxn>
                <a:cxn ang="0">
                  <a:pos x="43" y="535"/>
                </a:cxn>
                <a:cxn ang="0">
                  <a:pos x="62" y="541"/>
                </a:cxn>
                <a:cxn ang="0">
                  <a:pos x="86" y="541"/>
                </a:cxn>
                <a:cxn ang="0">
                  <a:pos x="111" y="535"/>
                </a:cxn>
                <a:cxn ang="0">
                  <a:pos x="130" y="524"/>
                </a:cxn>
                <a:cxn ang="0">
                  <a:pos x="142" y="508"/>
                </a:cxn>
                <a:cxn ang="0">
                  <a:pos x="186" y="418"/>
                </a:cxn>
                <a:cxn ang="0">
                  <a:pos x="266" y="246"/>
                </a:cxn>
                <a:cxn ang="0">
                  <a:pos x="347" y="84"/>
                </a:cxn>
                <a:cxn ang="0">
                  <a:pos x="384" y="12"/>
                </a:cxn>
                <a:cxn ang="0">
                  <a:pos x="316" y="0"/>
                </a:cxn>
              </a:cxnLst>
              <a:rect l="0" t="0" r="r" b="b"/>
              <a:pathLst>
                <a:path w="384" h="541">
                  <a:moveTo>
                    <a:pt x="316" y="0"/>
                  </a:moveTo>
                  <a:lnTo>
                    <a:pt x="266" y="62"/>
                  </a:lnTo>
                  <a:lnTo>
                    <a:pt x="161" y="195"/>
                  </a:lnTo>
                  <a:lnTo>
                    <a:pt x="99" y="273"/>
                  </a:lnTo>
                  <a:lnTo>
                    <a:pt x="49" y="352"/>
                  </a:lnTo>
                  <a:lnTo>
                    <a:pt x="31" y="391"/>
                  </a:lnTo>
                  <a:lnTo>
                    <a:pt x="12" y="424"/>
                  </a:lnTo>
                  <a:lnTo>
                    <a:pt x="6" y="452"/>
                  </a:lnTo>
                  <a:lnTo>
                    <a:pt x="0" y="480"/>
                  </a:lnTo>
                  <a:lnTo>
                    <a:pt x="6" y="502"/>
                  </a:lnTo>
                  <a:lnTo>
                    <a:pt x="18" y="524"/>
                  </a:lnTo>
                  <a:lnTo>
                    <a:pt x="43" y="535"/>
                  </a:lnTo>
                  <a:lnTo>
                    <a:pt x="62" y="541"/>
                  </a:lnTo>
                  <a:lnTo>
                    <a:pt x="86" y="541"/>
                  </a:lnTo>
                  <a:lnTo>
                    <a:pt x="111" y="535"/>
                  </a:lnTo>
                  <a:lnTo>
                    <a:pt x="130" y="524"/>
                  </a:lnTo>
                  <a:lnTo>
                    <a:pt x="142" y="508"/>
                  </a:lnTo>
                  <a:lnTo>
                    <a:pt x="186" y="418"/>
                  </a:lnTo>
                  <a:lnTo>
                    <a:pt x="266" y="246"/>
                  </a:lnTo>
                  <a:lnTo>
                    <a:pt x="347" y="84"/>
                  </a:lnTo>
                  <a:lnTo>
                    <a:pt x="384" y="12"/>
                  </a:lnTo>
                  <a:lnTo>
                    <a:pt x="316" y="0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7" name="Freeform 863"/>
            <p:cNvSpPr/>
            <p:nvPr/>
          </p:nvSpPr>
          <p:spPr bwMode="auto">
            <a:xfrm>
              <a:off x="1316" y="10234"/>
              <a:ext cx="311" cy="546"/>
            </a:xfrm>
            <a:custGeom>
              <a:avLst/>
              <a:gdLst/>
              <a:ahLst/>
              <a:cxnLst>
                <a:cxn ang="0">
                  <a:pos x="236" y="0"/>
                </a:cxn>
                <a:cxn ang="0">
                  <a:pos x="199" y="61"/>
                </a:cxn>
                <a:cxn ang="0">
                  <a:pos x="118" y="195"/>
                </a:cxn>
                <a:cxn ang="0">
                  <a:pos x="75" y="278"/>
                </a:cxn>
                <a:cxn ang="0">
                  <a:pos x="38" y="357"/>
                </a:cxn>
                <a:cxn ang="0">
                  <a:pos x="19" y="396"/>
                </a:cxn>
                <a:cxn ang="0">
                  <a:pos x="7" y="429"/>
                </a:cxn>
                <a:cxn ang="0">
                  <a:pos x="0" y="457"/>
                </a:cxn>
                <a:cxn ang="0">
                  <a:pos x="0" y="485"/>
                </a:cxn>
                <a:cxn ang="0">
                  <a:pos x="7" y="507"/>
                </a:cxn>
                <a:cxn ang="0">
                  <a:pos x="19" y="529"/>
                </a:cxn>
                <a:cxn ang="0">
                  <a:pos x="38" y="540"/>
                </a:cxn>
                <a:cxn ang="0">
                  <a:pos x="62" y="546"/>
                </a:cxn>
                <a:cxn ang="0">
                  <a:pos x="87" y="546"/>
                </a:cxn>
                <a:cxn ang="0">
                  <a:pos x="106" y="540"/>
                </a:cxn>
                <a:cxn ang="0">
                  <a:pos x="124" y="529"/>
                </a:cxn>
                <a:cxn ang="0">
                  <a:pos x="137" y="513"/>
                </a:cxn>
                <a:cxn ang="0">
                  <a:pos x="168" y="423"/>
                </a:cxn>
                <a:cxn ang="0">
                  <a:pos x="230" y="251"/>
                </a:cxn>
                <a:cxn ang="0">
                  <a:pos x="286" y="83"/>
                </a:cxn>
                <a:cxn ang="0">
                  <a:pos x="311" y="11"/>
                </a:cxn>
                <a:cxn ang="0">
                  <a:pos x="236" y="0"/>
                </a:cxn>
              </a:cxnLst>
              <a:rect l="0" t="0" r="r" b="b"/>
              <a:pathLst>
                <a:path w="311" h="546">
                  <a:moveTo>
                    <a:pt x="236" y="0"/>
                  </a:moveTo>
                  <a:lnTo>
                    <a:pt x="199" y="61"/>
                  </a:lnTo>
                  <a:lnTo>
                    <a:pt x="118" y="195"/>
                  </a:lnTo>
                  <a:lnTo>
                    <a:pt x="75" y="278"/>
                  </a:lnTo>
                  <a:lnTo>
                    <a:pt x="38" y="357"/>
                  </a:lnTo>
                  <a:lnTo>
                    <a:pt x="19" y="396"/>
                  </a:lnTo>
                  <a:lnTo>
                    <a:pt x="7" y="429"/>
                  </a:lnTo>
                  <a:lnTo>
                    <a:pt x="0" y="457"/>
                  </a:lnTo>
                  <a:lnTo>
                    <a:pt x="0" y="485"/>
                  </a:lnTo>
                  <a:lnTo>
                    <a:pt x="7" y="507"/>
                  </a:lnTo>
                  <a:lnTo>
                    <a:pt x="19" y="529"/>
                  </a:lnTo>
                  <a:lnTo>
                    <a:pt x="38" y="540"/>
                  </a:lnTo>
                  <a:lnTo>
                    <a:pt x="62" y="546"/>
                  </a:lnTo>
                  <a:lnTo>
                    <a:pt x="87" y="546"/>
                  </a:lnTo>
                  <a:lnTo>
                    <a:pt x="106" y="540"/>
                  </a:lnTo>
                  <a:lnTo>
                    <a:pt x="124" y="529"/>
                  </a:lnTo>
                  <a:lnTo>
                    <a:pt x="137" y="513"/>
                  </a:lnTo>
                  <a:lnTo>
                    <a:pt x="168" y="423"/>
                  </a:lnTo>
                  <a:lnTo>
                    <a:pt x="230" y="251"/>
                  </a:lnTo>
                  <a:lnTo>
                    <a:pt x="286" y="83"/>
                  </a:lnTo>
                  <a:lnTo>
                    <a:pt x="311" y="11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8" name="Freeform 864"/>
            <p:cNvSpPr/>
            <p:nvPr/>
          </p:nvSpPr>
          <p:spPr bwMode="auto">
            <a:xfrm>
              <a:off x="1316" y="10234"/>
              <a:ext cx="311" cy="546"/>
            </a:xfrm>
            <a:custGeom>
              <a:avLst/>
              <a:gdLst/>
              <a:ahLst/>
              <a:cxnLst>
                <a:cxn ang="0">
                  <a:pos x="236" y="0"/>
                </a:cxn>
                <a:cxn ang="0">
                  <a:pos x="199" y="61"/>
                </a:cxn>
                <a:cxn ang="0">
                  <a:pos x="118" y="195"/>
                </a:cxn>
                <a:cxn ang="0">
                  <a:pos x="75" y="278"/>
                </a:cxn>
                <a:cxn ang="0">
                  <a:pos x="38" y="357"/>
                </a:cxn>
                <a:cxn ang="0">
                  <a:pos x="19" y="396"/>
                </a:cxn>
                <a:cxn ang="0">
                  <a:pos x="7" y="429"/>
                </a:cxn>
                <a:cxn ang="0">
                  <a:pos x="0" y="457"/>
                </a:cxn>
                <a:cxn ang="0">
                  <a:pos x="0" y="485"/>
                </a:cxn>
                <a:cxn ang="0">
                  <a:pos x="7" y="507"/>
                </a:cxn>
                <a:cxn ang="0">
                  <a:pos x="19" y="529"/>
                </a:cxn>
                <a:cxn ang="0">
                  <a:pos x="38" y="540"/>
                </a:cxn>
                <a:cxn ang="0">
                  <a:pos x="62" y="546"/>
                </a:cxn>
                <a:cxn ang="0">
                  <a:pos x="87" y="546"/>
                </a:cxn>
                <a:cxn ang="0">
                  <a:pos x="106" y="540"/>
                </a:cxn>
                <a:cxn ang="0">
                  <a:pos x="124" y="529"/>
                </a:cxn>
                <a:cxn ang="0">
                  <a:pos x="137" y="513"/>
                </a:cxn>
                <a:cxn ang="0">
                  <a:pos x="168" y="423"/>
                </a:cxn>
                <a:cxn ang="0">
                  <a:pos x="230" y="251"/>
                </a:cxn>
                <a:cxn ang="0">
                  <a:pos x="286" y="83"/>
                </a:cxn>
                <a:cxn ang="0">
                  <a:pos x="311" y="11"/>
                </a:cxn>
                <a:cxn ang="0">
                  <a:pos x="236" y="0"/>
                </a:cxn>
              </a:cxnLst>
              <a:rect l="0" t="0" r="r" b="b"/>
              <a:pathLst>
                <a:path w="311" h="546">
                  <a:moveTo>
                    <a:pt x="236" y="0"/>
                  </a:moveTo>
                  <a:lnTo>
                    <a:pt x="199" y="61"/>
                  </a:lnTo>
                  <a:lnTo>
                    <a:pt x="118" y="195"/>
                  </a:lnTo>
                  <a:lnTo>
                    <a:pt x="75" y="278"/>
                  </a:lnTo>
                  <a:lnTo>
                    <a:pt x="38" y="357"/>
                  </a:lnTo>
                  <a:lnTo>
                    <a:pt x="19" y="396"/>
                  </a:lnTo>
                  <a:lnTo>
                    <a:pt x="7" y="429"/>
                  </a:lnTo>
                  <a:lnTo>
                    <a:pt x="0" y="457"/>
                  </a:lnTo>
                  <a:lnTo>
                    <a:pt x="0" y="485"/>
                  </a:lnTo>
                  <a:lnTo>
                    <a:pt x="7" y="507"/>
                  </a:lnTo>
                  <a:lnTo>
                    <a:pt x="19" y="529"/>
                  </a:lnTo>
                  <a:lnTo>
                    <a:pt x="38" y="540"/>
                  </a:lnTo>
                  <a:lnTo>
                    <a:pt x="62" y="546"/>
                  </a:lnTo>
                  <a:lnTo>
                    <a:pt x="87" y="546"/>
                  </a:lnTo>
                  <a:lnTo>
                    <a:pt x="106" y="540"/>
                  </a:lnTo>
                  <a:lnTo>
                    <a:pt x="124" y="529"/>
                  </a:lnTo>
                  <a:lnTo>
                    <a:pt x="137" y="513"/>
                  </a:lnTo>
                  <a:lnTo>
                    <a:pt x="168" y="423"/>
                  </a:lnTo>
                  <a:lnTo>
                    <a:pt x="230" y="251"/>
                  </a:lnTo>
                  <a:lnTo>
                    <a:pt x="286" y="83"/>
                  </a:lnTo>
                  <a:lnTo>
                    <a:pt x="311" y="11"/>
                  </a:lnTo>
                  <a:lnTo>
                    <a:pt x="236" y="0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89" name="Freeform 865"/>
            <p:cNvSpPr/>
            <p:nvPr/>
          </p:nvSpPr>
          <p:spPr bwMode="auto">
            <a:xfrm>
              <a:off x="1434" y="10156"/>
              <a:ext cx="236" cy="618"/>
            </a:xfrm>
            <a:custGeom>
              <a:avLst/>
              <a:gdLst/>
              <a:ahLst/>
              <a:cxnLst>
                <a:cxn ang="0">
                  <a:pos x="168" y="78"/>
                </a:cxn>
                <a:cxn ang="0">
                  <a:pos x="137" y="134"/>
                </a:cxn>
                <a:cxn ang="0">
                  <a:pos x="75" y="267"/>
                </a:cxn>
                <a:cxn ang="0">
                  <a:pos x="44" y="351"/>
                </a:cxn>
                <a:cxn ang="0">
                  <a:pos x="19" y="429"/>
                </a:cxn>
                <a:cxn ang="0">
                  <a:pos x="6" y="462"/>
                </a:cxn>
                <a:cxn ang="0">
                  <a:pos x="6" y="496"/>
                </a:cxn>
                <a:cxn ang="0">
                  <a:pos x="0" y="529"/>
                </a:cxn>
                <a:cxn ang="0">
                  <a:pos x="6" y="552"/>
                </a:cxn>
                <a:cxn ang="0">
                  <a:pos x="19" y="574"/>
                </a:cxn>
                <a:cxn ang="0">
                  <a:pos x="25" y="591"/>
                </a:cxn>
                <a:cxn ang="0">
                  <a:pos x="37" y="602"/>
                </a:cxn>
                <a:cxn ang="0">
                  <a:pos x="50" y="613"/>
                </a:cxn>
                <a:cxn ang="0">
                  <a:pos x="81" y="618"/>
                </a:cxn>
                <a:cxn ang="0">
                  <a:pos x="106" y="613"/>
                </a:cxn>
                <a:cxn ang="0">
                  <a:pos x="130" y="602"/>
                </a:cxn>
                <a:cxn ang="0">
                  <a:pos x="149" y="585"/>
                </a:cxn>
                <a:cxn ang="0">
                  <a:pos x="168" y="563"/>
                </a:cxn>
                <a:cxn ang="0">
                  <a:pos x="168" y="546"/>
                </a:cxn>
                <a:cxn ang="0">
                  <a:pos x="161" y="513"/>
                </a:cxn>
                <a:cxn ang="0">
                  <a:pos x="155" y="496"/>
                </a:cxn>
                <a:cxn ang="0">
                  <a:pos x="143" y="496"/>
                </a:cxn>
                <a:cxn ang="0">
                  <a:pos x="130" y="496"/>
                </a:cxn>
                <a:cxn ang="0">
                  <a:pos x="118" y="496"/>
                </a:cxn>
                <a:cxn ang="0">
                  <a:pos x="118" y="490"/>
                </a:cxn>
                <a:cxn ang="0">
                  <a:pos x="112" y="474"/>
                </a:cxn>
                <a:cxn ang="0">
                  <a:pos x="112" y="451"/>
                </a:cxn>
                <a:cxn ang="0">
                  <a:pos x="112" y="412"/>
                </a:cxn>
                <a:cxn ang="0">
                  <a:pos x="124" y="340"/>
                </a:cxn>
                <a:cxn ang="0">
                  <a:pos x="149" y="234"/>
                </a:cxn>
                <a:cxn ang="0">
                  <a:pos x="205" y="95"/>
                </a:cxn>
                <a:cxn ang="0">
                  <a:pos x="230" y="33"/>
                </a:cxn>
                <a:cxn ang="0">
                  <a:pos x="236" y="5"/>
                </a:cxn>
                <a:cxn ang="0">
                  <a:pos x="236" y="0"/>
                </a:cxn>
                <a:cxn ang="0">
                  <a:pos x="230" y="0"/>
                </a:cxn>
                <a:cxn ang="0">
                  <a:pos x="224" y="0"/>
                </a:cxn>
                <a:cxn ang="0">
                  <a:pos x="217" y="5"/>
                </a:cxn>
                <a:cxn ang="0">
                  <a:pos x="186" y="50"/>
                </a:cxn>
                <a:cxn ang="0">
                  <a:pos x="168" y="78"/>
                </a:cxn>
              </a:cxnLst>
              <a:rect l="0" t="0" r="r" b="b"/>
              <a:pathLst>
                <a:path w="236" h="618">
                  <a:moveTo>
                    <a:pt x="168" y="78"/>
                  </a:moveTo>
                  <a:lnTo>
                    <a:pt x="137" y="134"/>
                  </a:lnTo>
                  <a:lnTo>
                    <a:pt x="75" y="267"/>
                  </a:lnTo>
                  <a:lnTo>
                    <a:pt x="44" y="351"/>
                  </a:lnTo>
                  <a:lnTo>
                    <a:pt x="19" y="429"/>
                  </a:lnTo>
                  <a:lnTo>
                    <a:pt x="6" y="462"/>
                  </a:lnTo>
                  <a:lnTo>
                    <a:pt x="6" y="496"/>
                  </a:lnTo>
                  <a:lnTo>
                    <a:pt x="0" y="529"/>
                  </a:lnTo>
                  <a:lnTo>
                    <a:pt x="6" y="552"/>
                  </a:lnTo>
                  <a:lnTo>
                    <a:pt x="19" y="574"/>
                  </a:lnTo>
                  <a:lnTo>
                    <a:pt x="25" y="591"/>
                  </a:lnTo>
                  <a:lnTo>
                    <a:pt x="37" y="602"/>
                  </a:lnTo>
                  <a:lnTo>
                    <a:pt x="50" y="613"/>
                  </a:lnTo>
                  <a:lnTo>
                    <a:pt x="81" y="618"/>
                  </a:lnTo>
                  <a:lnTo>
                    <a:pt x="106" y="613"/>
                  </a:lnTo>
                  <a:lnTo>
                    <a:pt x="130" y="602"/>
                  </a:lnTo>
                  <a:lnTo>
                    <a:pt x="149" y="585"/>
                  </a:lnTo>
                  <a:lnTo>
                    <a:pt x="168" y="563"/>
                  </a:lnTo>
                  <a:lnTo>
                    <a:pt x="168" y="546"/>
                  </a:lnTo>
                  <a:lnTo>
                    <a:pt x="161" y="513"/>
                  </a:lnTo>
                  <a:lnTo>
                    <a:pt x="155" y="496"/>
                  </a:lnTo>
                  <a:lnTo>
                    <a:pt x="143" y="496"/>
                  </a:lnTo>
                  <a:lnTo>
                    <a:pt x="130" y="496"/>
                  </a:lnTo>
                  <a:lnTo>
                    <a:pt x="118" y="496"/>
                  </a:lnTo>
                  <a:lnTo>
                    <a:pt x="118" y="490"/>
                  </a:lnTo>
                  <a:lnTo>
                    <a:pt x="112" y="474"/>
                  </a:lnTo>
                  <a:lnTo>
                    <a:pt x="112" y="451"/>
                  </a:lnTo>
                  <a:lnTo>
                    <a:pt x="112" y="412"/>
                  </a:lnTo>
                  <a:lnTo>
                    <a:pt x="124" y="340"/>
                  </a:lnTo>
                  <a:lnTo>
                    <a:pt x="149" y="234"/>
                  </a:lnTo>
                  <a:lnTo>
                    <a:pt x="205" y="95"/>
                  </a:lnTo>
                  <a:lnTo>
                    <a:pt x="230" y="33"/>
                  </a:lnTo>
                  <a:lnTo>
                    <a:pt x="236" y="5"/>
                  </a:lnTo>
                  <a:lnTo>
                    <a:pt x="236" y="0"/>
                  </a:lnTo>
                  <a:lnTo>
                    <a:pt x="230" y="0"/>
                  </a:lnTo>
                  <a:lnTo>
                    <a:pt x="224" y="0"/>
                  </a:lnTo>
                  <a:lnTo>
                    <a:pt x="217" y="5"/>
                  </a:lnTo>
                  <a:lnTo>
                    <a:pt x="186" y="50"/>
                  </a:lnTo>
                  <a:lnTo>
                    <a:pt x="168" y="78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0" name="Freeform 866"/>
            <p:cNvSpPr/>
            <p:nvPr/>
          </p:nvSpPr>
          <p:spPr bwMode="auto">
            <a:xfrm>
              <a:off x="1434" y="10156"/>
              <a:ext cx="236" cy="618"/>
            </a:xfrm>
            <a:custGeom>
              <a:avLst/>
              <a:gdLst/>
              <a:ahLst/>
              <a:cxnLst>
                <a:cxn ang="0">
                  <a:pos x="168" y="78"/>
                </a:cxn>
                <a:cxn ang="0">
                  <a:pos x="137" y="134"/>
                </a:cxn>
                <a:cxn ang="0">
                  <a:pos x="75" y="267"/>
                </a:cxn>
                <a:cxn ang="0">
                  <a:pos x="44" y="351"/>
                </a:cxn>
                <a:cxn ang="0">
                  <a:pos x="19" y="429"/>
                </a:cxn>
                <a:cxn ang="0">
                  <a:pos x="6" y="462"/>
                </a:cxn>
                <a:cxn ang="0">
                  <a:pos x="6" y="496"/>
                </a:cxn>
                <a:cxn ang="0">
                  <a:pos x="0" y="529"/>
                </a:cxn>
                <a:cxn ang="0">
                  <a:pos x="6" y="552"/>
                </a:cxn>
                <a:cxn ang="0">
                  <a:pos x="19" y="574"/>
                </a:cxn>
                <a:cxn ang="0">
                  <a:pos x="25" y="591"/>
                </a:cxn>
                <a:cxn ang="0">
                  <a:pos x="37" y="602"/>
                </a:cxn>
                <a:cxn ang="0">
                  <a:pos x="50" y="613"/>
                </a:cxn>
                <a:cxn ang="0">
                  <a:pos x="81" y="618"/>
                </a:cxn>
                <a:cxn ang="0">
                  <a:pos x="106" y="613"/>
                </a:cxn>
                <a:cxn ang="0">
                  <a:pos x="130" y="602"/>
                </a:cxn>
                <a:cxn ang="0">
                  <a:pos x="149" y="585"/>
                </a:cxn>
                <a:cxn ang="0">
                  <a:pos x="168" y="563"/>
                </a:cxn>
                <a:cxn ang="0">
                  <a:pos x="168" y="546"/>
                </a:cxn>
                <a:cxn ang="0">
                  <a:pos x="161" y="513"/>
                </a:cxn>
                <a:cxn ang="0">
                  <a:pos x="155" y="496"/>
                </a:cxn>
                <a:cxn ang="0">
                  <a:pos x="143" y="496"/>
                </a:cxn>
                <a:cxn ang="0">
                  <a:pos x="130" y="496"/>
                </a:cxn>
                <a:cxn ang="0">
                  <a:pos x="118" y="496"/>
                </a:cxn>
                <a:cxn ang="0">
                  <a:pos x="118" y="490"/>
                </a:cxn>
                <a:cxn ang="0">
                  <a:pos x="112" y="474"/>
                </a:cxn>
                <a:cxn ang="0">
                  <a:pos x="112" y="451"/>
                </a:cxn>
                <a:cxn ang="0">
                  <a:pos x="112" y="412"/>
                </a:cxn>
                <a:cxn ang="0">
                  <a:pos x="124" y="340"/>
                </a:cxn>
                <a:cxn ang="0">
                  <a:pos x="149" y="234"/>
                </a:cxn>
                <a:cxn ang="0">
                  <a:pos x="205" y="95"/>
                </a:cxn>
                <a:cxn ang="0">
                  <a:pos x="230" y="33"/>
                </a:cxn>
                <a:cxn ang="0">
                  <a:pos x="236" y="5"/>
                </a:cxn>
                <a:cxn ang="0">
                  <a:pos x="236" y="0"/>
                </a:cxn>
                <a:cxn ang="0">
                  <a:pos x="230" y="0"/>
                </a:cxn>
                <a:cxn ang="0">
                  <a:pos x="224" y="0"/>
                </a:cxn>
                <a:cxn ang="0">
                  <a:pos x="217" y="5"/>
                </a:cxn>
                <a:cxn ang="0">
                  <a:pos x="186" y="50"/>
                </a:cxn>
                <a:cxn ang="0">
                  <a:pos x="168" y="78"/>
                </a:cxn>
              </a:cxnLst>
              <a:rect l="0" t="0" r="r" b="b"/>
              <a:pathLst>
                <a:path w="236" h="618">
                  <a:moveTo>
                    <a:pt x="168" y="78"/>
                  </a:moveTo>
                  <a:lnTo>
                    <a:pt x="137" y="134"/>
                  </a:lnTo>
                  <a:lnTo>
                    <a:pt x="75" y="267"/>
                  </a:lnTo>
                  <a:lnTo>
                    <a:pt x="44" y="351"/>
                  </a:lnTo>
                  <a:lnTo>
                    <a:pt x="19" y="429"/>
                  </a:lnTo>
                  <a:lnTo>
                    <a:pt x="6" y="462"/>
                  </a:lnTo>
                  <a:lnTo>
                    <a:pt x="6" y="496"/>
                  </a:lnTo>
                  <a:lnTo>
                    <a:pt x="0" y="529"/>
                  </a:lnTo>
                  <a:lnTo>
                    <a:pt x="6" y="552"/>
                  </a:lnTo>
                  <a:lnTo>
                    <a:pt x="19" y="574"/>
                  </a:lnTo>
                  <a:lnTo>
                    <a:pt x="25" y="591"/>
                  </a:lnTo>
                  <a:lnTo>
                    <a:pt x="37" y="602"/>
                  </a:lnTo>
                  <a:lnTo>
                    <a:pt x="50" y="613"/>
                  </a:lnTo>
                  <a:lnTo>
                    <a:pt x="81" y="618"/>
                  </a:lnTo>
                  <a:lnTo>
                    <a:pt x="106" y="613"/>
                  </a:lnTo>
                  <a:lnTo>
                    <a:pt x="130" y="602"/>
                  </a:lnTo>
                  <a:lnTo>
                    <a:pt x="149" y="585"/>
                  </a:lnTo>
                  <a:lnTo>
                    <a:pt x="168" y="563"/>
                  </a:lnTo>
                  <a:lnTo>
                    <a:pt x="168" y="546"/>
                  </a:lnTo>
                  <a:lnTo>
                    <a:pt x="161" y="513"/>
                  </a:lnTo>
                  <a:lnTo>
                    <a:pt x="155" y="496"/>
                  </a:lnTo>
                  <a:lnTo>
                    <a:pt x="143" y="496"/>
                  </a:lnTo>
                  <a:lnTo>
                    <a:pt x="130" y="496"/>
                  </a:lnTo>
                  <a:lnTo>
                    <a:pt x="118" y="496"/>
                  </a:lnTo>
                  <a:lnTo>
                    <a:pt x="118" y="490"/>
                  </a:lnTo>
                  <a:lnTo>
                    <a:pt x="112" y="474"/>
                  </a:lnTo>
                  <a:lnTo>
                    <a:pt x="112" y="451"/>
                  </a:lnTo>
                  <a:lnTo>
                    <a:pt x="112" y="412"/>
                  </a:lnTo>
                  <a:lnTo>
                    <a:pt x="124" y="340"/>
                  </a:lnTo>
                  <a:lnTo>
                    <a:pt x="149" y="234"/>
                  </a:lnTo>
                  <a:lnTo>
                    <a:pt x="205" y="95"/>
                  </a:lnTo>
                  <a:lnTo>
                    <a:pt x="230" y="33"/>
                  </a:lnTo>
                  <a:lnTo>
                    <a:pt x="236" y="5"/>
                  </a:lnTo>
                  <a:lnTo>
                    <a:pt x="236" y="0"/>
                  </a:lnTo>
                  <a:lnTo>
                    <a:pt x="230" y="0"/>
                  </a:lnTo>
                  <a:lnTo>
                    <a:pt x="224" y="0"/>
                  </a:lnTo>
                  <a:lnTo>
                    <a:pt x="217" y="5"/>
                  </a:lnTo>
                  <a:lnTo>
                    <a:pt x="186" y="50"/>
                  </a:lnTo>
                  <a:lnTo>
                    <a:pt x="168" y="78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1" name="Freeform 867"/>
            <p:cNvSpPr/>
            <p:nvPr/>
          </p:nvSpPr>
          <p:spPr bwMode="auto">
            <a:xfrm>
              <a:off x="1409" y="9933"/>
              <a:ext cx="422" cy="379"/>
            </a:xfrm>
            <a:custGeom>
              <a:avLst/>
              <a:gdLst/>
              <a:ahLst/>
              <a:cxnLst>
                <a:cxn ang="0">
                  <a:pos x="224" y="178"/>
                </a:cxn>
                <a:cxn ang="0">
                  <a:pos x="280" y="178"/>
                </a:cxn>
                <a:cxn ang="0">
                  <a:pos x="373" y="178"/>
                </a:cxn>
                <a:cxn ang="0">
                  <a:pos x="391" y="178"/>
                </a:cxn>
                <a:cxn ang="0">
                  <a:pos x="410" y="184"/>
                </a:cxn>
                <a:cxn ang="0">
                  <a:pos x="416" y="189"/>
                </a:cxn>
                <a:cxn ang="0">
                  <a:pos x="416" y="195"/>
                </a:cxn>
                <a:cxn ang="0">
                  <a:pos x="422" y="206"/>
                </a:cxn>
                <a:cxn ang="0">
                  <a:pos x="416" y="212"/>
                </a:cxn>
                <a:cxn ang="0">
                  <a:pos x="404" y="240"/>
                </a:cxn>
                <a:cxn ang="0">
                  <a:pos x="385" y="262"/>
                </a:cxn>
                <a:cxn ang="0">
                  <a:pos x="366" y="284"/>
                </a:cxn>
                <a:cxn ang="0">
                  <a:pos x="342" y="301"/>
                </a:cxn>
                <a:cxn ang="0">
                  <a:pos x="292" y="334"/>
                </a:cxn>
                <a:cxn ang="0">
                  <a:pos x="230" y="357"/>
                </a:cxn>
                <a:cxn ang="0">
                  <a:pos x="174" y="368"/>
                </a:cxn>
                <a:cxn ang="0">
                  <a:pos x="112" y="379"/>
                </a:cxn>
                <a:cxn ang="0">
                  <a:pos x="56" y="379"/>
                </a:cxn>
                <a:cxn ang="0">
                  <a:pos x="0" y="373"/>
                </a:cxn>
                <a:cxn ang="0">
                  <a:pos x="0" y="329"/>
                </a:cxn>
                <a:cxn ang="0">
                  <a:pos x="0" y="279"/>
                </a:cxn>
                <a:cxn ang="0">
                  <a:pos x="7" y="223"/>
                </a:cxn>
                <a:cxn ang="0">
                  <a:pos x="25" y="167"/>
                </a:cxn>
                <a:cxn ang="0">
                  <a:pos x="50" y="117"/>
                </a:cxn>
                <a:cxn ang="0">
                  <a:pos x="81" y="72"/>
                </a:cxn>
                <a:cxn ang="0">
                  <a:pos x="106" y="50"/>
                </a:cxn>
                <a:cxn ang="0">
                  <a:pos x="131" y="33"/>
                </a:cxn>
                <a:cxn ang="0">
                  <a:pos x="155" y="17"/>
                </a:cxn>
                <a:cxn ang="0">
                  <a:pos x="180" y="0"/>
                </a:cxn>
                <a:cxn ang="0">
                  <a:pos x="186" y="0"/>
                </a:cxn>
                <a:cxn ang="0">
                  <a:pos x="205" y="0"/>
                </a:cxn>
                <a:cxn ang="0">
                  <a:pos x="211" y="6"/>
                </a:cxn>
                <a:cxn ang="0">
                  <a:pos x="218" y="11"/>
                </a:cxn>
                <a:cxn ang="0">
                  <a:pos x="224" y="22"/>
                </a:cxn>
                <a:cxn ang="0">
                  <a:pos x="224" y="39"/>
                </a:cxn>
                <a:cxn ang="0">
                  <a:pos x="224" y="128"/>
                </a:cxn>
                <a:cxn ang="0">
                  <a:pos x="224" y="178"/>
                </a:cxn>
              </a:cxnLst>
              <a:rect l="0" t="0" r="r" b="b"/>
              <a:pathLst>
                <a:path w="422" h="379">
                  <a:moveTo>
                    <a:pt x="224" y="178"/>
                  </a:moveTo>
                  <a:lnTo>
                    <a:pt x="280" y="178"/>
                  </a:lnTo>
                  <a:lnTo>
                    <a:pt x="373" y="178"/>
                  </a:lnTo>
                  <a:lnTo>
                    <a:pt x="391" y="178"/>
                  </a:lnTo>
                  <a:lnTo>
                    <a:pt x="410" y="184"/>
                  </a:lnTo>
                  <a:lnTo>
                    <a:pt x="416" y="189"/>
                  </a:lnTo>
                  <a:lnTo>
                    <a:pt x="416" y="195"/>
                  </a:lnTo>
                  <a:lnTo>
                    <a:pt x="422" y="206"/>
                  </a:lnTo>
                  <a:lnTo>
                    <a:pt x="416" y="212"/>
                  </a:lnTo>
                  <a:lnTo>
                    <a:pt x="404" y="240"/>
                  </a:lnTo>
                  <a:lnTo>
                    <a:pt x="385" y="262"/>
                  </a:lnTo>
                  <a:lnTo>
                    <a:pt x="366" y="284"/>
                  </a:lnTo>
                  <a:lnTo>
                    <a:pt x="342" y="301"/>
                  </a:lnTo>
                  <a:lnTo>
                    <a:pt x="292" y="334"/>
                  </a:lnTo>
                  <a:lnTo>
                    <a:pt x="230" y="357"/>
                  </a:lnTo>
                  <a:lnTo>
                    <a:pt x="174" y="368"/>
                  </a:lnTo>
                  <a:lnTo>
                    <a:pt x="112" y="379"/>
                  </a:lnTo>
                  <a:lnTo>
                    <a:pt x="56" y="379"/>
                  </a:lnTo>
                  <a:lnTo>
                    <a:pt x="0" y="373"/>
                  </a:lnTo>
                  <a:lnTo>
                    <a:pt x="0" y="329"/>
                  </a:lnTo>
                  <a:lnTo>
                    <a:pt x="0" y="279"/>
                  </a:lnTo>
                  <a:lnTo>
                    <a:pt x="7" y="223"/>
                  </a:lnTo>
                  <a:lnTo>
                    <a:pt x="25" y="167"/>
                  </a:lnTo>
                  <a:lnTo>
                    <a:pt x="50" y="117"/>
                  </a:lnTo>
                  <a:lnTo>
                    <a:pt x="81" y="72"/>
                  </a:lnTo>
                  <a:lnTo>
                    <a:pt x="106" y="50"/>
                  </a:lnTo>
                  <a:lnTo>
                    <a:pt x="131" y="33"/>
                  </a:lnTo>
                  <a:lnTo>
                    <a:pt x="155" y="17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205" y="0"/>
                  </a:lnTo>
                  <a:lnTo>
                    <a:pt x="211" y="6"/>
                  </a:lnTo>
                  <a:lnTo>
                    <a:pt x="218" y="11"/>
                  </a:lnTo>
                  <a:lnTo>
                    <a:pt x="224" y="22"/>
                  </a:lnTo>
                  <a:lnTo>
                    <a:pt x="224" y="39"/>
                  </a:lnTo>
                  <a:lnTo>
                    <a:pt x="224" y="128"/>
                  </a:lnTo>
                  <a:lnTo>
                    <a:pt x="224" y="178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2" name="Freeform 868"/>
            <p:cNvSpPr/>
            <p:nvPr/>
          </p:nvSpPr>
          <p:spPr bwMode="auto">
            <a:xfrm>
              <a:off x="1409" y="9933"/>
              <a:ext cx="422" cy="379"/>
            </a:xfrm>
            <a:custGeom>
              <a:avLst/>
              <a:gdLst/>
              <a:ahLst/>
              <a:cxnLst>
                <a:cxn ang="0">
                  <a:pos x="224" y="178"/>
                </a:cxn>
                <a:cxn ang="0">
                  <a:pos x="280" y="178"/>
                </a:cxn>
                <a:cxn ang="0">
                  <a:pos x="373" y="178"/>
                </a:cxn>
                <a:cxn ang="0">
                  <a:pos x="391" y="178"/>
                </a:cxn>
                <a:cxn ang="0">
                  <a:pos x="410" y="184"/>
                </a:cxn>
                <a:cxn ang="0">
                  <a:pos x="416" y="189"/>
                </a:cxn>
                <a:cxn ang="0">
                  <a:pos x="416" y="195"/>
                </a:cxn>
                <a:cxn ang="0">
                  <a:pos x="422" y="206"/>
                </a:cxn>
                <a:cxn ang="0">
                  <a:pos x="416" y="212"/>
                </a:cxn>
                <a:cxn ang="0">
                  <a:pos x="404" y="240"/>
                </a:cxn>
                <a:cxn ang="0">
                  <a:pos x="385" y="262"/>
                </a:cxn>
                <a:cxn ang="0">
                  <a:pos x="366" y="284"/>
                </a:cxn>
                <a:cxn ang="0">
                  <a:pos x="342" y="301"/>
                </a:cxn>
                <a:cxn ang="0">
                  <a:pos x="292" y="334"/>
                </a:cxn>
                <a:cxn ang="0">
                  <a:pos x="230" y="357"/>
                </a:cxn>
                <a:cxn ang="0">
                  <a:pos x="174" y="368"/>
                </a:cxn>
                <a:cxn ang="0">
                  <a:pos x="112" y="379"/>
                </a:cxn>
                <a:cxn ang="0">
                  <a:pos x="56" y="379"/>
                </a:cxn>
                <a:cxn ang="0">
                  <a:pos x="0" y="373"/>
                </a:cxn>
                <a:cxn ang="0">
                  <a:pos x="0" y="329"/>
                </a:cxn>
                <a:cxn ang="0">
                  <a:pos x="0" y="279"/>
                </a:cxn>
                <a:cxn ang="0">
                  <a:pos x="7" y="223"/>
                </a:cxn>
                <a:cxn ang="0">
                  <a:pos x="25" y="167"/>
                </a:cxn>
                <a:cxn ang="0">
                  <a:pos x="50" y="117"/>
                </a:cxn>
                <a:cxn ang="0">
                  <a:pos x="81" y="72"/>
                </a:cxn>
                <a:cxn ang="0">
                  <a:pos x="106" y="50"/>
                </a:cxn>
                <a:cxn ang="0">
                  <a:pos x="131" y="33"/>
                </a:cxn>
                <a:cxn ang="0">
                  <a:pos x="155" y="17"/>
                </a:cxn>
                <a:cxn ang="0">
                  <a:pos x="180" y="0"/>
                </a:cxn>
                <a:cxn ang="0">
                  <a:pos x="186" y="0"/>
                </a:cxn>
                <a:cxn ang="0">
                  <a:pos x="205" y="0"/>
                </a:cxn>
                <a:cxn ang="0">
                  <a:pos x="211" y="6"/>
                </a:cxn>
                <a:cxn ang="0">
                  <a:pos x="218" y="11"/>
                </a:cxn>
                <a:cxn ang="0">
                  <a:pos x="224" y="22"/>
                </a:cxn>
                <a:cxn ang="0">
                  <a:pos x="224" y="39"/>
                </a:cxn>
                <a:cxn ang="0">
                  <a:pos x="224" y="128"/>
                </a:cxn>
                <a:cxn ang="0">
                  <a:pos x="224" y="178"/>
                </a:cxn>
              </a:cxnLst>
              <a:rect l="0" t="0" r="r" b="b"/>
              <a:pathLst>
                <a:path w="422" h="379">
                  <a:moveTo>
                    <a:pt x="224" y="178"/>
                  </a:moveTo>
                  <a:lnTo>
                    <a:pt x="280" y="178"/>
                  </a:lnTo>
                  <a:lnTo>
                    <a:pt x="373" y="178"/>
                  </a:lnTo>
                  <a:lnTo>
                    <a:pt x="391" y="178"/>
                  </a:lnTo>
                  <a:lnTo>
                    <a:pt x="410" y="184"/>
                  </a:lnTo>
                  <a:lnTo>
                    <a:pt x="416" y="189"/>
                  </a:lnTo>
                  <a:lnTo>
                    <a:pt x="416" y="195"/>
                  </a:lnTo>
                  <a:lnTo>
                    <a:pt x="422" y="206"/>
                  </a:lnTo>
                  <a:lnTo>
                    <a:pt x="416" y="212"/>
                  </a:lnTo>
                  <a:lnTo>
                    <a:pt x="404" y="240"/>
                  </a:lnTo>
                  <a:lnTo>
                    <a:pt x="385" y="262"/>
                  </a:lnTo>
                  <a:lnTo>
                    <a:pt x="366" y="284"/>
                  </a:lnTo>
                  <a:lnTo>
                    <a:pt x="342" y="301"/>
                  </a:lnTo>
                  <a:lnTo>
                    <a:pt x="292" y="334"/>
                  </a:lnTo>
                  <a:lnTo>
                    <a:pt x="230" y="357"/>
                  </a:lnTo>
                  <a:lnTo>
                    <a:pt x="174" y="368"/>
                  </a:lnTo>
                  <a:lnTo>
                    <a:pt x="112" y="379"/>
                  </a:lnTo>
                  <a:lnTo>
                    <a:pt x="56" y="379"/>
                  </a:lnTo>
                  <a:lnTo>
                    <a:pt x="0" y="373"/>
                  </a:lnTo>
                  <a:lnTo>
                    <a:pt x="0" y="329"/>
                  </a:lnTo>
                  <a:lnTo>
                    <a:pt x="0" y="279"/>
                  </a:lnTo>
                  <a:lnTo>
                    <a:pt x="7" y="223"/>
                  </a:lnTo>
                  <a:lnTo>
                    <a:pt x="25" y="167"/>
                  </a:lnTo>
                  <a:lnTo>
                    <a:pt x="50" y="117"/>
                  </a:lnTo>
                  <a:lnTo>
                    <a:pt x="81" y="72"/>
                  </a:lnTo>
                  <a:lnTo>
                    <a:pt x="106" y="50"/>
                  </a:lnTo>
                  <a:lnTo>
                    <a:pt x="131" y="33"/>
                  </a:lnTo>
                  <a:lnTo>
                    <a:pt x="155" y="17"/>
                  </a:lnTo>
                  <a:lnTo>
                    <a:pt x="180" y="0"/>
                  </a:lnTo>
                  <a:lnTo>
                    <a:pt x="186" y="0"/>
                  </a:lnTo>
                  <a:lnTo>
                    <a:pt x="205" y="0"/>
                  </a:lnTo>
                  <a:lnTo>
                    <a:pt x="211" y="6"/>
                  </a:lnTo>
                  <a:lnTo>
                    <a:pt x="218" y="11"/>
                  </a:lnTo>
                  <a:lnTo>
                    <a:pt x="224" y="22"/>
                  </a:lnTo>
                  <a:lnTo>
                    <a:pt x="224" y="39"/>
                  </a:lnTo>
                  <a:lnTo>
                    <a:pt x="224" y="128"/>
                  </a:lnTo>
                  <a:lnTo>
                    <a:pt x="224" y="178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3" name="Freeform 869"/>
            <p:cNvSpPr/>
            <p:nvPr/>
          </p:nvSpPr>
          <p:spPr bwMode="auto">
            <a:xfrm>
              <a:off x="1465" y="10011"/>
              <a:ext cx="279" cy="251"/>
            </a:xfrm>
            <a:custGeom>
              <a:avLst/>
              <a:gdLst/>
              <a:ahLst/>
              <a:cxnLst>
                <a:cxn ang="0">
                  <a:pos x="118" y="139"/>
                </a:cxn>
                <a:cxn ang="0">
                  <a:pos x="180" y="139"/>
                </a:cxn>
                <a:cxn ang="0">
                  <a:pos x="261" y="139"/>
                </a:cxn>
                <a:cxn ang="0">
                  <a:pos x="273" y="145"/>
                </a:cxn>
                <a:cxn ang="0">
                  <a:pos x="279" y="150"/>
                </a:cxn>
                <a:cxn ang="0">
                  <a:pos x="273" y="162"/>
                </a:cxn>
                <a:cxn ang="0">
                  <a:pos x="273" y="162"/>
                </a:cxn>
                <a:cxn ang="0">
                  <a:pos x="248" y="184"/>
                </a:cxn>
                <a:cxn ang="0">
                  <a:pos x="217" y="206"/>
                </a:cxn>
                <a:cxn ang="0">
                  <a:pos x="180" y="223"/>
                </a:cxn>
                <a:cxn ang="0">
                  <a:pos x="143" y="234"/>
                </a:cxn>
                <a:cxn ang="0">
                  <a:pos x="99" y="245"/>
                </a:cxn>
                <a:cxn ang="0">
                  <a:pos x="62" y="251"/>
                </a:cxn>
                <a:cxn ang="0">
                  <a:pos x="31" y="251"/>
                </a:cxn>
                <a:cxn ang="0">
                  <a:pos x="0" y="251"/>
                </a:cxn>
                <a:cxn ang="0">
                  <a:pos x="0" y="223"/>
                </a:cxn>
                <a:cxn ang="0">
                  <a:pos x="0" y="195"/>
                </a:cxn>
                <a:cxn ang="0">
                  <a:pos x="6" y="156"/>
                </a:cxn>
                <a:cxn ang="0">
                  <a:pos x="19" y="123"/>
                </a:cxn>
                <a:cxn ang="0">
                  <a:pos x="31" y="89"/>
                </a:cxn>
                <a:cxn ang="0">
                  <a:pos x="50" y="56"/>
                </a:cxn>
                <a:cxn ang="0">
                  <a:pos x="68" y="28"/>
                </a:cxn>
                <a:cxn ang="0">
                  <a:pos x="93" y="6"/>
                </a:cxn>
                <a:cxn ang="0">
                  <a:pos x="99" y="0"/>
                </a:cxn>
                <a:cxn ang="0">
                  <a:pos x="106" y="0"/>
                </a:cxn>
                <a:cxn ang="0">
                  <a:pos x="118" y="0"/>
                </a:cxn>
                <a:cxn ang="0">
                  <a:pos x="118" y="17"/>
                </a:cxn>
                <a:cxn ang="0">
                  <a:pos x="118" y="89"/>
                </a:cxn>
                <a:cxn ang="0">
                  <a:pos x="118" y="139"/>
                </a:cxn>
              </a:cxnLst>
              <a:rect l="0" t="0" r="r" b="b"/>
              <a:pathLst>
                <a:path w="279" h="251">
                  <a:moveTo>
                    <a:pt x="118" y="139"/>
                  </a:moveTo>
                  <a:lnTo>
                    <a:pt x="180" y="139"/>
                  </a:lnTo>
                  <a:lnTo>
                    <a:pt x="261" y="139"/>
                  </a:lnTo>
                  <a:lnTo>
                    <a:pt x="273" y="145"/>
                  </a:lnTo>
                  <a:lnTo>
                    <a:pt x="279" y="150"/>
                  </a:lnTo>
                  <a:lnTo>
                    <a:pt x="273" y="162"/>
                  </a:lnTo>
                  <a:lnTo>
                    <a:pt x="248" y="184"/>
                  </a:lnTo>
                  <a:lnTo>
                    <a:pt x="217" y="206"/>
                  </a:lnTo>
                  <a:lnTo>
                    <a:pt x="180" y="223"/>
                  </a:lnTo>
                  <a:lnTo>
                    <a:pt x="143" y="234"/>
                  </a:lnTo>
                  <a:lnTo>
                    <a:pt x="99" y="245"/>
                  </a:lnTo>
                  <a:lnTo>
                    <a:pt x="62" y="251"/>
                  </a:lnTo>
                  <a:lnTo>
                    <a:pt x="31" y="251"/>
                  </a:lnTo>
                  <a:lnTo>
                    <a:pt x="0" y="251"/>
                  </a:lnTo>
                  <a:lnTo>
                    <a:pt x="0" y="223"/>
                  </a:lnTo>
                  <a:lnTo>
                    <a:pt x="0" y="195"/>
                  </a:lnTo>
                  <a:lnTo>
                    <a:pt x="6" y="156"/>
                  </a:lnTo>
                  <a:lnTo>
                    <a:pt x="19" y="123"/>
                  </a:lnTo>
                  <a:lnTo>
                    <a:pt x="31" y="89"/>
                  </a:lnTo>
                  <a:lnTo>
                    <a:pt x="50" y="56"/>
                  </a:lnTo>
                  <a:lnTo>
                    <a:pt x="68" y="28"/>
                  </a:lnTo>
                  <a:lnTo>
                    <a:pt x="93" y="6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118" y="17"/>
                  </a:lnTo>
                  <a:lnTo>
                    <a:pt x="118" y="89"/>
                  </a:lnTo>
                  <a:lnTo>
                    <a:pt x="118" y="139"/>
                  </a:lnTo>
                  <a:close/>
                </a:path>
              </a:pathLst>
            </a:custGeom>
            <a:solidFill>
              <a:srgbClr val="D90026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4" name="Freeform 870"/>
            <p:cNvSpPr/>
            <p:nvPr/>
          </p:nvSpPr>
          <p:spPr bwMode="auto">
            <a:xfrm>
              <a:off x="1465" y="10011"/>
              <a:ext cx="279" cy="251"/>
            </a:xfrm>
            <a:custGeom>
              <a:avLst/>
              <a:gdLst/>
              <a:ahLst/>
              <a:cxnLst>
                <a:cxn ang="0">
                  <a:pos x="118" y="139"/>
                </a:cxn>
                <a:cxn ang="0">
                  <a:pos x="180" y="139"/>
                </a:cxn>
                <a:cxn ang="0">
                  <a:pos x="261" y="139"/>
                </a:cxn>
                <a:cxn ang="0">
                  <a:pos x="273" y="145"/>
                </a:cxn>
                <a:cxn ang="0">
                  <a:pos x="279" y="150"/>
                </a:cxn>
                <a:cxn ang="0">
                  <a:pos x="273" y="162"/>
                </a:cxn>
                <a:cxn ang="0">
                  <a:pos x="273" y="162"/>
                </a:cxn>
                <a:cxn ang="0">
                  <a:pos x="248" y="184"/>
                </a:cxn>
                <a:cxn ang="0">
                  <a:pos x="217" y="206"/>
                </a:cxn>
                <a:cxn ang="0">
                  <a:pos x="180" y="223"/>
                </a:cxn>
                <a:cxn ang="0">
                  <a:pos x="143" y="234"/>
                </a:cxn>
                <a:cxn ang="0">
                  <a:pos x="99" y="245"/>
                </a:cxn>
                <a:cxn ang="0">
                  <a:pos x="62" y="251"/>
                </a:cxn>
                <a:cxn ang="0">
                  <a:pos x="31" y="251"/>
                </a:cxn>
                <a:cxn ang="0">
                  <a:pos x="0" y="251"/>
                </a:cxn>
                <a:cxn ang="0">
                  <a:pos x="0" y="223"/>
                </a:cxn>
                <a:cxn ang="0">
                  <a:pos x="0" y="195"/>
                </a:cxn>
                <a:cxn ang="0">
                  <a:pos x="6" y="156"/>
                </a:cxn>
                <a:cxn ang="0">
                  <a:pos x="19" y="123"/>
                </a:cxn>
                <a:cxn ang="0">
                  <a:pos x="31" y="89"/>
                </a:cxn>
                <a:cxn ang="0">
                  <a:pos x="50" y="56"/>
                </a:cxn>
                <a:cxn ang="0">
                  <a:pos x="68" y="28"/>
                </a:cxn>
                <a:cxn ang="0">
                  <a:pos x="93" y="6"/>
                </a:cxn>
                <a:cxn ang="0">
                  <a:pos x="99" y="0"/>
                </a:cxn>
                <a:cxn ang="0">
                  <a:pos x="106" y="0"/>
                </a:cxn>
                <a:cxn ang="0">
                  <a:pos x="118" y="0"/>
                </a:cxn>
                <a:cxn ang="0">
                  <a:pos x="118" y="17"/>
                </a:cxn>
                <a:cxn ang="0">
                  <a:pos x="118" y="89"/>
                </a:cxn>
                <a:cxn ang="0">
                  <a:pos x="118" y="139"/>
                </a:cxn>
              </a:cxnLst>
              <a:rect l="0" t="0" r="r" b="b"/>
              <a:pathLst>
                <a:path w="279" h="251">
                  <a:moveTo>
                    <a:pt x="118" y="139"/>
                  </a:moveTo>
                  <a:lnTo>
                    <a:pt x="180" y="139"/>
                  </a:lnTo>
                  <a:lnTo>
                    <a:pt x="261" y="139"/>
                  </a:lnTo>
                  <a:lnTo>
                    <a:pt x="273" y="145"/>
                  </a:lnTo>
                  <a:lnTo>
                    <a:pt x="279" y="150"/>
                  </a:lnTo>
                  <a:lnTo>
                    <a:pt x="273" y="162"/>
                  </a:lnTo>
                  <a:lnTo>
                    <a:pt x="248" y="184"/>
                  </a:lnTo>
                  <a:lnTo>
                    <a:pt x="217" y="206"/>
                  </a:lnTo>
                  <a:lnTo>
                    <a:pt x="180" y="223"/>
                  </a:lnTo>
                  <a:lnTo>
                    <a:pt x="143" y="234"/>
                  </a:lnTo>
                  <a:lnTo>
                    <a:pt x="99" y="245"/>
                  </a:lnTo>
                  <a:lnTo>
                    <a:pt x="62" y="251"/>
                  </a:lnTo>
                  <a:lnTo>
                    <a:pt x="31" y="251"/>
                  </a:lnTo>
                  <a:lnTo>
                    <a:pt x="0" y="251"/>
                  </a:lnTo>
                  <a:lnTo>
                    <a:pt x="0" y="223"/>
                  </a:lnTo>
                  <a:lnTo>
                    <a:pt x="0" y="195"/>
                  </a:lnTo>
                  <a:lnTo>
                    <a:pt x="6" y="156"/>
                  </a:lnTo>
                  <a:lnTo>
                    <a:pt x="19" y="123"/>
                  </a:lnTo>
                  <a:lnTo>
                    <a:pt x="31" y="89"/>
                  </a:lnTo>
                  <a:lnTo>
                    <a:pt x="50" y="56"/>
                  </a:lnTo>
                  <a:lnTo>
                    <a:pt x="68" y="28"/>
                  </a:lnTo>
                  <a:lnTo>
                    <a:pt x="93" y="6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118" y="17"/>
                  </a:lnTo>
                  <a:lnTo>
                    <a:pt x="118" y="89"/>
                  </a:lnTo>
                  <a:lnTo>
                    <a:pt x="118" y="139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5" name="Freeform 871"/>
            <p:cNvSpPr/>
            <p:nvPr/>
          </p:nvSpPr>
          <p:spPr bwMode="auto">
            <a:xfrm>
              <a:off x="1471" y="10028"/>
              <a:ext cx="255" cy="228"/>
            </a:xfrm>
            <a:custGeom>
              <a:avLst/>
              <a:gdLst/>
              <a:ahLst/>
              <a:cxnLst>
                <a:cxn ang="0">
                  <a:pos x="249" y="150"/>
                </a:cxn>
                <a:cxn ang="0">
                  <a:pos x="249" y="145"/>
                </a:cxn>
                <a:cxn ang="0">
                  <a:pos x="255" y="139"/>
                </a:cxn>
                <a:cxn ang="0">
                  <a:pos x="249" y="133"/>
                </a:cxn>
                <a:cxn ang="0">
                  <a:pos x="236" y="128"/>
                </a:cxn>
                <a:cxn ang="0">
                  <a:pos x="162" y="128"/>
                </a:cxn>
                <a:cxn ang="0">
                  <a:pos x="112" y="128"/>
                </a:cxn>
                <a:cxn ang="0">
                  <a:pos x="112" y="83"/>
                </a:cxn>
                <a:cxn ang="0">
                  <a:pos x="112" y="16"/>
                </a:cxn>
                <a:cxn ang="0">
                  <a:pos x="106" y="0"/>
                </a:cxn>
                <a:cxn ang="0">
                  <a:pos x="100" y="0"/>
                </a:cxn>
                <a:cxn ang="0">
                  <a:pos x="93" y="0"/>
                </a:cxn>
                <a:cxn ang="0">
                  <a:pos x="87" y="5"/>
                </a:cxn>
                <a:cxn ang="0">
                  <a:pos x="62" y="22"/>
                </a:cxn>
                <a:cxn ang="0">
                  <a:pos x="44" y="50"/>
                </a:cxn>
                <a:cxn ang="0">
                  <a:pos x="31" y="78"/>
                </a:cxn>
                <a:cxn ang="0">
                  <a:pos x="19" y="111"/>
                </a:cxn>
                <a:cxn ang="0">
                  <a:pos x="7" y="145"/>
                </a:cxn>
                <a:cxn ang="0">
                  <a:pos x="0" y="172"/>
                </a:cxn>
                <a:cxn ang="0">
                  <a:pos x="0" y="200"/>
                </a:cxn>
                <a:cxn ang="0">
                  <a:pos x="0" y="228"/>
                </a:cxn>
                <a:cxn ang="0">
                  <a:pos x="25" y="228"/>
                </a:cxn>
                <a:cxn ang="0">
                  <a:pos x="56" y="228"/>
                </a:cxn>
                <a:cxn ang="0">
                  <a:pos x="93" y="223"/>
                </a:cxn>
                <a:cxn ang="0">
                  <a:pos x="131" y="211"/>
                </a:cxn>
                <a:cxn ang="0">
                  <a:pos x="162" y="200"/>
                </a:cxn>
                <a:cxn ang="0">
                  <a:pos x="199" y="184"/>
                </a:cxn>
                <a:cxn ang="0">
                  <a:pos x="224" y="167"/>
                </a:cxn>
                <a:cxn ang="0">
                  <a:pos x="249" y="150"/>
                </a:cxn>
              </a:cxnLst>
              <a:rect l="0" t="0" r="r" b="b"/>
              <a:pathLst>
                <a:path w="255" h="228">
                  <a:moveTo>
                    <a:pt x="249" y="150"/>
                  </a:moveTo>
                  <a:lnTo>
                    <a:pt x="249" y="145"/>
                  </a:lnTo>
                  <a:lnTo>
                    <a:pt x="255" y="139"/>
                  </a:lnTo>
                  <a:lnTo>
                    <a:pt x="249" y="133"/>
                  </a:lnTo>
                  <a:lnTo>
                    <a:pt x="236" y="128"/>
                  </a:lnTo>
                  <a:lnTo>
                    <a:pt x="162" y="128"/>
                  </a:lnTo>
                  <a:lnTo>
                    <a:pt x="112" y="128"/>
                  </a:lnTo>
                  <a:lnTo>
                    <a:pt x="112" y="83"/>
                  </a:lnTo>
                  <a:lnTo>
                    <a:pt x="112" y="16"/>
                  </a:lnTo>
                  <a:lnTo>
                    <a:pt x="106" y="0"/>
                  </a:lnTo>
                  <a:lnTo>
                    <a:pt x="100" y="0"/>
                  </a:lnTo>
                  <a:lnTo>
                    <a:pt x="93" y="0"/>
                  </a:lnTo>
                  <a:lnTo>
                    <a:pt x="87" y="5"/>
                  </a:lnTo>
                  <a:lnTo>
                    <a:pt x="62" y="22"/>
                  </a:lnTo>
                  <a:lnTo>
                    <a:pt x="44" y="50"/>
                  </a:lnTo>
                  <a:lnTo>
                    <a:pt x="31" y="78"/>
                  </a:lnTo>
                  <a:lnTo>
                    <a:pt x="19" y="111"/>
                  </a:lnTo>
                  <a:lnTo>
                    <a:pt x="7" y="145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8"/>
                  </a:lnTo>
                  <a:lnTo>
                    <a:pt x="25" y="228"/>
                  </a:lnTo>
                  <a:lnTo>
                    <a:pt x="56" y="228"/>
                  </a:lnTo>
                  <a:lnTo>
                    <a:pt x="93" y="223"/>
                  </a:lnTo>
                  <a:lnTo>
                    <a:pt x="131" y="211"/>
                  </a:lnTo>
                  <a:lnTo>
                    <a:pt x="162" y="200"/>
                  </a:lnTo>
                  <a:lnTo>
                    <a:pt x="199" y="184"/>
                  </a:lnTo>
                  <a:lnTo>
                    <a:pt x="224" y="167"/>
                  </a:lnTo>
                  <a:lnTo>
                    <a:pt x="249" y="150"/>
                  </a:lnTo>
                  <a:close/>
                </a:path>
              </a:pathLst>
            </a:custGeom>
            <a:solidFill>
              <a:srgbClr val="DE0045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6" name="Freeform 872"/>
            <p:cNvSpPr/>
            <p:nvPr/>
          </p:nvSpPr>
          <p:spPr bwMode="auto">
            <a:xfrm>
              <a:off x="1478" y="10044"/>
              <a:ext cx="229" cy="207"/>
            </a:xfrm>
            <a:custGeom>
              <a:avLst/>
              <a:gdLst/>
              <a:ahLst/>
              <a:cxnLst>
                <a:cxn ang="0">
                  <a:pos x="223" y="134"/>
                </a:cxn>
                <a:cxn ang="0">
                  <a:pos x="223" y="129"/>
                </a:cxn>
                <a:cxn ang="0">
                  <a:pos x="229" y="123"/>
                </a:cxn>
                <a:cxn ang="0">
                  <a:pos x="223" y="117"/>
                </a:cxn>
                <a:cxn ang="0">
                  <a:pos x="211" y="117"/>
                </a:cxn>
                <a:cxn ang="0">
                  <a:pos x="149" y="117"/>
                </a:cxn>
                <a:cxn ang="0">
                  <a:pos x="99" y="117"/>
                </a:cxn>
                <a:cxn ang="0">
                  <a:pos x="99" y="73"/>
                </a:cxn>
                <a:cxn ang="0">
                  <a:pos x="99" y="12"/>
                </a:cxn>
                <a:cxn ang="0">
                  <a:pos x="99" y="0"/>
                </a:cxn>
                <a:cxn ang="0">
                  <a:pos x="86" y="0"/>
                </a:cxn>
                <a:cxn ang="0">
                  <a:pos x="80" y="0"/>
                </a:cxn>
                <a:cxn ang="0">
                  <a:pos x="80" y="6"/>
                </a:cxn>
                <a:cxn ang="0">
                  <a:pos x="55" y="23"/>
                </a:cxn>
                <a:cxn ang="0">
                  <a:pos x="43" y="45"/>
                </a:cxn>
                <a:cxn ang="0">
                  <a:pos x="24" y="73"/>
                </a:cxn>
                <a:cxn ang="0">
                  <a:pos x="12" y="101"/>
                </a:cxn>
                <a:cxn ang="0">
                  <a:pos x="0" y="156"/>
                </a:cxn>
                <a:cxn ang="0">
                  <a:pos x="0" y="207"/>
                </a:cxn>
                <a:cxn ang="0">
                  <a:pos x="55" y="201"/>
                </a:cxn>
                <a:cxn ang="0">
                  <a:pos x="117" y="190"/>
                </a:cxn>
                <a:cxn ang="0">
                  <a:pos x="149" y="179"/>
                </a:cxn>
                <a:cxn ang="0">
                  <a:pos x="180" y="168"/>
                </a:cxn>
                <a:cxn ang="0">
                  <a:pos x="204" y="151"/>
                </a:cxn>
                <a:cxn ang="0">
                  <a:pos x="223" y="134"/>
                </a:cxn>
              </a:cxnLst>
              <a:rect l="0" t="0" r="r" b="b"/>
              <a:pathLst>
                <a:path w="229" h="207">
                  <a:moveTo>
                    <a:pt x="223" y="134"/>
                  </a:moveTo>
                  <a:lnTo>
                    <a:pt x="223" y="129"/>
                  </a:lnTo>
                  <a:lnTo>
                    <a:pt x="229" y="123"/>
                  </a:lnTo>
                  <a:lnTo>
                    <a:pt x="223" y="117"/>
                  </a:lnTo>
                  <a:lnTo>
                    <a:pt x="211" y="117"/>
                  </a:lnTo>
                  <a:lnTo>
                    <a:pt x="149" y="117"/>
                  </a:lnTo>
                  <a:lnTo>
                    <a:pt x="99" y="117"/>
                  </a:lnTo>
                  <a:lnTo>
                    <a:pt x="99" y="73"/>
                  </a:lnTo>
                  <a:lnTo>
                    <a:pt x="99" y="12"/>
                  </a:lnTo>
                  <a:lnTo>
                    <a:pt x="99" y="0"/>
                  </a:lnTo>
                  <a:lnTo>
                    <a:pt x="86" y="0"/>
                  </a:lnTo>
                  <a:lnTo>
                    <a:pt x="80" y="0"/>
                  </a:lnTo>
                  <a:lnTo>
                    <a:pt x="80" y="6"/>
                  </a:lnTo>
                  <a:lnTo>
                    <a:pt x="55" y="23"/>
                  </a:lnTo>
                  <a:lnTo>
                    <a:pt x="43" y="45"/>
                  </a:lnTo>
                  <a:lnTo>
                    <a:pt x="24" y="73"/>
                  </a:lnTo>
                  <a:lnTo>
                    <a:pt x="12" y="101"/>
                  </a:lnTo>
                  <a:lnTo>
                    <a:pt x="0" y="156"/>
                  </a:lnTo>
                  <a:lnTo>
                    <a:pt x="0" y="207"/>
                  </a:lnTo>
                  <a:lnTo>
                    <a:pt x="55" y="201"/>
                  </a:lnTo>
                  <a:lnTo>
                    <a:pt x="117" y="190"/>
                  </a:lnTo>
                  <a:lnTo>
                    <a:pt x="149" y="179"/>
                  </a:lnTo>
                  <a:lnTo>
                    <a:pt x="180" y="168"/>
                  </a:lnTo>
                  <a:lnTo>
                    <a:pt x="204" y="151"/>
                  </a:lnTo>
                  <a:lnTo>
                    <a:pt x="223" y="134"/>
                  </a:lnTo>
                  <a:close/>
                </a:path>
              </a:pathLst>
            </a:custGeom>
            <a:solidFill>
              <a:srgbClr val="E31763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7" name="Freeform 873"/>
            <p:cNvSpPr/>
            <p:nvPr/>
          </p:nvSpPr>
          <p:spPr bwMode="auto">
            <a:xfrm>
              <a:off x="1484" y="10061"/>
              <a:ext cx="205" cy="184"/>
            </a:xfrm>
            <a:custGeom>
              <a:avLst/>
              <a:gdLst/>
              <a:ahLst/>
              <a:cxnLst>
                <a:cxn ang="0">
                  <a:pos x="198" y="117"/>
                </a:cxn>
                <a:cxn ang="0">
                  <a:pos x="198" y="117"/>
                </a:cxn>
                <a:cxn ang="0">
                  <a:pos x="205" y="112"/>
                </a:cxn>
                <a:cxn ang="0">
                  <a:pos x="198" y="106"/>
                </a:cxn>
                <a:cxn ang="0">
                  <a:pos x="186" y="100"/>
                </a:cxn>
                <a:cxn ang="0">
                  <a:pos x="130" y="100"/>
                </a:cxn>
                <a:cxn ang="0">
                  <a:pos x="87" y="100"/>
                </a:cxn>
                <a:cxn ang="0">
                  <a:pos x="87" y="67"/>
                </a:cxn>
                <a:cxn ang="0">
                  <a:pos x="87" y="11"/>
                </a:cxn>
                <a:cxn ang="0">
                  <a:pos x="87" y="0"/>
                </a:cxn>
                <a:cxn ang="0">
                  <a:pos x="80" y="0"/>
                </a:cxn>
                <a:cxn ang="0">
                  <a:pos x="74" y="0"/>
                </a:cxn>
                <a:cxn ang="0">
                  <a:pos x="74" y="6"/>
                </a:cxn>
                <a:cxn ang="0">
                  <a:pos x="56" y="22"/>
                </a:cxn>
                <a:cxn ang="0">
                  <a:pos x="37" y="39"/>
                </a:cxn>
                <a:cxn ang="0">
                  <a:pos x="25" y="61"/>
                </a:cxn>
                <a:cxn ang="0">
                  <a:pos x="12" y="89"/>
                </a:cxn>
                <a:cxn ang="0">
                  <a:pos x="0" y="139"/>
                </a:cxn>
                <a:cxn ang="0">
                  <a:pos x="0" y="184"/>
                </a:cxn>
                <a:cxn ang="0">
                  <a:pos x="49" y="178"/>
                </a:cxn>
                <a:cxn ang="0">
                  <a:pos x="105" y="167"/>
                </a:cxn>
                <a:cxn ang="0">
                  <a:pos x="130" y="162"/>
                </a:cxn>
                <a:cxn ang="0">
                  <a:pos x="155" y="151"/>
                </a:cxn>
                <a:cxn ang="0">
                  <a:pos x="180" y="134"/>
                </a:cxn>
                <a:cxn ang="0">
                  <a:pos x="198" y="117"/>
                </a:cxn>
              </a:cxnLst>
              <a:rect l="0" t="0" r="r" b="b"/>
              <a:pathLst>
                <a:path w="205" h="184">
                  <a:moveTo>
                    <a:pt x="198" y="117"/>
                  </a:moveTo>
                  <a:lnTo>
                    <a:pt x="198" y="117"/>
                  </a:lnTo>
                  <a:lnTo>
                    <a:pt x="205" y="112"/>
                  </a:lnTo>
                  <a:lnTo>
                    <a:pt x="198" y="106"/>
                  </a:lnTo>
                  <a:lnTo>
                    <a:pt x="186" y="100"/>
                  </a:lnTo>
                  <a:lnTo>
                    <a:pt x="130" y="100"/>
                  </a:lnTo>
                  <a:lnTo>
                    <a:pt x="87" y="100"/>
                  </a:lnTo>
                  <a:lnTo>
                    <a:pt x="87" y="67"/>
                  </a:lnTo>
                  <a:lnTo>
                    <a:pt x="87" y="11"/>
                  </a:lnTo>
                  <a:lnTo>
                    <a:pt x="87" y="0"/>
                  </a:lnTo>
                  <a:lnTo>
                    <a:pt x="80" y="0"/>
                  </a:lnTo>
                  <a:lnTo>
                    <a:pt x="74" y="0"/>
                  </a:lnTo>
                  <a:lnTo>
                    <a:pt x="74" y="6"/>
                  </a:lnTo>
                  <a:lnTo>
                    <a:pt x="56" y="22"/>
                  </a:lnTo>
                  <a:lnTo>
                    <a:pt x="37" y="39"/>
                  </a:lnTo>
                  <a:lnTo>
                    <a:pt x="25" y="61"/>
                  </a:lnTo>
                  <a:lnTo>
                    <a:pt x="12" y="89"/>
                  </a:lnTo>
                  <a:lnTo>
                    <a:pt x="0" y="139"/>
                  </a:lnTo>
                  <a:lnTo>
                    <a:pt x="0" y="184"/>
                  </a:lnTo>
                  <a:lnTo>
                    <a:pt x="49" y="178"/>
                  </a:lnTo>
                  <a:lnTo>
                    <a:pt x="105" y="167"/>
                  </a:lnTo>
                  <a:lnTo>
                    <a:pt x="130" y="162"/>
                  </a:lnTo>
                  <a:lnTo>
                    <a:pt x="155" y="151"/>
                  </a:lnTo>
                  <a:lnTo>
                    <a:pt x="180" y="134"/>
                  </a:lnTo>
                  <a:lnTo>
                    <a:pt x="198" y="117"/>
                  </a:lnTo>
                  <a:close/>
                </a:path>
              </a:pathLst>
            </a:custGeom>
            <a:solidFill>
              <a:srgbClr val="E83582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8" name="Freeform 874"/>
            <p:cNvSpPr/>
            <p:nvPr/>
          </p:nvSpPr>
          <p:spPr bwMode="auto">
            <a:xfrm>
              <a:off x="1496" y="10078"/>
              <a:ext cx="174" cy="156"/>
            </a:xfrm>
            <a:custGeom>
              <a:avLst/>
              <a:gdLst/>
              <a:ahLst/>
              <a:cxnLst>
                <a:cxn ang="0">
                  <a:pos x="168" y="100"/>
                </a:cxn>
                <a:cxn ang="0">
                  <a:pos x="168" y="100"/>
                </a:cxn>
                <a:cxn ang="0">
                  <a:pos x="174" y="95"/>
                </a:cxn>
                <a:cxn ang="0">
                  <a:pos x="168" y="89"/>
                </a:cxn>
                <a:cxn ang="0">
                  <a:pos x="162" y="89"/>
                </a:cxn>
                <a:cxn ang="0">
                  <a:pos x="106" y="89"/>
                </a:cxn>
                <a:cxn ang="0">
                  <a:pos x="75" y="89"/>
                </a:cxn>
                <a:cxn ang="0">
                  <a:pos x="75" y="56"/>
                </a:cxn>
                <a:cxn ang="0">
                  <a:pos x="75" y="11"/>
                </a:cxn>
                <a:cxn ang="0">
                  <a:pos x="68" y="0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56" y="5"/>
                </a:cxn>
                <a:cxn ang="0">
                  <a:pos x="44" y="17"/>
                </a:cxn>
                <a:cxn ang="0">
                  <a:pos x="31" y="33"/>
                </a:cxn>
                <a:cxn ang="0">
                  <a:pos x="19" y="56"/>
                </a:cxn>
                <a:cxn ang="0">
                  <a:pos x="6" y="78"/>
                </a:cxn>
                <a:cxn ang="0">
                  <a:pos x="0" y="122"/>
                </a:cxn>
                <a:cxn ang="0">
                  <a:pos x="0" y="156"/>
                </a:cxn>
                <a:cxn ang="0">
                  <a:pos x="37" y="156"/>
                </a:cxn>
                <a:cxn ang="0">
                  <a:pos x="87" y="150"/>
                </a:cxn>
                <a:cxn ang="0">
                  <a:pos x="112" y="139"/>
                </a:cxn>
                <a:cxn ang="0">
                  <a:pos x="131" y="128"/>
                </a:cxn>
                <a:cxn ang="0">
                  <a:pos x="149" y="117"/>
                </a:cxn>
                <a:cxn ang="0">
                  <a:pos x="168" y="100"/>
                </a:cxn>
              </a:cxnLst>
              <a:rect l="0" t="0" r="r" b="b"/>
              <a:pathLst>
                <a:path w="174" h="156">
                  <a:moveTo>
                    <a:pt x="168" y="100"/>
                  </a:moveTo>
                  <a:lnTo>
                    <a:pt x="168" y="100"/>
                  </a:lnTo>
                  <a:lnTo>
                    <a:pt x="174" y="95"/>
                  </a:lnTo>
                  <a:lnTo>
                    <a:pt x="168" y="89"/>
                  </a:lnTo>
                  <a:lnTo>
                    <a:pt x="162" y="89"/>
                  </a:lnTo>
                  <a:lnTo>
                    <a:pt x="106" y="89"/>
                  </a:lnTo>
                  <a:lnTo>
                    <a:pt x="75" y="89"/>
                  </a:lnTo>
                  <a:lnTo>
                    <a:pt x="75" y="56"/>
                  </a:lnTo>
                  <a:lnTo>
                    <a:pt x="75" y="11"/>
                  </a:lnTo>
                  <a:lnTo>
                    <a:pt x="68" y="0"/>
                  </a:lnTo>
                  <a:lnTo>
                    <a:pt x="62" y="0"/>
                  </a:lnTo>
                  <a:lnTo>
                    <a:pt x="56" y="5"/>
                  </a:lnTo>
                  <a:lnTo>
                    <a:pt x="44" y="17"/>
                  </a:lnTo>
                  <a:lnTo>
                    <a:pt x="31" y="33"/>
                  </a:lnTo>
                  <a:lnTo>
                    <a:pt x="19" y="56"/>
                  </a:lnTo>
                  <a:lnTo>
                    <a:pt x="6" y="78"/>
                  </a:lnTo>
                  <a:lnTo>
                    <a:pt x="0" y="122"/>
                  </a:lnTo>
                  <a:lnTo>
                    <a:pt x="0" y="156"/>
                  </a:lnTo>
                  <a:lnTo>
                    <a:pt x="37" y="156"/>
                  </a:lnTo>
                  <a:lnTo>
                    <a:pt x="87" y="150"/>
                  </a:lnTo>
                  <a:lnTo>
                    <a:pt x="112" y="139"/>
                  </a:lnTo>
                  <a:lnTo>
                    <a:pt x="131" y="128"/>
                  </a:lnTo>
                  <a:lnTo>
                    <a:pt x="149" y="117"/>
                  </a:lnTo>
                  <a:lnTo>
                    <a:pt x="168" y="100"/>
                  </a:lnTo>
                  <a:close/>
                </a:path>
              </a:pathLst>
            </a:custGeom>
            <a:solidFill>
              <a:srgbClr val="F057A3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99" name="Freeform 875"/>
            <p:cNvSpPr/>
            <p:nvPr/>
          </p:nvSpPr>
          <p:spPr bwMode="auto">
            <a:xfrm>
              <a:off x="1502" y="10095"/>
              <a:ext cx="149" cy="133"/>
            </a:xfrm>
            <a:custGeom>
              <a:avLst/>
              <a:gdLst/>
              <a:ahLst/>
              <a:cxnLst>
                <a:cxn ang="0">
                  <a:pos x="143" y="89"/>
                </a:cxn>
                <a:cxn ang="0">
                  <a:pos x="149" y="83"/>
                </a:cxn>
                <a:cxn ang="0">
                  <a:pos x="137" y="78"/>
                </a:cxn>
                <a:cxn ang="0">
                  <a:pos x="93" y="78"/>
                </a:cxn>
                <a:cxn ang="0">
                  <a:pos x="62" y="78"/>
                </a:cxn>
                <a:cxn ang="0">
                  <a:pos x="62" y="50"/>
                </a:cxn>
                <a:cxn ang="0">
                  <a:pos x="62" y="11"/>
                </a:cxn>
                <a:cxn ang="0">
                  <a:pos x="56" y="0"/>
                </a:cxn>
                <a:cxn ang="0">
                  <a:pos x="50" y="5"/>
                </a:cxn>
                <a:cxn ang="0">
                  <a:pos x="25" y="27"/>
                </a:cxn>
                <a:cxn ang="0">
                  <a:pos x="7" y="66"/>
                </a:cxn>
                <a:cxn ang="0">
                  <a:pos x="0" y="105"/>
                </a:cxn>
                <a:cxn ang="0">
                  <a:pos x="0" y="133"/>
                </a:cxn>
                <a:cxn ang="0">
                  <a:pos x="31" y="133"/>
                </a:cxn>
                <a:cxn ang="0">
                  <a:pos x="75" y="128"/>
                </a:cxn>
                <a:cxn ang="0">
                  <a:pos x="112" y="111"/>
                </a:cxn>
                <a:cxn ang="0">
                  <a:pos x="143" y="89"/>
                </a:cxn>
              </a:cxnLst>
              <a:rect l="0" t="0" r="r" b="b"/>
              <a:pathLst>
                <a:path w="149" h="133">
                  <a:moveTo>
                    <a:pt x="143" y="89"/>
                  </a:moveTo>
                  <a:lnTo>
                    <a:pt x="149" y="83"/>
                  </a:lnTo>
                  <a:lnTo>
                    <a:pt x="137" y="78"/>
                  </a:lnTo>
                  <a:lnTo>
                    <a:pt x="93" y="78"/>
                  </a:lnTo>
                  <a:lnTo>
                    <a:pt x="62" y="78"/>
                  </a:lnTo>
                  <a:lnTo>
                    <a:pt x="62" y="50"/>
                  </a:lnTo>
                  <a:lnTo>
                    <a:pt x="62" y="11"/>
                  </a:lnTo>
                  <a:lnTo>
                    <a:pt x="56" y="0"/>
                  </a:lnTo>
                  <a:lnTo>
                    <a:pt x="50" y="5"/>
                  </a:lnTo>
                  <a:lnTo>
                    <a:pt x="25" y="27"/>
                  </a:lnTo>
                  <a:lnTo>
                    <a:pt x="7" y="66"/>
                  </a:lnTo>
                  <a:lnTo>
                    <a:pt x="0" y="105"/>
                  </a:lnTo>
                  <a:lnTo>
                    <a:pt x="0" y="133"/>
                  </a:lnTo>
                  <a:lnTo>
                    <a:pt x="31" y="133"/>
                  </a:lnTo>
                  <a:lnTo>
                    <a:pt x="75" y="128"/>
                  </a:lnTo>
                  <a:lnTo>
                    <a:pt x="112" y="111"/>
                  </a:lnTo>
                  <a:lnTo>
                    <a:pt x="143" y="89"/>
                  </a:lnTo>
                  <a:close/>
                </a:path>
              </a:pathLst>
            </a:custGeom>
            <a:solidFill>
              <a:srgbClr val="F575C2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0" name="Freeform 876"/>
            <p:cNvSpPr/>
            <p:nvPr/>
          </p:nvSpPr>
          <p:spPr bwMode="auto">
            <a:xfrm>
              <a:off x="1509" y="10111"/>
              <a:ext cx="118" cy="112"/>
            </a:xfrm>
            <a:custGeom>
              <a:avLst/>
              <a:gdLst/>
              <a:ahLst/>
              <a:cxnLst>
                <a:cxn ang="0">
                  <a:pos x="118" y="73"/>
                </a:cxn>
                <a:cxn ang="0">
                  <a:pos x="118" y="67"/>
                </a:cxn>
                <a:cxn ang="0">
                  <a:pos x="111" y="67"/>
                </a:cxn>
                <a:cxn ang="0">
                  <a:pos x="74" y="67"/>
                </a:cxn>
                <a:cxn ang="0">
                  <a:pos x="49" y="67"/>
                </a:cxn>
                <a:cxn ang="0">
                  <a:pos x="49" y="45"/>
                </a:cxn>
                <a:cxn ang="0">
                  <a:pos x="49" y="11"/>
                </a:cxn>
                <a:cxn ang="0">
                  <a:pos x="49" y="0"/>
                </a:cxn>
                <a:cxn ang="0">
                  <a:pos x="43" y="6"/>
                </a:cxn>
                <a:cxn ang="0">
                  <a:pos x="18" y="28"/>
                </a:cxn>
                <a:cxn ang="0">
                  <a:pos x="6" y="56"/>
                </a:cxn>
                <a:cxn ang="0">
                  <a:pos x="0" y="84"/>
                </a:cxn>
                <a:cxn ang="0">
                  <a:pos x="0" y="112"/>
                </a:cxn>
                <a:cxn ang="0">
                  <a:pos x="31" y="112"/>
                </a:cxn>
                <a:cxn ang="0">
                  <a:pos x="62" y="106"/>
                </a:cxn>
                <a:cxn ang="0">
                  <a:pos x="93" y="89"/>
                </a:cxn>
                <a:cxn ang="0">
                  <a:pos x="118" y="73"/>
                </a:cxn>
              </a:cxnLst>
              <a:rect l="0" t="0" r="r" b="b"/>
              <a:pathLst>
                <a:path w="118" h="112">
                  <a:moveTo>
                    <a:pt x="118" y="73"/>
                  </a:moveTo>
                  <a:lnTo>
                    <a:pt x="118" y="67"/>
                  </a:lnTo>
                  <a:lnTo>
                    <a:pt x="111" y="67"/>
                  </a:lnTo>
                  <a:lnTo>
                    <a:pt x="74" y="67"/>
                  </a:lnTo>
                  <a:lnTo>
                    <a:pt x="49" y="67"/>
                  </a:lnTo>
                  <a:lnTo>
                    <a:pt x="49" y="45"/>
                  </a:lnTo>
                  <a:lnTo>
                    <a:pt x="49" y="11"/>
                  </a:lnTo>
                  <a:lnTo>
                    <a:pt x="49" y="0"/>
                  </a:lnTo>
                  <a:lnTo>
                    <a:pt x="43" y="6"/>
                  </a:lnTo>
                  <a:lnTo>
                    <a:pt x="18" y="28"/>
                  </a:lnTo>
                  <a:lnTo>
                    <a:pt x="6" y="56"/>
                  </a:lnTo>
                  <a:lnTo>
                    <a:pt x="0" y="84"/>
                  </a:lnTo>
                  <a:lnTo>
                    <a:pt x="0" y="112"/>
                  </a:lnTo>
                  <a:lnTo>
                    <a:pt x="31" y="112"/>
                  </a:lnTo>
                  <a:lnTo>
                    <a:pt x="62" y="106"/>
                  </a:lnTo>
                  <a:lnTo>
                    <a:pt x="93" y="89"/>
                  </a:lnTo>
                  <a:lnTo>
                    <a:pt x="118" y="73"/>
                  </a:lnTo>
                  <a:close/>
                </a:path>
              </a:pathLst>
            </a:custGeom>
            <a:solidFill>
              <a:srgbClr val="FA94E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1" name="Freeform 877"/>
            <p:cNvSpPr/>
            <p:nvPr/>
          </p:nvSpPr>
          <p:spPr bwMode="auto">
            <a:xfrm>
              <a:off x="1515" y="10128"/>
              <a:ext cx="93" cy="89"/>
            </a:xfrm>
            <a:custGeom>
              <a:avLst/>
              <a:gdLst/>
              <a:ahLst/>
              <a:cxnLst>
                <a:cxn ang="0">
                  <a:pos x="43" y="50"/>
                </a:cxn>
                <a:cxn ang="0">
                  <a:pos x="62" y="50"/>
                </a:cxn>
                <a:cxn ang="0">
                  <a:pos x="87" y="50"/>
                </a:cxn>
                <a:cxn ang="0">
                  <a:pos x="93" y="56"/>
                </a:cxn>
                <a:cxn ang="0">
                  <a:pos x="93" y="61"/>
                </a:cxn>
                <a:cxn ang="0">
                  <a:pos x="74" y="72"/>
                </a:cxn>
                <a:cxn ang="0">
                  <a:pos x="49" y="84"/>
                </a:cxn>
                <a:cxn ang="0">
                  <a:pos x="25" y="89"/>
                </a:cxn>
                <a:cxn ang="0">
                  <a:pos x="0" y="89"/>
                </a:cxn>
                <a:cxn ang="0">
                  <a:pos x="0" y="67"/>
                </a:cxn>
                <a:cxn ang="0">
                  <a:pos x="6" y="45"/>
                </a:cxn>
                <a:cxn ang="0">
                  <a:pos x="18" y="22"/>
                </a:cxn>
                <a:cxn ang="0">
                  <a:pos x="31" y="6"/>
                </a:cxn>
                <a:cxn ang="0">
                  <a:pos x="37" y="0"/>
                </a:cxn>
                <a:cxn ang="0">
                  <a:pos x="43" y="6"/>
                </a:cxn>
                <a:cxn ang="0">
                  <a:pos x="43" y="33"/>
                </a:cxn>
                <a:cxn ang="0">
                  <a:pos x="43" y="50"/>
                </a:cxn>
              </a:cxnLst>
              <a:rect l="0" t="0" r="r" b="b"/>
              <a:pathLst>
                <a:path w="93" h="89">
                  <a:moveTo>
                    <a:pt x="43" y="50"/>
                  </a:moveTo>
                  <a:lnTo>
                    <a:pt x="62" y="50"/>
                  </a:lnTo>
                  <a:lnTo>
                    <a:pt x="87" y="50"/>
                  </a:lnTo>
                  <a:lnTo>
                    <a:pt x="93" y="56"/>
                  </a:lnTo>
                  <a:lnTo>
                    <a:pt x="93" y="61"/>
                  </a:lnTo>
                  <a:lnTo>
                    <a:pt x="74" y="72"/>
                  </a:lnTo>
                  <a:lnTo>
                    <a:pt x="49" y="84"/>
                  </a:lnTo>
                  <a:lnTo>
                    <a:pt x="25" y="89"/>
                  </a:lnTo>
                  <a:lnTo>
                    <a:pt x="0" y="89"/>
                  </a:lnTo>
                  <a:lnTo>
                    <a:pt x="0" y="67"/>
                  </a:lnTo>
                  <a:lnTo>
                    <a:pt x="6" y="45"/>
                  </a:lnTo>
                  <a:lnTo>
                    <a:pt x="18" y="22"/>
                  </a:lnTo>
                  <a:lnTo>
                    <a:pt x="31" y="6"/>
                  </a:lnTo>
                  <a:lnTo>
                    <a:pt x="37" y="0"/>
                  </a:lnTo>
                  <a:lnTo>
                    <a:pt x="43" y="6"/>
                  </a:lnTo>
                  <a:lnTo>
                    <a:pt x="43" y="33"/>
                  </a:lnTo>
                  <a:lnTo>
                    <a:pt x="43" y="50"/>
                  </a:lnTo>
                  <a:close/>
                </a:path>
              </a:pathLst>
            </a:custGeom>
            <a:solidFill>
              <a:srgbClr val="FFB2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2" name="Freeform 878"/>
            <p:cNvSpPr/>
            <p:nvPr/>
          </p:nvSpPr>
          <p:spPr bwMode="auto">
            <a:xfrm>
              <a:off x="1465" y="10011"/>
              <a:ext cx="279" cy="251"/>
            </a:xfrm>
            <a:custGeom>
              <a:avLst/>
              <a:gdLst/>
              <a:ahLst/>
              <a:cxnLst>
                <a:cxn ang="0">
                  <a:pos x="118" y="139"/>
                </a:cxn>
                <a:cxn ang="0">
                  <a:pos x="180" y="139"/>
                </a:cxn>
                <a:cxn ang="0">
                  <a:pos x="261" y="139"/>
                </a:cxn>
                <a:cxn ang="0">
                  <a:pos x="273" y="145"/>
                </a:cxn>
                <a:cxn ang="0">
                  <a:pos x="279" y="150"/>
                </a:cxn>
                <a:cxn ang="0">
                  <a:pos x="273" y="162"/>
                </a:cxn>
                <a:cxn ang="0">
                  <a:pos x="273" y="162"/>
                </a:cxn>
                <a:cxn ang="0">
                  <a:pos x="248" y="184"/>
                </a:cxn>
                <a:cxn ang="0">
                  <a:pos x="217" y="206"/>
                </a:cxn>
                <a:cxn ang="0">
                  <a:pos x="180" y="223"/>
                </a:cxn>
                <a:cxn ang="0">
                  <a:pos x="143" y="234"/>
                </a:cxn>
                <a:cxn ang="0">
                  <a:pos x="99" y="245"/>
                </a:cxn>
                <a:cxn ang="0">
                  <a:pos x="62" y="251"/>
                </a:cxn>
                <a:cxn ang="0">
                  <a:pos x="31" y="251"/>
                </a:cxn>
                <a:cxn ang="0">
                  <a:pos x="0" y="251"/>
                </a:cxn>
                <a:cxn ang="0">
                  <a:pos x="0" y="223"/>
                </a:cxn>
                <a:cxn ang="0">
                  <a:pos x="0" y="195"/>
                </a:cxn>
                <a:cxn ang="0">
                  <a:pos x="6" y="156"/>
                </a:cxn>
                <a:cxn ang="0">
                  <a:pos x="19" y="123"/>
                </a:cxn>
                <a:cxn ang="0">
                  <a:pos x="31" y="89"/>
                </a:cxn>
                <a:cxn ang="0">
                  <a:pos x="50" y="56"/>
                </a:cxn>
                <a:cxn ang="0">
                  <a:pos x="68" y="28"/>
                </a:cxn>
                <a:cxn ang="0">
                  <a:pos x="93" y="6"/>
                </a:cxn>
                <a:cxn ang="0">
                  <a:pos x="99" y="0"/>
                </a:cxn>
                <a:cxn ang="0">
                  <a:pos x="106" y="0"/>
                </a:cxn>
                <a:cxn ang="0">
                  <a:pos x="118" y="0"/>
                </a:cxn>
                <a:cxn ang="0">
                  <a:pos x="118" y="17"/>
                </a:cxn>
                <a:cxn ang="0">
                  <a:pos x="118" y="89"/>
                </a:cxn>
                <a:cxn ang="0">
                  <a:pos x="118" y="139"/>
                </a:cxn>
              </a:cxnLst>
              <a:rect l="0" t="0" r="r" b="b"/>
              <a:pathLst>
                <a:path w="279" h="251">
                  <a:moveTo>
                    <a:pt x="118" y="139"/>
                  </a:moveTo>
                  <a:lnTo>
                    <a:pt x="180" y="139"/>
                  </a:lnTo>
                  <a:lnTo>
                    <a:pt x="261" y="139"/>
                  </a:lnTo>
                  <a:lnTo>
                    <a:pt x="273" y="145"/>
                  </a:lnTo>
                  <a:lnTo>
                    <a:pt x="279" y="150"/>
                  </a:lnTo>
                  <a:lnTo>
                    <a:pt x="273" y="162"/>
                  </a:lnTo>
                  <a:lnTo>
                    <a:pt x="248" y="184"/>
                  </a:lnTo>
                  <a:lnTo>
                    <a:pt x="217" y="206"/>
                  </a:lnTo>
                  <a:lnTo>
                    <a:pt x="180" y="223"/>
                  </a:lnTo>
                  <a:lnTo>
                    <a:pt x="143" y="234"/>
                  </a:lnTo>
                  <a:lnTo>
                    <a:pt x="99" y="245"/>
                  </a:lnTo>
                  <a:lnTo>
                    <a:pt x="62" y="251"/>
                  </a:lnTo>
                  <a:lnTo>
                    <a:pt x="31" y="251"/>
                  </a:lnTo>
                  <a:lnTo>
                    <a:pt x="0" y="251"/>
                  </a:lnTo>
                  <a:lnTo>
                    <a:pt x="0" y="223"/>
                  </a:lnTo>
                  <a:lnTo>
                    <a:pt x="0" y="195"/>
                  </a:lnTo>
                  <a:lnTo>
                    <a:pt x="6" y="156"/>
                  </a:lnTo>
                  <a:lnTo>
                    <a:pt x="19" y="123"/>
                  </a:lnTo>
                  <a:lnTo>
                    <a:pt x="31" y="89"/>
                  </a:lnTo>
                  <a:lnTo>
                    <a:pt x="50" y="56"/>
                  </a:lnTo>
                  <a:lnTo>
                    <a:pt x="68" y="28"/>
                  </a:lnTo>
                  <a:lnTo>
                    <a:pt x="93" y="6"/>
                  </a:lnTo>
                  <a:lnTo>
                    <a:pt x="99" y="0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118" y="17"/>
                  </a:lnTo>
                  <a:lnTo>
                    <a:pt x="118" y="89"/>
                  </a:lnTo>
                  <a:lnTo>
                    <a:pt x="118" y="139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3" name="Freeform 879"/>
            <p:cNvSpPr/>
            <p:nvPr/>
          </p:nvSpPr>
          <p:spPr bwMode="auto">
            <a:xfrm>
              <a:off x="12291" y="10145"/>
              <a:ext cx="633" cy="518"/>
            </a:xfrm>
            <a:custGeom>
              <a:avLst/>
              <a:gdLst/>
              <a:ahLst/>
              <a:cxnLst>
                <a:cxn ang="0">
                  <a:pos x="633" y="0"/>
                </a:cxn>
                <a:cxn ang="0">
                  <a:pos x="590" y="39"/>
                </a:cxn>
                <a:cxn ang="0">
                  <a:pos x="534" y="89"/>
                </a:cxn>
                <a:cxn ang="0">
                  <a:pos x="466" y="150"/>
                </a:cxn>
                <a:cxn ang="0">
                  <a:pos x="385" y="223"/>
                </a:cxn>
                <a:cxn ang="0">
                  <a:pos x="341" y="262"/>
                </a:cxn>
                <a:cxn ang="0">
                  <a:pos x="248" y="345"/>
                </a:cxn>
                <a:cxn ang="0">
                  <a:pos x="149" y="434"/>
                </a:cxn>
                <a:cxn ang="0">
                  <a:pos x="87" y="490"/>
                </a:cxn>
                <a:cxn ang="0">
                  <a:pos x="62" y="507"/>
                </a:cxn>
                <a:cxn ang="0">
                  <a:pos x="31" y="512"/>
                </a:cxn>
                <a:cxn ang="0">
                  <a:pos x="13" y="518"/>
                </a:cxn>
                <a:cxn ang="0">
                  <a:pos x="0" y="518"/>
                </a:cxn>
                <a:cxn ang="0">
                  <a:pos x="68" y="518"/>
                </a:cxn>
                <a:cxn ang="0">
                  <a:pos x="211" y="518"/>
                </a:cxn>
                <a:cxn ang="0">
                  <a:pos x="360" y="518"/>
                </a:cxn>
                <a:cxn ang="0">
                  <a:pos x="428" y="518"/>
                </a:cxn>
                <a:cxn ang="0">
                  <a:pos x="441" y="518"/>
                </a:cxn>
                <a:cxn ang="0">
                  <a:pos x="466" y="512"/>
                </a:cxn>
                <a:cxn ang="0">
                  <a:pos x="497" y="507"/>
                </a:cxn>
                <a:cxn ang="0">
                  <a:pos x="528" y="485"/>
                </a:cxn>
                <a:cxn ang="0">
                  <a:pos x="571" y="446"/>
                </a:cxn>
                <a:cxn ang="0">
                  <a:pos x="627" y="390"/>
                </a:cxn>
                <a:cxn ang="0">
                  <a:pos x="633" y="0"/>
                </a:cxn>
              </a:cxnLst>
              <a:rect l="0" t="0" r="r" b="b"/>
              <a:pathLst>
                <a:path w="633" h="518">
                  <a:moveTo>
                    <a:pt x="633" y="0"/>
                  </a:moveTo>
                  <a:lnTo>
                    <a:pt x="590" y="39"/>
                  </a:lnTo>
                  <a:lnTo>
                    <a:pt x="534" y="89"/>
                  </a:lnTo>
                  <a:lnTo>
                    <a:pt x="466" y="150"/>
                  </a:lnTo>
                  <a:lnTo>
                    <a:pt x="385" y="223"/>
                  </a:lnTo>
                  <a:lnTo>
                    <a:pt x="341" y="262"/>
                  </a:lnTo>
                  <a:lnTo>
                    <a:pt x="248" y="345"/>
                  </a:lnTo>
                  <a:lnTo>
                    <a:pt x="149" y="434"/>
                  </a:lnTo>
                  <a:lnTo>
                    <a:pt x="87" y="490"/>
                  </a:lnTo>
                  <a:lnTo>
                    <a:pt x="62" y="507"/>
                  </a:lnTo>
                  <a:lnTo>
                    <a:pt x="31" y="512"/>
                  </a:lnTo>
                  <a:lnTo>
                    <a:pt x="13" y="518"/>
                  </a:lnTo>
                  <a:lnTo>
                    <a:pt x="0" y="518"/>
                  </a:lnTo>
                  <a:lnTo>
                    <a:pt x="68" y="518"/>
                  </a:lnTo>
                  <a:lnTo>
                    <a:pt x="211" y="518"/>
                  </a:lnTo>
                  <a:lnTo>
                    <a:pt x="360" y="518"/>
                  </a:lnTo>
                  <a:lnTo>
                    <a:pt x="428" y="518"/>
                  </a:lnTo>
                  <a:lnTo>
                    <a:pt x="441" y="518"/>
                  </a:lnTo>
                  <a:lnTo>
                    <a:pt x="466" y="512"/>
                  </a:lnTo>
                  <a:lnTo>
                    <a:pt x="497" y="507"/>
                  </a:lnTo>
                  <a:lnTo>
                    <a:pt x="528" y="485"/>
                  </a:lnTo>
                  <a:lnTo>
                    <a:pt x="571" y="446"/>
                  </a:lnTo>
                  <a:lnTo>
                    <a:pt x="627" y="390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4" name="Freeform 880"/>
            <p:cNvSpPr/>
            <p:nvPr/>
          </p:nvSpPr>
          <p:spPr bwMode="auto">
            <a:xfrm>
              <a:off x="12496" y="10340"/>
              <a:ext cx="422" cy="323"/>
            </a:xfrm>
            <a:custGeom>
              <a:avLst/>
              <a:gdLst/>
              <a:ahLst/>
              <a:cxnLst>
                <a:cxn ang="0">
                  <a:pos x="422" y="0"/>
                </a:cxn>
                <a:cxn ang="0">
                  <a:pos x="347" y="67"/>
                </a:cxn>
                <a:cxn ang="0">
                  <a:pos x="248" y="161"/>
                </a:cxn>
                <a:cxn ang="0">
                  <a:pos x="149" y="251"/>
                </a:cxn>
                <a:cxn ang="0">
                  <a:pos x="105" y="290"/>
                </a:cxn>
                <a:cxn ang="0">
                  <a:pos x="93" y="301"/>
                </a:cxn>
                <a:cxn ang="0">
                  <a:pos x="74" y="312"/>
                </a:cxn>
                <a:cxn ang="0">
                  <a:pos x="43" y="317"/>
                </a:cxn>
                <a:cxn ang="0">
                  <a:pos x="0" y="323"/>
                </a:cxn>
              </a:cxnLst>
              <a:rect l="0" t="0" r="r" b="b"/>
              <a:pathLst>
                <a:path w="422" h="323">
                  <a:moveTo>
                    <a:pt x="422" y="0"/>
                  </a:moveTo>
                  <a:lnTo>
                    <a:pt x="347" y="67"/>
                  </a:lnTo>
                  <a:lnTo>
                    <a:pt x="248" y="161"/>
                  </a:lnTo>
                  <a:lnTo>
                    <a:pt x="149" y="251"/>
                  </a:lnTo>
                  <a:lnTo>
                    <a:pt x="105" y="290"/>
                  </a:lnTo>
                  <a:lnTo>
                    <a:pt x="93" y="301"/>
                  </a:lnTo>
                  <a:lnTo>
                    <a:pt x="74" y="312"/>
                  </a:lnTo>
                  <a:lnTo>
                    <a:pt x="43" y="317"/>
                  </a:lnTo>
                  <a:lnTo>
                    <a:pt x="0" y="323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5" name="Freeform 881"/>
            <p:cNvSpPr/>
            <p:nvPr/>
          </p:nvSpPr>
          <p:spPr bwMode="auto">
            <a:xfrm>
              <a:off x="11497" y="10106"/>
              <a:ext cx="534" cy="429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6" y="33"/>
                </a:cxn>
                <a:cxn ang="0">
                  <a:pos x="19" y="28"/>
                </a:cxn>
                <a:cxn ang="0">
                  <a:pos x="31" y="16"/>
                </a:cxn>
                <a:cxn ang="0">
                  <a:pos x="50" y="11"/>
                </a:cxn>
                <a:cxn ang="0">
                  <a:pos x="68" y="5"/>
                </a:cxn>
                <a:cxn ang="0">
                  <a:pos x="93" y="5"/>
                </a:cxn>
                <a:cxn ang="0">
                  <a:pos x="124" y="0"/>
                </a:cxn>
                <a:cxn ang="0">
                  <a:pos x="143" y="5"/>
                </a:cxn>
                <a:cxn ang="0">
                  <a:pos x="205" y="5"/>
                </a:cxn>
                <a:cxn ang="0">
                  <a:pos x="335" y="5"/>
                </a:cxn>
                <a:cxn ang="0">
                  <a:pos x="472" y="5"/>
                </a:cxn>
                <a:cxn ang="0">
                  <a:pos x="534" y="5"/>
                </a:cxn>
                <a:cxn ang="0">
                  <a:pos x="503" y="5"/>
                </a:cxn>
                <a:cxn ang="0">
                  <a:pos x="447" y="28"/>
                </a:cxn>
                <a:cxn ang="0">
                  <a:pos x="385" y="83"/>
                </a:cxn>
                <a:cxn ang="0">
                  <a:pos x="285" y="172"/>
                </a:cxn>
                <a:cxn ang="0">
                  <a:pos x="192" y="256"/>
                </a:cxn>
                <a:cxn ang="0">
                  <a:pos x="149" y="295"/>
                </a:cxn>
                <a:cxn ang="0">
                  <a:pos x="68" y="367"/>
                </a:cxn>
                <a:cxn ang="0">
                  <a:pos x="0" y="429"/>
                </a:cxn>
                <a:cxn ang="0">
                  <a:pos x="0" y="39"/>
                </a:cxn>
              </a:cxnLst>
              <a:rect l="0" t="0" r="r" b="b"/>
              <a:pathLst>
                <a:path w="534" h="429">
                  <a:moveTo>
                    <a:pt x="0" y="39"/>
                  </a:moveTo>
                  <a:lnTo>
                    <a:pt x="6" y="33"/>
                  </a:lnTo>
                  <a:lnTo>
                    <a:pt x="19" y="28"/>
                  </a:lnTo>
                  <a:lnTo>
                    <a:pt x="31" y="16"/>
                  </a:lnTo>
                  <a:lnTo>
                    <a:pt x="50" y="11"/>
                  </a:lnTo>
                  <a:lnTo>
                    <a:pt x="68" y="5"/>
                  </a:lnTo>
                  <a:lnTo>
                    <a:pt x="93" y="5"/>
                  </a:lnTo>
                  <a:lnTo>
                    <a:pt x="124" y="0"/>
                  </a:lnTo>
                  <a:lnTo>
                    <a:pt x="143" y="5"/>
                  </a:lnTo>
                  <a:lnTo>
                    <a:pt x="205" y="5"/>
                  </a:lnTo>
                  <a:lnTo>
                    <a:pt x="335" y="5"/>
                  </a:lnTo>
                  <a:lnTo>
                    <a:pt x="472" y="5"/>
                  </a:lnTo>
                  <a:lnTo>
                    <a:pt x="534" y="5"/>
                  </a:lnTo>
                  <a:lnTo>
                    <a:pt x="503" y="5"/>
                  </a:lnTo>
                  <a:lnTo>
                    <a:pt x="447" y="28"/>
                  </a:lnTo>
                  <a:lnTo>
                    <a:pt x="385" y="83"/>
                  </a:lnTo>
                  <a:lnTo>
                    <a:pt x="285" y="172"/>
                  </a:lnTo>
                  <a:lnTo>
                    <a:pt x="192" y="256"/>
                  </a:lnTo>
                  <a:lnTo>
                    <a:pt x="149" y="295"/>
                  </a:lnTo>
                  <a:lnTo>
                    <a:pt x="68" y="367"/>
                  </a:lnTo>
                  <a:lnTo>
                    <a:pt x="0" y="42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6" name="Freeform 882"/>
            <p:cNvSpPr/>
            <p:nvPr/>
          </p:nvSpPr>
          <p:spPr bwMode="auto">
            <a:xfrm>
              <a:off x="11510" y="10111"/>
              <a:ext cx="310" cy="218"/>
            </a:xfrm>
            <a:custGeom>
              <a:avLst/>
              <a:gdLst/>
              <a:ahLst/>
              <a:cxnLst>
                <a:cxn ang="0">
                  <a:pos x="310" y="0"/>
                </a:cxn>
                <a:cxn ang="0">
                  <a:pos x="285" y="0"/>
                </a:cxn>
                <a:cxn ang="0">
                  <a:pos x="260" y="0"/>
                </a:cxn>
                <a:cxn ang="0">
                  <a:pos x="235" y="11"/>
                </a:cxn>
                <a:cxn ang="0">
                  <a:pos x="210" y="28"/>
                </a:cxn>
                <a:cxn ang="0">
                  <a:pos x="186" y="50"/>
                </a:cxn>
                <a:cxn ang="0">
                  <a:pos x="136" y="95"/>
                </a:cxn>
                <a:cxn ang="0">
                  <a:pos x="74" y="151"/>
                </a:cxn>
                <a:cxn ang="0">
                  <a:pos x="0" y="218"/>
                </a:cxn>
              </a:cxnLst>
              <a:rect l="0" t="0" r="r" b="b"/>
              <a:pathLst>
                <a:path w="310" h="218">
                  <a:moveTo>
                    <a:pt x="310" y="0"/>
                  </a:moveTo>
                  <a:lnTo>
                    <a:pt x="285" y="0"/>
                  </a:lnTo>
                  <a:lnTo>
                    <a:pt x="260" y="0"/>
                  </a:lnTo>
                  <a:lnTo>
                    <a:pt x="235" y="11"/>
                  </a:lnTo>
                  <a:lnTo>
                    <a:pt x="210" y="28"/>
                  </a:lnTo>
                  <a:lnTo>
                    <a:pt x="186" y="50"/>
                  </a:lnTo>
                  <a:lnTo>
                    <a:pt x="136" y="95"/>
                  </a:lnTo>
                  <a:lnTo>
                    <a:pt x="74" y="151"/>
                  </a:lnTo>
                  <a:lnTo>
                    <a:pt x="0" y="218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7" name="Freeform 883"/>
            <p:cNvSpPr/>
            <p:nvPr/>
          </p:nvSpPr>
          <p:spPr bwMode="auto">
            <a:xfrm>
              <a:off x="11497" y="10329"/>
              <a:ext cx="1470" cy="111"/>
            </a:xfrm>
            <a:custGeom>
              <a:avLst/>
              <a:gdLst/>
              <a:ahLst/>
              <a:cxnLst>
                <a:cxn ang="0">
                  <a:pos x="0" y="111"/>
                </a:cxn>
                <a:cxn ang="0">
                  <a:pos x="1452" y="111"/>
                </a:cxn>
                <a:cxn ang="0">
                  <a:pos x="1470" y="0"/>
                </a:cxn>
                <a:cxn ang="0">
                  <a:pos x="0" y="0"/>
                </a:cxn>
                <a:cxn ang="0">
                  <a:pos x="0" y="111"/>
                </a:cxn>
              </a:cxnLst>
              <a:rect l="0" t="0" r="r" b="b"/>
              <a:pathLst>
                <a:path w="1470" h="111">
                  <a:moveTo>
                    <a:pt x="0" y="111"/>
                  </a:moveTo>
                  <a:lnTo>
                    <a:pt x="1452" y="111"/>
                  </a:lnTo>
                  <a:lnTo>
                    <a:pt x="1470" y="0"/>
                  </a:lnTo>
                  <a:lnTo>
                    <a:pt x="0" y="0"/>
                  </a:lnTo>
                  <a:lnTo>
                    <a:pt x="0" y="11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8" name="Line 884"/>
            <p:cNvSpPr>
              <a:spLocks noChangeShapeType="1"/>
            </p:cNvSpPr>
            <p:nvPr/>
          </p:nvSpPr>
          <p:spPr bwMode="auto">
            <a:xfrm>
              <a:off x="11497" y="10440"/>
              <a:ext cx="1446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09" name="Line 885"/>
            <p:cNvSpPr>
              <a:spLocks noChangeShapeType="1"/>
            </p:cNvSpPr>
            <p:nvPr/>
          </p:nvSpPr>
          <p:spPr bwMode="auto">
            <a:xfrm flipH="1">
              <a:off x="11497" y="10329"/>
              <a:ext cx="1415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0" name="Freeform 886"/>
            <p:cNvSpPr/>
            <p:nvPr/>
          </p:nvSpPr>
          <p:spPr bwMode="auto">
            <a:xfrm>
              <a:off x="11590" y="10111"/>
              <a:ext cx="1154" cy="552"/>
            </a:xfrm>
            <a:custGeom>
              <a:avLst/>
              <a:gdLst/>
              <a:ahLst/>
              <a:cxnLst>
                <a:cxn ang="0">
                  <a:pos x="379" y="290"/>
                </a:cxn>
                <a:cxn ang="0">
                  <a:pos x="341" y="251"/>
                </a:cxn>
                <a:cxn ang="0">
                  <a:pos x="242" y="167"/>
                </a:cxn>
                <a:cxn ang="0">
                  <a:pos x="143" y="78"/>
                </a:cxn>
                <a:cxn ang="0">
                  <a:pos x="87" y="23"/>
                </a:cxn>
                <a:cxn ang="0">
                  <a:pos x="62" y="11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68" y="0"/>
                </a:cxn>
                <a:cxn ang="0">
                  <a:pos x="211" y="0"/>
                </a:cxn>
                <a:cxn ang="0">
                  <a:pos x="354" y="0"/>
                </a:cxn>
                <a:cxn ang="0">
                  <a:pos x="428" y="0"/>
                </a:cxn>
                <a:cxn ang="0">
                  <a:pos x="434" y="0"/>
                </a:cxn>
                <a:cxn ang="0">
                  <a:pos x="459" y="0"/>
                </a:cxn>
                <a:cxn ang="0">
                  <a:pos x="496" y="11"/>
                </a:cxn>
                <a:cxn ang="0">
                  <a:pos x="521" y="28"/>
                </a:cxn>
                <a:cxn ang="0">
                  <a:pos x="565" y="67"/>
                </a:cxn>
                <a:cxn ang="0">
                  <a:pos x="621" y="117"/>
                </a:cxn>
                <a:cxn ang="0">
                  <a:pos x="689" y="179"/>
                </a:cxn>
                <a:cxn ang="0">
                  <a:pos x="776" y="257"/>
                </a:cxn>
                <a:cxn ang="0">
                  <a:pos x="813" y="296"/>
                </a:cxn>
                <a:cxn ang="0">
                  <a:pos x="906" y="379"/>
                </a:cxn>
                <a:cxn ang="0">
                  <a:pos x="1005" y="468"/>
                </a:cxn>
                <a:cxn ang="0">
                  <a:pos x="1073" y="524"/>
                </a:cxn>
                <a:cxn ang="0">
                  <a:pos x="1104" y="541"/>
                </a:cxn>
                <a:cxn ang="0">
                  <a:pos x="1129" y="546"/>
                </a:cxn>
                <a:cxn ang="0">
                  <a:pos x="1148" y="552"/>
                </a:cxn>
                <a:cxn ang="0">
                  <a:pos x="1154" y="552"/>
                </a:cxn>
                <a:cxn ang="0">
                  <a:pos x="1098" y="552"/>
                </a:cxn>
                <a:cxn ang="0">
                  <a:pos x="962" y="552"/>
                </a:cxn>
                <a:cxn ang="0">
                  <a:pos x="832" y="552"/>
                </a:cxn>
                <a:cxn ang="0">
                  <a:pos x="763" y="552"/>
                </a:cxn>
                <a:cxn ang="0">
                  <a:pos x="751" y="552"/>
                </a:cxn>
                <a:cxn ang="0">
                  <a:pos x="714" y="552"/>
                </a:cxn>
                <a:cxn ang="0">
                  <a:pos x="695" y="546"/>
                </a:cxn>
                <a:cxn ang="0">
                  <a:pos x="676" y="546"/>
                </a:cxn>
                <a:cxn ang="0">
                  <a:pos x="658" y="535"/>
                </a:cxn>
                <a:cxn ang="0">
                  <a:pos x="639" y="524"/>
                </a:cxn>
                <a:cxn ang="0">
                  <a:pos x="602" y="485"/>
                </a:cxn>
                <a:cxn ang="0">
                  <a:pos x="540" y="435"/>
                </a:cxn>
                <a:cxn ang="0">
                  <a:pos x="472" y="368"/>
                </a:cxn>
                <a:cxn ang="0">
                  <a:pos x="379" y="290"/>
                </a:cxn>
              </a:cxnLst>
              <a:rect l="0" t="0" r="r" b="b"/>
              <a:pathLst>
                <a:path w="1154" h="552">
                  <a:moveTo>
                    <a:pt x="379" y="290"/>
                  </a:moveTo>
                  <a:lnTo>
                    <a:pt x="341" y="251"/>
                  </a:lnTo>
                  <a:lnTo>
                    <a:pt x="242" y="167"/>
                  </a:lnTo>
                  <a:lnTo>
                    <a:pt x="143" y="78"/>
                  </a:lnTo>
                  <a:lnTo>
                    <a:pt x="87" y="23"/>
                  </a:lnTo>
                  <a:lnTo>
                    <a:pt x="62" y="11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68" y="0"/>
                  </a:lnTo>
                  <a:lnTo>
                    <a:pt x="211" y="0"/>
                  </a:lnTo>
                  <a:lnTo>
                    <a:pt x="354" y="0"/>
                  </a:lnTo>
                  <a:lnTo>
                    <a:pt x="428" y="0"/>
                  </a:lnTo>
                  <a:lnTo>
                    <a:pt x="434" y="0"/>
                  </a:lnTo>
                  <a:lnTo>
                    <a:pt x="459" y="0"/>
                  </a:lnTo>
                  <a:lnTo>
                    <a:pt x="496" y="11"/>
                  </a:lnTo>
                  <a:lnTo>
                    <a:pt x="521" y="28"/>
                  </a:lnTo>
                  <a:lnTo>
                    <a:pt x="565" y="67"/>
                  </a:lnTo>
                  <a:lnTo>
                    <a:pt x="621" y="117"/>
                  </a:lnTo>
                  <a:lnTo>
                    <a:pt x="689" y="179"/>
                  </a:lnTo>
                  <a:lnTo>
                    <a:pt x="776" y="257"/>
                  </a:lnTo>
                  <a:lnTo>
                    <a:pt x="813" y="296"/>
                  </a:lnTo>
                  <a:lnTo>
                    <a:pt x="906" y="379"/>
                  </a:lnTo>
                  <a:lnTo>
                    <a:pt x="1005" y="468"/>
                  </a:lnTo>
                  <a:lnTo>
                    <a:pt x="1073" y="524"/>
                  </a:lnTo>
                  <a:lnTo>
                    <a:pt x="1104" y="541"/>
                  </a:lnTo>
                  <a:lnTo>
                    <a:pt x="1129" y="546"/>
                  </a:lnTo>
                  <a:lnTo>
                    <a:pt x="1148" y="552"/>
                  </a:lnTo>
                  <a:lnTo>
                    <a:pt x="1154" y="552"/>
                  </a:lnTo>
                  <a:lnTo>
                    <a:pt x="1098" y="552"/>
                  </a:lnTo>
                  <a:lnTo>
                    <a:pt x="962" y="552"/>
                  </a:lnTo>
                  <a:lnTo>
                    <a:pt x="832" y="552"/>
                  </a:lnTo>
                  <a:lnTo>
                    <a:pt x="763" y="552"/>
                  </a:lnTo>
                  <a:lnTo>
                    <a:pt x="751" y="552"/>
                  </a:lnTo>
                  <a:lnTo>
                    <a:pt x="714" y="552"/>
                  </a:lnTo>
                  <a:lnTo>
                    <a:pt x="695" y="546"/>
                  </a:lnTo>
                  <a:lnTo>
                    <a:pt x="676" y="546"/>
                  </a:lnTo>
                  <a:lnTo>
                    <a:pt x="658" y="535"/>
                  </a:lnTo>
                  <a:lnTo>
                    <a:pt x="639" y="524"/>
                  </a:lnTo>
                  <a:lnTo>
                    <a:pt x="602" y="485"/>
                  </a:lnTo>
                  <a:lnTo>
                    <a:pt x="540" y="435"/>
                  </a:lnTo>
                  <a:lnTo>
                    <a:pt x="472" y="368"/>
                  </a:lnTo>
                  <a:lnTo>
                    <a:pt x="379" y="29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1" name="Freeform 887"/>
            <p:cNvSpPr/>
            <p:nvPr/>
          </p:nvSpPr>
          <p:spPr bwMode="auto">
            <a:xfrm>
              <a:off x="11590" y="10111"/>
              <a:ext cx="1154" cy="552"/>
            </a:xfrm>
            <a:custGeom>
              <a:avLst/>
              <a:gdLst/>
              <a:ahLst/>
              <a:cxnLst>
                <a:cxn ang="0">
                  <a:pos x="379" y="290"/>
                </a:cxn>
                <a:cxn ang="0">
                  <a:pos x="341" y="251"/>
                </a:cxn>
                <a:cxn ang="0">
                  <a:pos x="242" y="167"/>
                </a:cxn>
                <a:cxn ang="0">
                  <a:pos x="143" y="78"/>
                </a:cxn>
                <a:cxn ang="0">
                  <a:pos x="87" y="23"/>
                </a:cxn>
                <a:cxn ang="0">
                  <a:pos x="62" y="11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68" y="0"/>
                </a:cxn>
                <a:cxn ang="0">
                  <a:pos x="211" y="0"/>
                </a:cxn>
                <a:cxn ang="0">
                  <a:pos x="354" y="0"/>
                </a:cxn>
                <a:cxn ang="0">
                  <a:pos x="428" y="0"/>
                </a:cxn>
                <a:cxn ang="0">
                  <a:pos x="434" y="0"/>
                </a:cxn>
                <a:cxn ang="0">
                  <a:pos x="459" y="0"/>
                </a:cxn>
                <a:cxn ang="0">
                  <a:pos x="496" y="11"/>
                </a:cxn>
                <a:cxn ang="0">
                  <a:pos x="521" y="28"/>
                </a:cxn>
                <a:cxn ang="0">
                  <a:pos x="565" y="67"/>
                </a:cxn>
                <a:cxn ang="0">
                  <a:pos x="621" y="117"/>
                </a:cxn>
                <a:cxn ang="0">
                  <a:pos x="689" y="179"/>
                </a:cxn>
                <a:cxn ang="0">
                  <a:pos x="776" y="257"/>
                </a:cxn>
                <a:cxn ang="0">
                  <a:pos x="813" y="296"/>
                </a:cxn>
                <a:cxn ang="0">
                  <a:pos x="906" y="379"/>
                </a:cxn>
                <a:cxn ang="0">
                  <a:pos x="1005" y="468"/>
                </a:cxn>
                <a:cxn ang="0">
                  <a:pos x="1073" y="524"/>
                </a:cxn>
                <a:cxn ang="0">
                  <a:pos x="1104" y="541"/>
                </a:cxn>
                <a:cxn ang="0">
                  <a:pos x="1129" y="546"/>
                </a:cxn>
                <a:cxn ang="0">
                  <a:pos x="1148" y="552"/>
                </a:cxn>
                <a:cxn ang="0">
                  <a:pos x="1154" y="552"/>
                </a:cxn>
                <a:cxn ang="0">
                  <a:pos x="1098" y="552"/>
                </a:cxn>
                <a:cxn ang="0">
                  <a:pos x="962" y="552"/>
                </a:cxn>
                <a:cxn ang="0">
                  <a:pos x="832" y="552"/>
                </a:cxn>
                <a:cxn ang="0">
                  <a:pos x="763" y="552"/>
                </a:cxn>
                <a:cxn ang="0">
                  <a:pos x="751" y="552"/>
                </a:cxn>
                <a:cxn ang="0">
                  <a:pos x="714" y="552"/>
                </a:cxn>
                <a:cxn ang="0">
                  <a:pos x="695" y="546"/>
                </a:cxn>
                <a:cxn ang="0">
                  <a:pos x="676" y="546"/>
                </a:cxn>
                <a:cxn ang="0">
                  <a:pos x="658" y="535"/>
                </a:cxn>
                <a:cxn ang="0">
                  <a:pos x="639" y="524"/>
                </a:cxn>
                <a:cxn ang="0">
                  <a:pos x="602" y="485"/>
                </a:cxn>
                <a:cxn ang="0">
                  <a:pos x="540" y="435"/>
                </a:cxn>
                <a:cxn ang="0">
                  <a:pos x="472" y="368"/>
                </a:cxn>
                <a:cxn ang="0">
                  <a:pos x="379" y="290"/>
                </a:cxn>
              </a:cxnLst>
              <a:rect l="0" t="0" r="r" b="b"/>
              <a:pathLst>
                <a:path w="1154" h="552">
                  <a:moveTo>
                    <a:pt x="379" y="290"/>
                  </a:moveTo>
                  <a:lnTo>
                    <a:pt x="341" y="251"/>
                  </a:lnTo>
                  <a:lnTo>
                    <a:pt x="242" y="167"/>
                  </a:lnTo>
                  <a:lnTo>
                    <a:pt x="143" y="78"/>
                  </a:lnTo>
                  <a:lnTo>
                    <a:pt x="87" y="23"/>
                  </a:lnTo>
                  <a:lnTo>
                    <a:pt x="62" y="11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68" y="0"/>
                  </a:lnTo>
                  <a:lnTo>
                    <a:pt x="211" y="0"/>
                  </a:lnTo>
                  <a:lnTo>
                    <a:pt x="354" y="0"/>
                  </a:lnTo>
                  <a:lnTo>
                    <a:pt x="428" y="0"/>
                  </a:lnTo>
                  <a:lnTo>
                    <a:pt x="434" y="0"/>
                  </a:lnTo>
                  <a:lnTo>
                    <a:pt x="459" y="0"/>
                  </a:lnTo>
                  <a:lnTo>
                    <a:pt x="496" y="11"/>
                  </a:lnTo>
                  <a:lnTo>
                    <a:pt x="521" y="28"/>
                  </a:lnTo>
                  <a:lnTo>
                    <a:pt x="565" y="67"/>
                  </a:lnTo>
                  <a:lnTo>
                    <a:pt x="621" y="117"/>
                  </a:lnTo>
                  <a:lnTo>
                    <a:pt x="689" y="179"/>
                  </a:lnTo>
                  <a:lnTo>
                    <a:pt x="776" y="257"/>
                  </a:lnTo>
                  <a:lnTo>
                    <a:pt x="813" y="296"/>
                  </a:lnTo>
                  <a:lnTo>
                    <a:pt x="906" y="379"/>
                  </a:lnTo>
                  <a:lnTo>
                    <a:pt x="1005" y="468"/>
                  </a:lnTo>
                  <a:lnTo>
                    <a:pt x="1073" y="524"/>
                  </a:lnTo>
                  <a:lnTo>
                    <a:pt x="1104" y="541"/>
                  </a:lnTo>
                  <a:lnTo>
                    <a:pt x="1129" y="546"/>
                  </a:lnTo>
                  <a:lnTo>
                    <a:pt x="1148" y="552"/>
                  </a:lnTo>
                  <a:lnTo>
                    <a:pt x="1154" y="552"/>
                  </a:lnTo>
                  <a:lnTo>
                    <a:pt x="1098" y="552"/>
                  </a:lnTo>
                  <a:lnTo>
                    <a:pt x="962" y="552"/>
                  </a:lnTo>
                  <a:lnTo>
                    <a:pt x="832" y="552"/>
                  </a:lnTo>
                  <a:lnTo>
                    <a:pt x="763" y="552"/>
                  </a:lnTo>
                  <a:lnTo>
                    <a:pt x="751" y="552"/>
                  </a:lnTo>
                  <a:lnTo>
                    <a:pt x="714" y="552"/>
                  </a:lnTo>
                  <a:lnTo>
                    <a:pt x="695" y="546"/>
                  </a:lnTo>
                  <a:lnTo>
                    <a:pt x="676" y="546"/>
                  </a:lnTo>
                  <a:lnTo>
                    <a:pt x="658" y="535"/>
                  </a:lnTo>
                  <a:lnTo>
                    <a:pt x="639" y="524"/>
                  </a:lnTo>
                  <a:lnTo>
                    <a:pt x="602" y="485"/>
                  </a:lnTo>
                  <a:lnTo>
                    <a:pt x="540" y="435"/>
                  </a:lnTo>
                  <a:lnTo>
                    <a:pt x="472" y="368"/>
                  </a:lnTo>
                  <a:lnTo>
                    <a:pt x="379" y="29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2" name="Freeform 888"/>
            <p:cNvSpPr/>
            <p:nvPr/>
          </p:nvSpPr>
          <p:spPr bwMode="auto">
            <a:xfrm>
              <a:off x="11795" y="10111"/>
              <a:ext cx="726" cy="5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74" y="11"/>
                </a:cxn>
                <a:cxn ang="0">
                  <a:pos x="99" y="28"/>
                </a:cxn>
                <a:cxn ang="0">
                  <a:pos x="192" y="112"/>
                </a:cxn>
                <a:cxn ang="0">
                  <a:pos x="366" y="268"/>
                </a:cxn>
                <a:cxn ang="0">
                  <a:pos x="540" y="424"/>
                </a:cxn>
                <a:cxn ang="0">
                  <a:pos x="633" y="507"/>
                </a:cxn>
                <a:cxn ang="0">
                  <a:pos x="658" y="530"/>
                </a:cxn>
                <a:cxn ang="0">
                  <a:pos x="676" y="541"/>
                </a:cxn>
                <a:cxn ang="0">
                  <a:pos x="701" y="546"/>
                </a:cxn>
                <a:cxn ang="0">
                  <a:pos x="726" y="552"/>
                </a:cxn>
              </a:cxnLst>
              <a:rect l="0" t="0" r="r" b="b"/>
              <a:pathLst>
                <a:path w="726" h="552">
                  <a:moveTo>
                    <a:pt x="0" y="0"/>
                  </a:moveTo>
                  <a:lnTo>
                    <a:pt x="25" y="0"/>
                  </a:lnTo>
                  <a:lnTo>
                    <a:pt x="50" y="0"/>
                  </a:lnTo>
                  <a:lnTo>
                    <a:pt x="74" y="11"/>
                  </a:lnTo>
                  <a:lnTo>
                    <a:pt x="99" y="28"/>
                  </a:lnTo>
                  <a:lnTo>
                    <a:pt x="192" y="112"/>
                  </a:lnTo>
                  <a:lnTo>
                    <a:pt x="366" y="268"/>
                  </a:lnTo>
                  <a:lnTo>
                    <a:pt x="540" y="424"/>
                  </a:lnTo>
                  <a:lnTo>
                    <a:pt x="633" y="507"/>
                  </a:lnTo>
                  <a:lnTo>
                    <a:pt x="658" y="530"/>
                  </a:lnTo>
                  <a:lnTo>
                    <a:pt x="676" y="541"/>
                  </a:lnTo>
                  <a:lnTo>
                    <a:pt x="701" y="546"/>
                  </a:lnTo>
                  <a:lnTo>
                    <a:pt x="726" y="5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3" name="Freeform 889"/>
            <p:cNvSpPr/>
            <p:nvPr/>
          </p:nvSpPr>
          <p:spPr bwMode="auto">
            <a:xfrm>
              <a:off x="10871" y="10145"/>
              <a:ext cx="626" cy="518"/>
            </a:xfrm>
            <a:custGeom>
              <a:avLst/>
              <a:gdLst/>
              <a:ahLst/>
              <a:cxnLst>
                <a:cxn ang="0">
                  <a:pos x="626" y="0"/>
                </a:cxn>
                <a:cxn ang="0">
                  <a:pos x="589" y="39"/>
                </a:cxn>
                <a:cxn ang="0">
                  <a:pos x="533" y="89"/>
                </a:cxn>
                <a:cxn ang="0">
                  <a:pos x="465" y="150"/>
                </a:cxn>
                <a:cxn ang="0">
                  <a:pos x="378" y="223"/>
                </a:cxn>
                <a:cxn ang="0">
                  <a:pos x="341" y="262"/>
                </a:cxn>
                <a:cxn ang="0">
                  <a:pos x="248" y="345"/>
                </a:cxn>
                <a:cxn ang="0">
                  <a:pos x="148" y="434"/>
                </a:cxn>
                <a:cxn ang="0">
                  <a:pos x="86" y="490"/>
                </a:cxn>
                <a:cxn ang="0">
                  <a:pos x="62" y="507"/>
                </a:cxn>
                <a:cxn ang="0">
                  <a:pos x="31" y="512"/>
                </a:cxn>
                <a:cxn ang="0">
                  <a:pos x="6" y="518"/>
                </a:cxn>
                <a:cxn ang="0">
                  <a:pos x="0" y="518"/>
                </a:cxn>
                <a:cxn ang="0">
                  <a:pos x="68" y="518"/>
                </a:cxn>
                <a:cxn ang="0">
                  <a:pos x="210" y="518"/>
                </a:cxn>
                <a:cxn ang="0">
                  <a:pos x="359" y="518"/>
                </a:cxn>
                <a:cxn ang="0">
                  <a:pos x="428" y="518"/>
                </a:cxn>
                <a:cxn ang="0">
                  <a:pos x="440" y="518"/>
                </a:cxn>
                <a:cxn ang="0">
                  <a:pos x="465" y="512"/>
                </a:cxn>
                <a:cxn ang="0">
                  <a:pos x="496" y="507"/>
                </a:cxn>
                <a:cxn ang="0">
                  <a:pos x="527" y="485"/>
                </a:cxn>
                <a:cxn ang="0">
                  <a:pos x="570" y="446"/>
                </a:cxn>
                <a:cxn ang="0">
                  <a:pos x="626" y="390"/>
                </a:cxn>
                <a:cxn ang="0">
                  <a:pos x="626" y="0"/>
                </a:cxn>
              </a:cxnLst>
              <a:rect l="0" t="0" r="r" b="b"/>
              <a:pathLst>
                <a:path w="626" h="518">
                  <a:moveTo>
                    <a:pt x="626" y="0"/>
                  </a:moveTo>
                  <a:lnTo>
                    <a:pt x="589" y="39"/>
                  </a:lnTo>
                  <a:lnTo>
                    <a:pt x="533" y="89"/>
                  </a:lnTo>
                  <a:lnTo>
                    <a:pt x="465" y="150"/>
                  </a:lnTo>
                  <a:lnTo>
                    <a:pt x="378" y="223"/>
                  </a:lnTo>
                  <a:lnTo>
                    <a:pt x="341" y="262"/>
                  </a:lnTo>
                  <a:lnTo>
                    <a:pt x="248" y="345"/>
                  </a:lnTo>
                  <a:lnTo>
                    <a:pt x="148" y="434"/>
                  </a:lnTo>
                  <a:lnTo>
                    <a:pt x="86" y="490"/>
                  </a:lnTo>
                  <a:lnTo>
                    <a:pt x="62" y="507"/>
                  </a:lnTo>
                  <a:lnTo>
                    <a:pt x="31" y="512"/>
                  </a:lnTo>
                  <a:lnTo>
                    <a:pt x="6" y="518"/>
                  </a:lnTo>
                  <a:lnTo>
                    <a:pt x="0" y="518"/>
                  </a:lnTo>
                  <a:lnTo>
                    <a:pt x="68" y="518"/>
                  </a:lnTo>
                  <a:lnTo>
                    <a:pt x="210" y="518"/>
                  </a:lnTo>
                  <a:lnTo>
                    <a:pt x="359" y="518"/>
                  </a:lnTo>
                  <a:lnTo>
                    <a:pt x="428" y="518"/>
                  </a:lnTo>
                  <a:lnTo>
                    <a:pt x="440" y="518"/>
                  </a:lnTo>
                  <a:lnTo>
                    <a:pt x="465" y="512"/>
                  </a:lnTo>
                  <a:lnTo>
                    <a:pt x="496" y="507"/>
                  </a:lnTo>
                  <a:lnTo>
                    <a:pt x="527" y="485"/>
                  </a:lnTo>
                  <a:lnTo>
                    <a:pt x="570" y="446"/>
                  </a:lnTo>
                  <a:lnTo>
                    <a:pt x="626" y="390"/>
                  </a:lnTo>
                  <a:lnTo>
                    <a:pt x="626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4" name="Freeform 890"/>
            <p:cNvSpPr/>
            <p:nvPr/>
          </p:nvSpPr>
          <p:spPr bwMode="auto">
            <a:xfrm>
              <a:off x="11069" y="10340"/>
              <a:ext cx="428" cy="323"/>
            </a:xfrm>
            <a:custGeom>
              <a:avLst/>
              <a:gdLst/>
              <a:ahLst/>
              <a:cxnLst>
                <a:cxn ang="0">
                  <a:pos x="428" y="0"/>
                </a:cxn>
                <a:cxn ang="0">
                  <a:pos x="354" y="67"/>
                </a:cxn>
                <a:cxn ang="0">
                  <a:pos x="248" y="161"/>
                </a:cxn>
                <a:cxn ang="0">
                  <a:pos x="155" y="251"/>
                </a:cxn>
                <a:cxn ang="0">
                  <a:pos x="106" y="290"/>
                </a:cxn>
                <a:cxn ang="0">
                  <a:pos x="99" y="301"/>
                </a:cxn>
                <a:cxn ang="0">
                  <a:pos x="74" y="312"/>
                </a:cxn>
                <a:cxn ang="0">
                  <a:pos x="43" y="317"/>
                </a:cxn>
                <a:cxn ang="0">
                  <a:pos x="0" y="323"/>
                </a:cxn>
              </a:cxnLst>
              <a:rect l="0" t="0" r="r" b="b"/>
              <a:pathLst>
                <a:path w="428" h="323">
                  <a:moveTo>
                    <a:pt x="428" y="0"/>
                  </a:moveTo>
                  <a:lnTo>
                    <a:pt x="354" y="67"/>
                  </a:lnTo>
                  <a:lnTo>
                    <a:pt x="248" y="161"/>
                  </a:lnTo>
                  <a:lnTo>
                    <a:pt x="155" y="251"/>
                  </a:lnTo>
                  <a:lnTo>
                    <a:pt x="106" y="290"/>
                  </a:lnTo>
                  <a:lnTo>
                    <a:pt x="99" y="301"/>
                  </a:lnTo>
                  <a:lnTo>
                    <a:pt x="74" y="312"/>
                  </a:lnTo>
                  <a:lnTo>
                    <a:pt x="43" y="317"/>
                  </a:lnTo>
                  <a:lnTo>
                    <a:pt x="0" y="323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5" name="Freeform 891"/>
            <p:cNvSpPr/>
            <p:nvPr/>
          </p:nvSpPr>
          <p:spPr bwMode="auto">
            <a:xfrm>
              <a:off x="10076" y="10106"/>
              <a:ext cx="528" cy="429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7" y="33"/>
                </a:cxn>
                <a:cxn ang="0">
                  <a:pos x="19" y="28"/>
                </a:cxn>
                <a:cxn ang="0">
                  <a:pos x="31" y="16"/>
                </a:cxn>
                <a:cxn ang="0">
                  <a:pos x="50" y="11"/>
                </a:cxn>
                <a:cxn ang="0">
                  <a:pos x="69" y="5"/>
                </a:cxn>
                <a:cxn ang="0">
                  <a:pos x="87" y="5"/>
                </a:cxn>
                <a:cxn ang="0">
                  <a:pos x="124" y="0"/>
                </a:cxn>
                <a:cxn ang="0">
                  <a:pos x="137" y="5"/>
                </a:cxn>
                <a:cxn ang="0">
                  <a:pos x="205" y="5"/>
                </a:cxn>
                <a:cxn ang="0">
                  <a:pos x="335" y="5"/>
                </a:cxn>
                <a:cxn ang="0">
                  <a:pos x="472" y="5"/>
                </a:cxn>
                <a:cxn ang="0">
                  <a:pos x="528" y="5"/>
                </a:cxn>
                <a:cxn ang="0">
                  <a:pos x="503" y="5"/>
                </a:cxn>
                <a:cxn ang="0">
                  <a:pos x="447" y="28"/>
                </a:cxn>
                <a:cxn ang="0">
                  <a:pos x="379" y="83"/>
                </a:cxn>
                <a:cxn ang="0">
                  <a:pos x="280" y="172"/>
                </a:cxn>
                <a:cxn ang="0">
                  <a:pos x="193" y="256"/>
                </a:cxn>
                <a:cxn ang="0">
                  <a:pos x="149" y="295"/>
                </a:cxn>
                <a:cxn ang="0">
                  <a:pos x="69" y="367"/>
                </a:cxn>
                <a:cxn ang="0">
                  <a:pos x="0" y="429"/>
                </a:cxn>
                <a:cxn ang="0">
                  <a:pos x="0" y="39"/>
                </a:cxn>
              </a:cxnLst>
              <a:rect l="0" t="0" r="r" b="b"/>
              <a:pathLst>
                <a:path w="528" h="429">
                  <a:moveTo>
                    <a:pt x="0" y="39"/>
                  </a:moveTo>
                  <a:lnTo>
                    <a:pt x="7" y="33"/>
                  </a:lnTo>
                  <a:lnTo>
                    <a:pt x="19" y="28"/>
                  </a:lnTo>
                  <a:lnTo>
                    <a:pt x="31" y="16"/>
                  </a:lnTo>
                  <a:lnTo>
                    <a:pt x="50" y="11"/>
                  </a:lnTo>
                  <a:lnTo>
                    <a:pt x="69" y="5"/>
                  </a:lnTo>
                  <a:lnTo>
                    <a:pt x="87" y="5"/>
                  </a:lnTo>
                  <a:lnTo>
                    <a:pt x="124" y="0"/>
                  </a:lnTo>
                  <a:lnTo>
                    <a:pt x="137" y="5"/>
                  </a:lnTo>
                  <a:lnTo>
                    <a:pt x="205" y="5"/>
                  </a:lnTo>
                  <a:lnTo>
                    <a:pt x="335" y="5"/>
                  </a:lnTo>
                  <a:lnTo>
                    <a:pt x="472" y="5"/>
                  </a:lnTo>
                  <a:lnTo>
                    <a:pt x="528" y="5"/>
                  </a:lnTo>
                  <a:lnTo>
                    <a:pt x="503" y="5"/>
                  </a:lnTo>
                  <a:lnTo>
                    <a:pt x="447" y="28"/>
                  </a:lnTo>
                  <a:lnTo>
                    <a:pt x="379" y="83"/>
                  </a:lnTo>
                  <a:lnTo>
                    <a:pt x="280" y="172"/>
                  </a:lnTo>
                  <a:lnTo>
                    <a:pt x="193" y="256"/>
                  </a:lnTo>
                  <a:lnTo>
                    <a:pt x="149" y="295"/>
                  </a:lnTo>
                  <a:lnTo>
                    <a:pt x="69" y="367"/>
                  </a:lnTo>
                  <a:lnTo>
                    <a:pt x="0" y="42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6" name="Freeform 892"/>
            <p:cNvSpPr/>
            <p:nvPr/>
          </p:nvSpPr>
          <p:spPr bwMode="auto">
            <a:xfrm>
              <a:off x="10089" y="10111"/>
              <a:ext cx="304" cy="218"/>
            </a:xfrm>
            <a:custGeom>
              <a:avLst/>
              <a:gdLst/>
              <a:ahLst/>
              <a:cxnLst>
                <a:cxn ang="0">
                  <a:pos x="304" y="0"/>
                </a:cxn>
                <a:cxn ang="0">
                  <a:pos x="285" y="0"/>
                </a:cxn>
                <a:cxn ang="0">
                  <a:pos x="260" y="0"/>
                </a:cxn>
                <a:cxn ang="0">
                  <a:pos x="236" y="11"/>
                </a:cxn>
                <a:cxn ang="0">
                  <a:pos x="211" y="28"/>
                </a:cxn>
                <a:cxn ang="0">
                  <a:pos x="186" y="50"/>
                </a:cxn>
                <a:cxn ang="0">
                  <a:pos x="136" y="95"/>
                </a:cxn>
                <a:cxn ang="0">
                  <a:pos x="68" y="151"/>
                </a:cxn>
                <a:cxn ang="0">
                  <a:pos x="0" y="218"/>
                </a:cxn>
              </a:cxnLst>
              <a:rect l="0" t="0" r="r" b="b"/>
              <a:pathLst>
                <a:path w="304" h="218">
                  <a:moveTo>
                    <a:pt x="304" y="0"/>
                  </a:moveTo>
                  <a:lnTo>
                    <a:pt x="285" y="0"/>
                  </a:lnTo>
                  <a:lnTo>
                    <a:pt x="260" y="0"/>
                  </a:lnTo>
                  <a:lnTo>
                    <a:pt x="236" y="11"/>
                  </a:lnTo>
                  <a:lnTo>
                    <a:pt x="211" y="28"/>
                  </a:lnTo>
                  <a:lnTo>
                    <a:pt x="186" y="50"/>
                  </a:lnTo>
                  <a:lnTo>
                    <a:pt x="136" y="95"/>
                  </a:lnTo>
                  <a:lnTo>
                    <a:pt x="68" y="151"/>
                  </a:lnTo>
                  <a:lnTo>
                    <a:pt x="0" y="218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7" name="Freeform 893"/>
            <p:cNvSpPr/>
            <p:nvPr/>
          </p:nvSpPr>
          <p:spPr bwMode="auto">
            <a:xfrm>
              <a:off x="10076" y="10329"/>
              <a:ext cx="1452" cy="111"/>
            </a:xfrm>
            <a:custGeom>
              <a:avLst/>
              <a:gdLst/>
              <a:ahLst/>
              <a:cxnLst>
                <a:cxn ang="0">
                  <a:pos x="0" y="111"/>
                </a:cxn>
                <a:cxn ang="0">
                  <a:pos x="1452" y="111"/>
                </a:cxn>
                <a:cxn ang="0">
                  <a:pos x="1421" y="0"/>
                </a:cxn>
                <a:cxn ang="0">
                  <a:pos x="0" y="0"/>
                </a:cxn>
                <a:cxn ang="0">
                  <a:pos x="0" y="111"/>
                </a:cxn>
              </a:cxnLst>
              <a:rect l="0" t="0" r="r" b="b"/>
              <a:pathLst>
                <a:path w="1452" h="111">
                  <a:moveTo>
                    <a:pt x="0" y="111"/>
                  </a:moveTo>
                  <a:lnTo>
                    <a:pt x="1452" y="111"/>
                  </a:lnTo>
                  <a:lnTo>
                    <a:pt x="1421" y="0"/>
                  </a:lnTo>
                  <a:lnTo>
                    <a:pt x="0" y="0"/>
                  </a:lnTo>
                  <a:lnTo>
                    <a:pt x="0" y="11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8" name="Line 894"/>
            <p:cNvSpPr>
              <a:spLocks noChangeShapeType="1"/>
            </p:cNvSpPr>
            <p:nvPr/>
          </p:nvSpPr>
          <p:spPr bwMode="auto">
            <a:xfrm>
              <a:off x="10076" y="10440"/>
              <a:ext cx="1465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19" name="Line 895"/>
            <p:cNvSpPr>
              <a:spLocks noChangeShapeType="1"/>
            </p:cNvSpPr>
            <p:nvPr/>
          </p:nvSpPr>
          <p:spPr bwMode="auto">
            <a:xfrm flipH="1">
              <a:off x="10076" y="10329"/>
              <a:ext cx="1465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0" name="Freeform 896"/>
            <p:cNvSpPr/>
            <p:nvPr/>
          </p:nvSpPr>
          <p:spPr bwMode="auto">
            <a:xfrm>
              <a:off x="10169" y="10111"/>
              <a:ext cx="1154" cy="552"/>
            </a:xfrm>
            <a:custGeom>
              <a:avLst/>
              <a:gdLst/>
              <a:ahLst/>
              <a:cxnLst>
                <a:cxn ang="0">
                  <a:pos x="379" y="290"/>
                </a:cxn>
                <a:cxn ang="0">
                  <a:pos x="335" y="251"/>
                </a:cxn>
                <a:cxn ang="0">
                  <a:pos x="242" y="167"/>
                </a:cxn>
                <a:cxn ang="0">
                  <a:pos x="143" y="78"/>
                </a:cxn>
                <a:cxn ang="0">
                  <a:pos x="87" y="23"/>
                </a:cxn>
                <a:cxn ang="0">
                  <a:pos x="56" y="11"/>
                </a:cxn>
                <a:cxn ang="0">
                  <a:pos x="31" y="0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62" y="0"/>
                </a:cxn>
                <a:cxn ang="0">
                  <a:pos x="211" y="0"/>
                </a:cxn>
                <a:cxn ang="0">
                  <a:pos x="354" y="0"/>
                </a:cxn>
                <a:cxn ang="0">
                  <a:pos x="422" y="0"/>
                </a:cxn>
                <a:cxn ang="0">
                  <a:pos x="435" y="0"/>
                </a:cxn>
                <a:cxn ang="0">
                  <a:pos x="460" y="0"/>
                </a:cxn>
                <a:cxn ang="0">
                  <a:pos x="491" y="11"/>
                </a:cxn>
                <a:cxn ang="0">
                  <a:pos x="522" y="28"/>
                </a:cxn>
                <a:cxn ang="0">
                  <a:pos x="565" y="67"/>
                </a:cxn>
                <a:cxn ang="0">
                  <a:pos x="621" y="117"/>
                </a:cxn>
                <a:cxn ang="0">
                  <a:pos x="689" y="179"/>
                </a:cxn>
                <a:cxn ang="0">
                  <a:pos x="776" y="257"/>
                </a:cxn>
                <a:cxn ang="0">
                  <a:pos x="813" y="296"/>
                </a:cxn>
                <a:cxn ang="0">
                  <a:pos x="906" y="379"/>
                </a:cxn>
                <a:cxn ang="0">
                  <a:pos x="1006" y="468"/>
                </a:cxn>
                <a:cxn ang="0">
                  <a:pos x="1068" y="524"/>
                </a:cxn>
                <a:cxn ang="0">
                  <a:pos x="1099" y="541"/>
                </a:cxn>
                <a:cxn ang="0">
                  <a:pos x="1130" y="546"/>
                </a:cxn>
                <a:cxn ang="0">
                  <a:pos x="1148" y="552"/>
                </a:cxn>
                <a:cxn ang="0">
                  <a:pos x="1154" y="552"/>
                </a:cxn>
                <a:cxn ang="0">
                  <a:pos x="1092" y="552"/>
                </a:cxn>
                <a:cxn ang="0">
                  <a:pos x="962" y="552"/>
                </a:cxn>
                <a:cxn ang="0">
                  <a:pos x="826" y="552"/>
                </a:cxn>
                <a:cxn ang="0">
                  <a:pos x="764" y="552"/>
                </a:cxn>
                <a:cxn ang="0">
                  <a:pos x="751" y="552"/>
                </a:cxn>
                <a:cxn ang="0">
                  <a:pos x="714" y="552"/>
                </a:cxn>
                <a:cxn ang="0">
                  <a:pos x="695" y="546"/>
                </a:cxn>
                <a:cxn ang="0">
                  <a:pos x="677" y="546"/>
                </a:cxn>
                <a:cxn ang="0">
                  <a:pos x="658" y="535"/>
                </a:cxn>
                <a:cxn ang="0">
                  <a:pos x="639" y="524"/>
                </a:cxn>
                <a:cxn ang="0">
                  <a:pos x="596" y="485"/>
                </a:cxn>
                <a:cxn ang="0">
                  <a:pos x="540" y="435"/>
                </a:cxn>
                <a:cxn ang="0">
                  <a:pos x="466" y="368"/>
                </a:cxn>
                <a:cxn ang="0">
                  <a:pos x="379" y="290"/>
                </a:cxn>
              </a:cxnLst>
              <a:rect l="0" t="0" r="r" b="b"/>
              <a:pathLst>
                <a:path w="1154" h="552">
                  <a:moveTo>
                    <a:pt x="379" y="290"/>
                  </a:moveTo>
                  <a:lnTo>
                    <a:pt x="335" y="251"/>
                  </a:lnTo>
                  <a:lnTo>
                    <a:pt x="242" y="167"/>
                  </a:lnTo>
                  <a:lnTo>
                    <a:pt x="143" y="78"/>
                  </a:lnTo>
                  <a:lnTo>
                    <a:pt x="87" y="23"/>
                  </a:lnTo>
                  <a:lnTo>
                    <a:pt x="56" y="11"/>
                  </a:lnTo>
                  <a:lnTo>
                    <a:pt x="31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62" y="0"/>
                  </a:lnTo>
                  <a:lnTo>
                    <a:pt x="211" y="0"/>
                  </a:lnTo>
                  <a:lnTo>
                    <a:pt x="354" y="0"/>
                  </a:lnTo>
                  <a:lnTo>
                    <a:pt x="422" y="0"/>
                  </a:lnTo>
                  <a:lnTo>
                    <a:pt x="435" y="0"/>
                  </a:lnTo>
                  <a:lnTo>
                    <a:pt x="460" y="0"/>
                  </a:lnTo>
                  <a:lnTo>
                    <a:pt x="491" y="11"/>
                  </a:lnTo>
                  <a:lnTo>
                    <a:pt x="522" y="28"/>
                  </a:lnTo>
                  <a:lnTo>
                    <a:pt x="565" y="67"/>
                  </a:lnTo>
                  <a:lnTo>
                    <a:pt x="621" y="117"/>
                  </a:lnTo>
                  <a:lnTo>
                    <a:pt x="689" y="179"/>
                  </a:lnTo>
                  <a:lnTo>
                    <a:pt x="776" y="257"/>
                  </a:lnTo>
                  <a:lnTo>
                    <a:pt x="813" y="296"/>
                  </a:lnTo>
                  <a:lnTo>
                    <a:pt x="906" y="379"/>
                  </a:lnTo>
                  <a:lnTo>
                    <a:pt x="1006" y="468"/>
                  </a:lnTo>
                  <a:lnTo>
                    <a:pt x="1068" y="524"/>
                  </a:lnTo>
                  <a:lnTo>
                    <a:pt x="1099" y="541"/>
                  </a:lnTo>
                  <a:lnTo>
                    <a:pt x="1130" y="546"/>
                  </a:lnTo>
                  <a:lnTo>
                    <a:pt x="1148" y="552"/>
                  </a:lnTo>
                  <a:lnTo>
                    <a:pt x="1154" y="552"/>
                  </a:lnTo>
                  <a:lnTo>
                    <a:pt x="1092" y="552"/>
                  </a:lnTo>
                  <a:lnTo>
                    <a:pt x="962" y="552"/>
                  </a:lnTo>
                  <a:lnTo>
                    <a:pt x="826" y="552"/>
                  </a:lnTo>
                  <a:lnTo>
                    <a:pt x="764" y="552"/>
                  </a:lnTo>
                  <a:lnTo>
                    <a:pt x="751" y="552"/>
                  </a:lnTo>
                  <a:lnTo>
                    <a:pt x="714" y="552"/>
                  </a:lnTo>
                  <a:lnTo>
                    <a:pt x="695" y="546"/>
                  </a:lnTo>
                  <a:lnTo>
                    <a:pt x="677" y="546"/>
                  </a:lnTo>
                  <a:lnTo>
                    <a:pt x="658" y="535"/>
                  </a:lnTo>
                  <a:lnTo>
                    <a:pt x="639" y="524"/>
                  </a:lnTo>
                  <a:lnTo>
                    <a:pt x="596" y="485"/>
                  </a:lnTo>
                  <a:lnTo>
                    <a:pt x="540" y="435"/>
                  </a:lnTo>
                  <a:lnTo>
                    <a:pt x="466" y="368"/>
                  </a:lnTo>
                  <a:lnTo>
                    <a:pt x="379" y="29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1" name="Freeform 897"/>
            <p:cNvSpPr/>
            <p:nvPr/>
          </p:nvSpPr>
          <p:spPr bwMode="auto">
            <a:xfrm>
              <a:off x="10169" y="10111"/>
              <a:ext cx="1154" cy="552"/>
            </a:xfrm>
            <a:custGeom>
              <a:avLst/>
              <a:gdLst/>
              <a:ahLst/>
              <a:cxnLst>
                <a:cxn ang="0">
                  <a:pos x="379" y="290"/>
                </a:cxn>
                <a:cxn ang="0">
                  <a:pos x="335" y="251"/>
                </a:cxn>
                <a:cxn ang="0">
                  <a:pos x="242" y="167"/>
                </a:cxn>
                <a:cxn ang="0">
                  <a:pos x="143" y="78"/>
                </a:cxn>
                <a:cxn ang="0">
                  <a:pos x="87" y="23"/>
                </a:cxn>
                <a:cxn ang="0">
                  <a:pos x="56" y="11"/>
                </a:cxn>
                <a:cxn ang="0">
                  <a:pos x="31" y="0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62" y="0"/>
                </a:cxn>
                <a:cxn ang="0">
                  <a:pos x="211" y="0"/>
                </a:cxn>
                <a:cxn ang="0">
                  <a:pos x="354" y="0"/>
                </a:cxn>
                <a:cxn ang="0">
                  <a:pos x="422" y="0"/>
                </a:cxn>
                <a:cxn ang="0">
                  <a:pos x="435" y="0"/>
                </a:cxn>
                <a:cxn ang="0">
                  <a:pos x="460" y="0"/>
                </a:cxn>
                <a:cxn ang="0">
                  <a:pos x="491" y="11"/>
                </a:cxn>
                <a:cxn ang="0">
                  <a:pos x="522" y="28"/>
                </a:cxn>
                <a:cxn ang="0">
                  <a:pos x="565" y="67"/>
                </a:cxn>
                <a:cxn ang="0">
                  <a:pos x="621" y="117"/>
                </a:cxn>
                <a:cxn ang="0">
                  <a:pos x="689" y="179"/>
                </a:cxn>
                <a:cxn ang="0">
                  <a:pos x="776" y="257"/>
                </a:cxn>
                <a:cxn ang="0">
                  <a:pos x="813" y="296"/>
                </a:cxn>
                <a:cxn ang="0">
                  <a:pos x="906" y="379"/>
                </a:cxn>
                <a:cxn ang="0">
                  <a:pos x="1006" y="468"/>
                </a:cxn>
                <a:cxn ang="0">
                  <a:pos x="1068" y="524"/>
                </a:cxn>
                <a:cxn ang="0">
                  <a:pos x="1099" y="541"/>
                </a:cxn>
                <a:cxn ang="0">
                  <a:pos x="1130" y="546"/>
                </a:cxn>
                <a:cxn ang="0">
                  <a:pos x="1148" y="552"/>
                </a:cxn>
                <a:cxn ang="0">
                  <a:pos x="1154" y="552"/>
                </a:cxn>
                <a:cxn ang="0">
                  <a:pos x="1092" y="552"/>
                </a:cxn>
                <a:cxn ang="0">
                  <a:pos x="962" y="552"/>
                </a:cxn>
                <a:cxn ang="0">
                  <a:pos x="826" y="552"/>
                </a:cxn>
                <a:cxn ang="0">
                  <a:pos x="764" y="552"/>
                </a:cxn>
                <a:cxn ang="0">
                  <a:pos x="751" y="552"/>
                </a:cxn>
                <a:cxn ang="0">
                  <a:pos x="714" y="552"/>
                </a:cxn>
                <a:cxn ang="0">
                  <a:pos x="695" y="546"/>
                </a:cxn>
                <a:cxn ang="0">
                  <a:pos x="677" y="546"/>
                </a:cxn>
                <a:cxn ang="0">
                  <a:pos x="658" y="535"/>
                </a:cxn>
                <a:cxn ang="0">
                  <a:pos x="639" y="524"/>
                </a:cxn>
                <a:cxn ang="0">
                  <a:pos x="596" y="485"/>
                </a:cxn>
                <a:cxn ang="0">
                  <a:pos x="540" y="435"/>
                </a:cxn>
                <a:cxn ang="0">
                  <a:pos x="466" y="368"/>
                </a:cxn>
                <a:cxn ang="0">
                  <a:pos x="379" y="290"/>
                </a:cxn>
              </a:cxnLst>
              <a:rect l="0" t="0" r="r" b="b"/>
              <a:pathLst>
                <a:path w="1154" h="552">
                  <a:moveTo>
                    <a:pt x="379" y="290"/>
                  </a:moveTo>
                  <a:lnTo>
                    <a:pt x="335" y="251"/>
                  </a:lnTo>
                  <a:lnTo>
                    <a:pt x="242" y="167"/>
                  </a:lnTo>
                  <a:lnTo>
                    <a:pt x="143" y="78"/>
                  </a:lnTo>
                  <a:lnTo>
                    <a:pt x="87" y="23"/>
                  </a:lnTo>
                  <a:lnTo>
                    <a:pt x="56" y="11"/>
                  </a:lnTo>
                  <a:lnTo>
                    <a:pt x="31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62" y="0"/>
                  </a:lnTo>
                  <a:lnTo>
                    <a:pt x="211" y="0"/>
                  </a:lnTo>
                  <a:lnTo>
                    <a:pt x="354" y="0"/>
                  </a:lnTo>
                  <a:lnTo>
                    <a:pt x="422" y="0"/>
                  </a:lnTo>
                  <a:lnTo>
                    <a:pt x="435" y="0"/>
                  </a:lnTo>
                  <a:lnTo>
                    <a:pt x="460" y="0"/>
                  </a:lnTo>
                  <a:lnTo>
                    <a:pt x="491" y="11"/>
                  </a:lnTo>
                  <a:lnTo>
                    <a:pt x="522" y="28"/>
                  </a:lnTo>
                  <a:lnTo>
                    <a:pt x="565" y="67"/>
                  </a:lnTo>
                  <a:lnTo>
                    <a:pt x="621" y="117"/>
                  </a:lnTo>
                  <a:lnTo>
                    <a:pt x="689" y="179"/>
                  </a:lnTo>
                  <a:lnTo>
                    <a:pt x="776" y="257"/>
                  </a:lnTo>
                  <a:lnTo>
                    <a:pt x="813" y="296"/>
                  </a:lnTo>
                  <a:lnTo>
                    <a:pt x="906" y="379"/>
                  </a:lnTo>
                  <a:lnTo>
                    <a:pt x="1006" y="468"/>
                  </a:lnTo>
                  <a:lnTo>
                    <a:pt x="1068" y="524"/>
                  </a:lnTo>
                  <a:lnTo>
                    <a:pt x="1099" y="541"/>
                  </a:lnTo>
                  <a:lnTo>
                    <a:pt x="1130" y="546"/>
                  </a:lnTo>
                  <a:lnTo>
                    <a:pt x="1148" y="552"/>
                  </a:lnTo>
                  <a:lnTo>
                    <a:pt x="1154" y="552"/>
                  </a:lnTo>
                  <a:lnTo>
                    <a:pt x="1092" y="552"/>
                  </a:lnTo>
                  <a:lnTo>
                    <a:pt x="962" y="552"/>
                  </a:lnTo>
                  <a:lnTo>
                    <a:pt x="826" y="552"/>
                  </a:lnTo>
                  <a:lnTo>
                    <a:pt x="764" y="552"/>
                  </a:lnTo>
                  <a:lnTo>
                    <a:pt x="751" y="552"/>
                  </a:lnTo>
                  <a:lnTo>
                    <a:pt x="714" y="552"/>
                  </a:lnTo>
                  <a:lnTo>
                    <a:pt x="695" y="546"/>
                  </a:lnTo>
                  <a:lnTo>
                    <a:pt x="677" y="546"/>
                  </a:lnTo>
                  <a:lnTo>
                    <a:pt x="658" y="535"/>
                  </a:lnTo>
                  <a:lnTo>
                    <a:pt x="639" y="524"/>
                  </a:lnTo>
                  <a:lnTo>
                    <a:pt x="596" y="485"/>
                  </a:lnTo>
                  <a:lnTo>
                    <a:pt x="540" y="435"/>
                  </a:lnTo>
                  <a:lnTo>
                    <a:pt x="466" y="368"/>
                  </a:lnTo>
                  <a:lnTo>
                    <a:pt x="379" y="29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2" name="Freeform 898"/>
            <p:cNvSpPr/>
            <p:nvPr/>
          </p:nvSpPr>
          <p:spPr bwMode="auto">
            <a:xfrm>
              <a:off x="10374" y="10111"/>
              <a:ext cx="726" cy="5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" y="0"/>
                </a:cxn>
                <a:cxn ang="0">
                  <a:pos x="50" y="0"/>
                </a:cxn>
                <a:cxn ang="0">
                  <a:pos x="75" y="11"/>
                </a:cxn>
                <a:cxn ang="0">
                  <a:pos x="99" y="28"/>
                </a:cxn>
                <a:cxn ang="0">
                  <a:pos x="193" y="112"/>
                </a:cxn>
                <a:cxn ang="0">
                  <a:pos x="360" y="268"/>
                </a:cxn>
                <a:cxn ang="0">
                  <a:pos x="534" y="424"/>
                </a:cxn>
                <a:cxn ang="0">
                  <a:pos x="633" y="507"/>
                </a:cxn>
                <a:cxn ang="0">
                  <a:pos x="658" y="530"/>
                </a:cxn>
                <a:cxn ang="0">
                  <a:pos x="676" y="541"/>
                </a:cxn>
                <a:cxn ang="0">
                  <a:pos x="695" y="546"/>
                </a:cxn>
                <a:cxn ang="0">
                  <a:pos x="726" y="552"/>
                </a:cxn>
              </a:cxnLst>
              <a:rect l="0" t="0" r="r" b="b"/>
              <a:pathLst>
                <a:path w="726" h="552">
                  <a:moveTo>
                    <a:pt x="0" y="0"/>
                  </a:moveTo>
                  <a:lnTo>
                    <a:pt x="25" y="0"/>
                  </a:lnTo>
                  <a:lnTo>
                    <a:pt x="50" y="0"/>
                  </a:lnTo>
                  <a:lnTo>
                    <a:pt x="75" y="11"/>
                  </a:lnTo>
                  <a:lnTo>
                    <a:pt x="99" y="28"/>
                  </a:lnTo>
                  <a:lnTo>
                    <a:pt x="193" y="112"/>
                  </a:lnTo>
                  <a:lnTo>
                    <a:pt x="360" y="268"/>
                  </a:lnTo>
                  <a:lnTo>
                    <a:pt x="534" y="424"/>
                  </a:lnTo>
                  <a:lnTo>
                    <a:pt x="633" y="507"/>
                  </a:lnTo>
                  <a:lnTo>
                    <a:pt x="658" y="530"/>
                  </a:lnTo>
                  <a:lnTo>
                    <a:pt x="676" y="541"/>
                  </a:lnTo>
                  <a:lnTo>
                    <a:pt x="695" y="546"/>
                  </a:lnTo>
                  <a:lnTo>
                    <a:pt x="726" y="5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3" name="Freeform 899"/>
            <p:cNvSpPr/>
            <p:nvPr/>
          </p:nvSpPr>
          <p:spPr bwMode="auto">
            <a:xfrm>
              <a:off x="14277" y="8361"/>
              <a:ext cx="576" cy="563"/>
            </a:xfrm>
            <a:custGeom>
              <a:avLst/>
              <a:gdLst/>
              <a:ahLst/>
              <a:cxnLst>
                <a:cxn ang="0">
                  <a:pos x="0" y="563"/>
                </a:cxn>
                <a:cxn ang="0">
                  <a:pos x="43" y="530"/>
                </a:cxn>
                <a:cxn ang="0">
                  <a:pos x="99" y="480"/>
                </a:cxn>
                <a:cxn ang="0">
                  <a:pos x="173" y="418"/>
                </a:cxn>
                <a:cxn ang="0">
                  <a:pos x="248" y="340"/>
                </a:cxn>
                <a:cxn ang="0">
                  <a:pos x="291" y="307"/>
                </a:cxn>
                <a:cxn ang="0">
                  <a:pos x="384" y="223"/>
                </a:cxn>
                <a:cxn ang="0">
                  <a:pos x="490" y="129"/>
                </a:cxn>
                <a:cxn ang="0">
                  <a:pos x="545" y="78"/>
                </a:cxn>
                <a:cxn ang="0">
                  <a:pos x="564" y="56"/>
                </a:cxn>
                <a:cxn ang="0">
                  <a:pos x="570" y="28"/>
                </a:cxn>
                <a:cxn ang="0">
                  <a:pos x="576" y="6"/>
                </a:cxn>
                <a:cxn ang="0">
                  <a:pos x="576" y="0"/>
                </a:cxn>
                <a:cxn ang="0">
                  <a:pos x="576" y="62"/>
                </a:cxn>
                <a:cxn ang="0">
                  <a:pos x="576" y="190"/>
                </a:cxn>
                <a:cxn ang="0">
                  <a:pos x="576" y="324"/>
                </a:cxn>
                <a:cxn ang="0">
                  <a:pos x="576" y="385"/>
                </a:cxn>
                <a:cxn ang="0">
                  <a:pos x="576" y="396"/>
                </a:cxn>
                <a:cxn ang="0">
                  <a:pos x="570" y="418"/>
                </a:cxn>
                <a:cxn ang="0">
                  <a:pos x="564" y="446"/>
                </a:cxn>
                <a:cxn ang="0">
                  <a:pos x="539" y="474"/>
                </a:cxn>
                <a:cxn ang="0">
                  <a:pos x="496" y="513"/>
                </a:cxn>
                <a:cxn ang="0">
                  <a:pos x="434" y="563"/>
                </a:cxn>
                <a:cxn ang="0">
                  <a:pos x="0" y="563"/>
                </a:cxn>
              </a:cxnLst>
              <a:rect l="0" t="0" r="r" b="b"/>
              <a:pathLst>
                <a:path w="576" h="563">
                  <a:moveTo>
                    <a:pt x="0" y="563"/>
                  </a:moveTo>
                  <a:lnTo>
                    <a:pt x="43" y="530"/>
                  </a:lnTo>
                  <a:lnTo>
                    <a:pt x="99" y="480"/>
                  </a:lnTo>
                  <a:lnTo>
                    <a:pt x="173" y="418"/>
                  </a:lnTo>
                  <a:lnTo>
                    <a:pt x="248" y="340"/>
                  </a:lnTo>
                  <a:lnTo>
                    <a:pt x="291" y="307"/>
                  </a:lnTo>
                  <a:lnTo>
                    <a:pt x="384" y="223"/>
                  </a:lnTo>
                  <a:lnTo>
                    <a:pt x="490" y="129"/>
                  </a:lnTo>
                  <a:lnTo>
                    <a:pt x="545" y="78"/>
                  </a:lnTo>
                  <a:lnTo>
                    <a:pt x="564" y="56"/>
                  </a:lnTo>
                  <a:lnTo>
                    <a:pt x="570" y="28"/>
                  </a:lnTo>
                  <a:lnTo>
                    <a:pt x="576" y="6"/>
                  </a:lnTo>
                  <a:lnTo>
                    <a:pt x="576" y="0"/>
                  </a:lnTo>
                  <a:lnTo>
                    <a:pt x="576" y="62"/>
                  </a:lnTo>
                  <a:lnTo>
                    <a:pt x="576" y="190"/>
                  </a:lnTo>
                  <a:lnTo>
                    <a:pt x="576" y="324"/>
                  </a:lnTo>
                  <a:lnTo>
                    <a:pt x="576" y="385"/>
                  </a:lnTo>
                  <a:lnTo>
                    <a:pt x="576" y="396"/>
                  </a:lnTo>
                  <a:lnTo>
                    <a:pt x="570" y="418"/>
                  </a:lnTo>
                  <a:lnTo>
                    <a:pt x="564" y="446"/>
                  </a:lnTo>
                  <a:lnTo>
                    <a:pt x="539" y="474"/>
                  </a:lnTo>
                  <a:lnTo>
                    <a:pt x="496" y="513"/>
                  </a:lnTo>
                  <a:lnTo>
                    <a:pt x="434" y="563"/>
                  </a:lnTo>
                  <a:lnTo>
                    <a:pt x="0" y="563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4" name="Freeform 900"/>
            <p:cNvSpPr/>
            <p:nvPr/>
          </p:nvSpPr>
          <p:spPr bwMode="auto">
            <a:xfrm>
              <a:off x="14506" y="8540"/>
              <a:ext cx="347" cy="373"/>
            </a:xfrm>
            <a:custGeom>
              <a:avLst/>
              <a:gdLst/>
              <a:ahLst/>
              <a:cxnLst>
                <a:cxn ang="0">
                  <a:pos x="0" y="373"/>
                </a:cxn>
                <a:cxn ang="0">
                  <a:pos x="75" y="312"/>
                </a:cxn>
                <a:cxn ang="0">
                  <a:pos x="174" y="223"/>
                </a:cxn>
                <a:cxn ang="0">
                  <a:pos x="267" y="139"/>
                </a:cxn>
                <a:cxn ang="0">
                  <a:pos x="310" y="94"/>
                </a:cxn>
                <a:cxn ang="0">
                  <a:pos x="323" y="89"/>
                </a:cxn>
                <a:cxn ang="0">
                  <a:pos x="335" y="67"/>
                </a:cxn>
                <a:cxn ang="0">
                  <a:pos x="341" y="39"/>
                </a:cxn>
                <a:cxn ang="0">
                  <a:pos x="347" y="0"/>
                </a:cxn>
              </a:cxnLst>
              <a:rect l="0" t="0" r="r" b="b"/>
              <a:pathLst>
                <a:path w="347" h="373">
                  <a:moveTo>
                    <a:pt x="0" y="373"/>
                  </a:moveTo>
                  <a:lnTo>
                    <a:pt x="75" y="312"/>
                  </a:lnTo>
                  <a:lnTo>
                    <a:pt x="174" y="223"/>
                  </a:lnTo>
                  <a:lnTo>
                    <a:pt x="267" y="139"/>
                  </a:lnTo>
                  <a:lnTo>
                    <a:pt x="310" y="94"/>
                  </a:lnTo>
                  <a:lnTo>
                    <a:pt x="323" y="89"/>
                  </a:lnTo>
                  <a:lnTo>
                    <a:pt x="335" y="67"/>
                  </a:lnTo>
                  <a:lnTo>
                    <a:pt x="341" y="39"/>
                  </a:lnTo>
                  <a:lnTo>
                    <a:pt x="347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5" name="Freeform 901"/>
            <p:cNvSpPr/>
            <p:nvPr/>
          </p:nvSpPr>
          <p:spPr bwMode="auto">
            <a:xfrm>
              <a:off x="14239" y="7648"/>
              <a:ext cx="472" cy="474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1" y="6"/>
                </a:cxn>
                <a:cxn ang="0">
                  <a:pos x="25" y="11"/>
                </a:cxn>
                <a:cxn ang="0">
                  <a:pos x="13" y="28"/>
                </a:cxn>
                <a:cxn ang="0">
                  <a:pos x="6" y="45"/>
                </a:cxn>
                <a:cxn ang="0">
                  <a:pos x="0" y="61"/>
                </a:cxn>
                <a:cxn ang="0">
                  <a:pos x="0" y="78"/>
                </a:cxn>
                <a:cxn ang="0">
                  <a:pos x="0" y="112"/>
                </a:cxn>
                <a:cxn ang="0">
                  <a:pos x="0" y="123"/>
                </a:cxn>
                <a:cxn ang="0">
                  <a:pos x="0" y="178"/>
                </a:cxn>
                <a:cxn ang="0">
                  <a:pos x="0" y="301"/>
                </a:cxn>
                <a:cxn ang="0">
                  <a:pos x="0" y="424"/>
                </a:cxn>
                <a:cxn ang="0">
                  <a:pos x="0" y="474"/>
                </a:cxn>
                <a:cxn ang="0">
                  <a:pos x="0" y="451"/>
                </a:cxn>
                <a:cxn ang="0">
                  <a:pos x="31" y="396"/>
                </a:cxn>
                <a:cxn ang="0">
                  <a:pos x="87" y="340"/>
                </a:cxn>
                <a:cxn ang="0">
                  <a:pos x="193" y="251"/>
                </a:cxn>
                <a:cxn ang="0">
                  <a:pos x="286" y="173"/>
                </a:cxn>
                <a:cxn ang="0">
                  <a:pos x="323" y="134"/>
                </a:cxn>
                <a:cxn ang="0">
                  <a:pos x="404" y="61"/>
                </a:cxn>
                <a:cxn ang="0">
                  <a:pos x="472" y="0"/>
                </a:cxn>
                <a:cxn ang="0">
                  <a:pos x="38" y="0"/>
                </a:cxn>
              </a:cxnLst>
              <a:rect l="0" t="0" r="r" b="b"/>
              <a:pathLst>
                <a:path w="472" h="474">
                  <a:moveTo>
                    <a:pt x="38" y="0"/>
                  </a:moveTo>
                  <a:lnTo>
                    <a:pt x="31" y="6"/>
                  </a:lnTo>
                  <a:lnTo>
                    <a:pt x="25" y="11"/>
                  </a:lnTo>
                  <a:lnTo>
                    <a:pt x="13" y="28"/>
                  </a:lnTo>
                  <a:lnTo>
                    <a:pt x="6" y="45"/>
                  </a:lnTo>
                  <a:lnTo>
                    <a:pt x="0" y="61"/>
                  </a:lnTo>
                  <a:lnTo>
                    <a:pt x="0" y="78"/>
                  </a:lnTo>
                  <a:lnTo>
                    <a:pt x="0" y="112"/>
                  </a:lnTo>
                  <a:lnTo>
                    <a:pt x="0" y="123"/>
                  </a:lnTo>
                  <a:lnTo>
                    <a:pt x="0" y="178"/>
                  </a:lnTo>
                  <a:lnTo>
                    <a:pt x="0" y="301"/>
                  </a:lnTo>
                  <a:lnTo>
                    <a:pt x="0" y="424"/>
                  </a:lnTo>
                  <a:lnTo>
                    <a:pt x="0" y="474"/>
                  </a:lnTo>
                  <a:lnTo>
                    <a:pt x="0" y="451"/>
                  </a:lnTo>
                  <a:lnTo>
                    <a:pt x="31" y="396"/>
                  </a:lnTo>
                  <a:lnTo>
                    <a:pt x="87" y="340"/>
                  </a:lnTo>
                  <a:lnTo>
                    <a:pt x="193" y="251"/>
                  </a:lnTo>
                  <a:lnTo>
                    <a:pt x="286" y="173"/>
                  </a:lnTo>
                  <a:lnTo>
                    <a:pt x="323" y="134"/>
                  </a:lnTo>
                  <a:lnTo>
                    <a:pt x="404" y="61"/>
                  </a:lnTo>
                  <a:lnTo>
                    <a:pt x="472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6" name="Freeform 902"/>
            <p:cNvSpPr/>
            <p:nvPr/>
          </p:nvSpPr>
          <p:spPr bwMode="auto">
            <a:xfrm>
              <a:off x="14239" y="7665"/>
              <a:ext cx="236" cy="273"/>
            </a:xfrm>
            <a:custGeom>
              <a:avLst/>
              <a:gdLst/>
              <a:ahLst/>
              <a:cxnLst>
                <a:cxn ang="0">
                  <a:pos x="0" y="273"/>
                </a:cxn>
                <a:cxn ang="0">
                  <a:pos x="0" y="251"/>
                </a:cxn>
                <a:cxn ang="0">
                  <a:pos x="6" y="228"/>
                </a:cxn>
                <a:cxn ang="0">
                  <a:pos x="13" y="206"/>
                </a:cxn>
                <a:cxn ang="0">
                  <a:pos x="31" y="184"/>
                </a:cxn>
                <a:cxn ang="0">
                  <a:pos x="56" y="161"/>
                </a:cxn>
                <a:cxn ang="0">
                  <a:pos x="100" y="122"/>
                </a:cxn>
                <a:cxn ang="0">
                  <a:pos x="162" y="67"/>
                </a:cxn>
                <a:cxn ang="0">
                  <a:pos x="236" y="0"/>
                </a:cxn>
              </a:cxnLst>
              <a:rect l="0" t="0" r="r" b="b"/>
              <a:pathLst>
                <a:path w="236" h="273">
                  <a:moveTo>
                    <a:pt x="0" y="273"/>
                  </a:moveTo>
                  <a:lnTo>
                    <a:pt x="0" y="251"/>
                  </a:lnTo>
                  <a:lnTo>
                    <a:pt x="6" y="228"/>
                  </a:lnTo>
                  <a:lnTo>
                    <a:pt x="13" y="206"/>
                  </a:lnTo>
                  <a:lnTo>
                    <a:pt x="31" y="184"/>
                  </a:lnTo>
                  <a:lnTo>
                    <a:pt x="56" y="161"/>
                  </a:lnTo>
                  <a:lnTo>
                    <a:pt x="100" y="122"/>
                  </a:lnTo>
                  <a:lnTo>
                    <a:pt x="162" y="67"/>
                  </a:lnTo>
                  <a:lnTo>
                    <a:pt x="236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7" name="Freeform 903"/>
            <p:cNvSpPr/>
            <p:nvPr/>
          </p:nvSpPr>
          <p:spPr bwMode="auto">
            <a:xfrm>
              <a:off x="14481" y="7648"/>
              <a:ext cx="131" cy="1287"/>
            </a:xfrm>
            <a:custGeom>
              <a:avLst/>
              <a:gdLst/>
              <a:ahLst/>
              <a:cxnLst>
                <a:cxn ang="0">
                  <a:pos x="131" y="0"/>
                </a:cxn>
                <a:cxn ang="0">
                  <a:pos x="131" y="1276"/>
                </a:cxn>
                <a:cxn ang="0">
                  <a:pos x="0" y="1287"/>
                </a:cxn>
                <a:cxn ang="0">
                  <a:pos x="0" y="0"/>
                </a:cxn>
                <a:cxn ang="0">
                  <a:pos x="131" y="0"/>
                </a:cxn>
              </a:cxnLst>
              <a:rect l="0" t="0" r="r" b="b"/>
              <a:pathLst>
                <a:path w="131" h="1287">
                  <a:moveTo>
                    <a:pt x="131" y="0"/>
                  </a:moveTo>
                  <a:lnTo>
                    <a:pt x="131" y="1276"/>
                  </a:lnTo>
                  <a:lnTo>
                    <a:pt x="0" y="1287"/>
                  </a:lnTo>
                  <a:lnTo>
                    <a:pt x="0" y="0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8" name="Line 904"/>
            <p:cNvSpPr>
              <a:spLocks noChangeShapeType="1"/>
            </p:cNvSpPr>
            <p:nvPr/>
          </p:nvSpPr>
          <p:spPr bwMode="auto">
            <a:xfrm>
              <a:off x="14612" y="7648"/>
              <a:ext cx="1" cy="1248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29" name="Line 905"/>
            <p:cNvSpPr>
              <a:spLocks noChangeShapeType="1"/>
            </p:cNvSpPr>
            <p:nvPr/>
          </p:nvSpPr>
          <p:spPr bwMode="auto">
            <a:xfrm flipV="1">
              <a:off x="14481" y="7648"/>
              <a:ext cx="1" cy="1293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0" name="Freeform 906"/>
            <p:cNvSpPr/>
            <p:nvPr/>
          </p:nvSpPr>
          <p:spPr bwMode="auto">
            <a:xfrm>
              <a:off x="14239" y="7732"/>
              <a:ext cx="614" cy="1036"/>
            </a:xfrm>
            <a:custGeom>
              <a:avLst/>
              <a:gdLst/>
              <a:ahLst/>
              <a:cxnLst>
                <a:cxn ang="0">
                  <a:pos x="323" y="340"/>
                </a:cxn>
                <a:cxn ang="0">
                  <a:pos x="286" y="301"/>
                </a:cxn>
                <a:cxn ang="0">
                  <a:pos x="186" y="217"/>
                </a:cxn>
                <a:cxn ang="0">
                  <a:pos x="87" y="128"/>
                </a:cxn>
                <a:cxn ang="0">
                  <a:pos x="31" y="78"/>
                </a:cxn>
                <a:cxn ang="0">
                  <a:pos x="13" y="50"/>
                </a:cxn>
                <a:cxn ang="0">
                  <a:pos x="0" y="28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55"/>
                </a:cxn>
                <a:cxn ang="0">
                  <a:pos x="0" y="189"/>
                </a:cxn>
                <a:cxn ang="0">
                  <a:pos x="0" y="317"/>
                </a:cxn>
                <a:cxn ang="0">
                  <a:pos x="0" y="379"/>
                </a:cxn>
                <a:cxn ang="0">
                  <a:pos x="0" y="390"/>
                </a:cxn>
                <a:cxn ang="0">
                  <a:pos x="0" y="412"/>
                </a:cxn>
                <a:cxn ang="0">
                  <a:pos x="13" y="440"/>
                </a:cxn>
                <a:cxn ang="0">
                  <a:pos x="31" y="468"/>
                </a:cxn>
                <a:cxn ang="0">
                  <a:pos x="75" y="507"/>
                </a:cxn>
                <a:cxn ang="0">
                  <a:pos x="131" y="551"/>
                </a:cxn>
                <a:cxn ang="0">
                  <a:pos x="205" y="618"/>
                </a:cxn>
                <a:cxn ang="0">
                  <a:pos x="286" y="696"/>
                </a:cxn>
                <a:cxn ang="0">
                  <a:pos x="329" y="730"/>
                </a:cxn>
                <a:cxn ang="0">
                  <a:pos x="422" y="813"/>
                </a:cxn>
                <a:cxn ang="0">
                  <a:pos x="521" y="902"/>
                </a:cxn>
                <a:cxn ang="0">
                  <a:pos x="583" y="958"/>
                </a:cxn>
                <a:cxn ang="0">
                  <a:pos x="602" y="986"/>
                </a:cxn>
                <a:cxn ang="0">
                  <a:pos x="614" y="1014"/>
                </a:cxn>
                <a:cxn ang="0">
                  <a:pos x="614" y="1031"/>
                </a:cxn>
                <a:cxn ang="0">
                  <a:pos x="614" y="1036"/>
                </a:cxn>
                <a:cxn ang="0">
                  <a:pos x="614" y="980"/>
                </a:cxn>
                <a:cxn ang="0">
                  <a:pos x="614" y="863"/>
                </a:cxn>
                <a:cxn ang="0">
                  <a:pos x="614" y="741"/>
                </a:cxn>
                <a:cxn ang="0">
                  <a:pos x="614" y="685"/>
                </a:cxn>
                <a:cxn ang="0">
                  <a:pos x="614" y="674"/>
                </a:cxn>
                <a:cxn ang="0">
                  <a:pos x="614" y="641"/>
                </a:cxn>
                <a:cxn ang="0">
                  <a:pos x="614" y="624"/>
                </a:cxn>
                <a:cxn ang="0">
                  <a:pos x="608" y="607"/>
                </a:cxn>
                <a:cxn ang="0">
                  <a:pos x="602" y="590"/>
                </a:cxn>
                <a:cxn ang="0">
                  <a:pos x="590" y="574"/>
                </a:cxn>
                <a:cxn ang="0">
                  <a:pos x="546" y="535"/>
                </a:cxn>
                <a:cxn ang="0">
                  <a:pos x="484" y="485"/>
                </a:cxn>
                <a:cxn ang="0">
                  <a:pos x="410" y="418"/>
                </a:cxn>
                <a:cxn ang="0">
                  <a:pos x="323" y="340"/>
                </a:cxn>
              </a:cxnLst>
              <a:rect l="0" t="0" r="r" b="b"/>
              <a:pathLst>
                <a:path w="614" h="1036">
                  <a:moveTo>
                    <a:pt x="323" y="340"/>
                  </a:moveTo>
                  <a:lnTo>
                    <a:pt x="286" y="301"/>
                  </a:lnTo>
                  <a:lnTo>
                    <a:pt x="186" y="217"/>
                  </a:lnTo>
                  <a:lnTo>
                    <a:pt x="87" y="128"/>
                  </a:lnTo>
                  <a:lnTo>
                    <a:pt x="31" y="78"/>
                  </a:lnTo>
                  <a:lnTo>
                    <a:pt x="13" y="50"/>
                  </a:lnTo>
                  <a:lnTo>
                    <a:pt x="0" y="28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55"/>
                  </a:lnTo>
                  <a:lnTo>
                    <a:pt x="0" y="189"/>
                  </a:lnTo>
                  <a:lnTo>
                    <a:pt x="0" y="317"/>
                  </a:lnTo>
                  <a:lnTo>
                    <a:pt x="0" y="379"/>
                  </a:lnTo>
                  <a:lnTo>
                    <a:pt x="0" y="390"/>
                  </a:lnTo>
                  <a:lnTo>
                    <a:pt x="0" y="412"/>
                  </a:lnTo>
                  <a:lnTo>
                    <a:pt x="13" y="440"/>
                  </a:lnTo>
                  <a:lnTo>
                    <a:pt x="31" y="468"/>
                  </a:lnTo>
                  <a:lnTo>
                    <a:pt x="75" y="507"/>
                  </a:lnTo>
                  <a:lnTo>
                    <a:pt x="131" y="551"/>
                  </a:lnTo>
                  <a:lnTo>
                    <a:pt x="205" y="618"/>
                  </a:lnTo>
                  <a:lnTo>
                    <a:pt x="286" y="696"/>
                  </a:lnTo>
                  <a:lnTo>
                    <a:pt x="329" y="730"/>
                  </a:lnTo>
                  <a:lnTo>
                    <a:pt x="422" y="813"/>
                  </a:lnTo>
                  <a:lnTo>
                    <a:pt x="521" y="902"/>
                  </a:lnTo>
                  <a:lnTo>
                    <a:pt x="583" y="958"/>
                  </a:lnTo>
                  <a:lnTo>
                    <a:pt x="602" y="986"/>
                  </a:lnTo>
                  <a:lnTo>
                    <a:pt x="614" y="1014"/>
                  </a:lnTo>
                  <a:lnTo>
                    <a:pt x="614" y="1031"/>
                  </a:lnTo>
                  <a:lnTo>
                    <a:pt x="614" y="1036"/>
                  </a:lnTo>
                  <a:lnTo>
                    <a:pt x="614" y="980"/>
                  </a:lnTo>
                  <a:lnTo>
                    <a:pt x="614" y="863"/>
                  </a:lnTo>
                  <a:lnTo>
                    <a:pt x="614" y="741"/>
                  </a:lnTo>
                  <a:lnTo>
                    <a:pt x="614" y="685"/>
                  </a:lnTo>
                  <a:lnTo>
                    <a:pt x="614" y="674"/>
                  </a:lnTo>
                  <a:lnTo>
                    <a:pt x="614" y="641"/>
                  </a:lnTo>
                  <a:lnTo>
                    <a:pt x="614" y="624"/>
                  </a:lnTo>
                  <a:lnTo>
                    <a:pt x="608" y="607"/>
                  </a:lnTo>
                  <a:lnTo>
                    <a:pt x="602" y="590"/>
                  </a:lnTo>
                  <a:lnTo>
                    <a:pt x="590" y="574"/>
                  </a:lnTo>
                  <a:lnTo>
                    <a:pt x="546" y="535"/>
                  </a:lnTo>
                  <a:lnTo>
                    <a:pt x="484" y="485"/>
                  </a:lnTo>
                  <a:lnTo>
                    <a:pt x="410" y="418"/>
                  </a:lnTo>
                  <a:lnTo>
                    <a:pt x="323" y="34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1" name="Freeform 907"/>
            <p:cNvSpPr/>
            <p:nvPr/>
          </p:nvSpPr>
          <p:spPr bwMode="auto">
            <a:xfrm>
              <a:off x="14239" y="7732"/>
              <a:ext cx="614" cy="1036"/>
            </a:xfrm>
            <a:custGeom>
              <a:avLst/>
              <a:gdLst/>
              <a:ahLst/>
              <a:cxnLst>
                <a:cxn ang="0">
                  <a:pos x="323" y="340"/>
                </a:cxn>
                <a:cxn ang="0">
                  <a:pos x="286" y="301"/>
                </a:cxn>
                <a:cxn ang="0">
                  <a:pos x="186" y="217"/>
                </a:cxn>
                <a:cxn ang="0">
                  <a:pos x="87" y="128"/>
                </a:cxn>
                <a:cxn ang="0">
                  <a:pos x="31" y="78"/>
                </a:cxn>
                <a:cxn ang="0">
                  <a:pos x="13" y="50"/>
                </a:cxn>
                <a:cxn ang="0">
                  <a:pos x="0" y="28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0" y="55"/>
                </a:cxn>
                <a:cxn ang="0">
                  <a:pos x="0" y="189"/>
                </a:cxn>
                <a:cxn ang="0">
                  <a:pos x="0" y="317"/>
                </a:cxn>
                <a:cxn ang="0">
                  <a:pos x="0" y="379"/>
                </a:cxn>
                <a:cxn ang="0">
                  <a:pos x="0" y="390"/>
                </a:cxn>
                <a:cxn ang="0">
                  <a:pos x="0" y="412"/>
                </a:cxn>
                <a:cxn ang="0">
                  <a:pos x="13" y="440"/>
                </a:cxn>
                <a:cxn ang="0">
                  <a:pos x="31" y="468"/>
                </a:cxn>
                <a:cxn ang="0">
                  <a:pos x="75" y="507"/>
                </a:cxn>
                <a:cxn ang="0">
                  <a:pos x="131" y="551"/>
                </a:cxn>
                <a:cxn ang="0">
                  <a:pos x="205" y="618"/>
                </a:cxn>
                <a:cxn ang="0">
                  <a:pos x="286" y="696"/>
                </a:cxn>
                <a:cxn ang="0">
                  <a:pos x="329" y="730"/>
                </a:cxn>
                <a:cxn ang="0">
                  <a:pos x="422" y="813"/>
                </a:cxn>
                <a:cxn ang="0">
                  <a:pos x="521" y="902"/>
                </a:cxn>
                <a:cxn ang="0">
                  <a:pos x="583" y="958"/>
                </a:cxn>
                <a:cxn ang="0">
                  <a:pos x="602" y="986"/>
                </a:cxn>
                <a:cxn ang="0">
                  <a:pos x="614" y="1014"/>
                </a:cxn>
                <a:cxn ang="0">
                  <a:pos x="614" y="1031"/>
                </a:cxn>
                <a:cxn ang="0">
                  <a:pos x="614" y="1036"/>
                </a:cxn>
                <a:cxn ang="0">
                  <a:pos x="614" y="980"/>
                </a:cxn>
                <a:cxn ang="0">
                  <a:pos x="614" y="863"/>
                </a:cxn>
                <a:cxn ang="0">
                  <a:pos x="614" y="741"/>
                </a:cxn>
                <a:cxn ang="0">
                  <a:pos x="614" y="685"/>
                </a:cxn>
                <a:cxn ang="0">
                  <a:pos x="614" y="674"/>
                </a:cxn>
                <a:cxn ang="0">
                  <a:pos x="614" y="641"/>
                </a:cxn>
                <a:cxn ang="0">
                  <a:pos x="614" y="624"/>
                </a:cxn>
                <a:cxn ang="0">
                  <a:pos x="608" y="607"/>
                </a:cxn>
                <a:cxn ang="0">
                  <a:pos x="602" y="590"/>
                </a:cxn>
                <a:cxn ang="0">
                  <a:pos x="590" y="574"/>
                </a:cxn>
                <a:cxn ang="0">
                  <a:pos x="546" y="535"/>
                </a:cxn>
                <a:cxn ang="0">
                  <a:pos x="484" y="485"/>
                </a:cxn>
                <a:cxn ang="0">
                  <a:pos x="410" y="418"/>
                </a:cxn>
                <a:cxn ang="0">
                  <a:pos x="323" y="340"/>
                </a:cxn>
              </a:cxnLst>
              <a:rect l="0" t="0" r="r" b="b"/>
              <a:pathLst>
                <a:path w="614" h="1036">
                  <a:moveTo>
                    <a:pt x="323" y="340"/>
                  </a:moveTo>
                  <a:lnTo>
                    <a:pt x="286" y="301"/>
                  </a:lnTo>
                  <a:lnTo>
                    <a:pt x="186" y="217"/>
                  </a:lnTo>
                  <a:lnTo>
                    <a:pt x="87" y="128"/>
                  </a:lnTo>
                  <a:lnTo>
                    <a:pt x="31" y="78"/>
                  </a:lnTo>
                  <a:lnTo>
                    <a:pt x="13" y="50"/>
                  </a:lnTo>
                  <a:lnTo>
                    <a:pt x="0" y="28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55"/>
                  </a:lnTo>
                  <a:lnTo>
                    <a:pt x="0" y="189"/>
                  </a:lnTo>
                  <a:lnTo>
                    <a:pt x="0" y="317"/>
                  </a:lnTo>
                  <a:lnTo>
                    <a:pt x="0" y="379"/>
                  </a:lnTo>
                  <a:lnTo>
                    <a:pt x="0" y="390"/>
                  </a:lnTo>
                  <a:lnTo>
                    <a:pt x="0" y="412"/>
                  </a:lnTo>
                  <a:lnTo>
                    <a:pt x="13" y="440"/>
                  </a:lnTo>
                  <a:lnTo>
                    <a:pt x="31" y="468"/>
                  </a:lnTo>
                  <a:lnTo>
                    <a:pt x="75" y="507"/>
                  </a:lnTo>
                  <a:lnTo>
                    <a:pt x="131" y="551"/>
                  </a:lnTo>
                  <a:lnTo>
                    <a:pt x="205" y="618"/>
                  </a:lnTo>
                  <a:lnTo>
                    <a:pt x="286" y="696"/>
                  </a:lnTo>
                  <a:lnTo>
                    <a:pt x="329" y="730"/>
                  </a:lnTo>
                  <a:lnTo>
                    <a:pt x="422" y="813"/>
                  </a:lnTo>
                  <a:lnTo>
                    <a:pt x="521" y="902"/>
                  </a:lnTo>
                  <a:lnTo>
                    <a:pt x="583" y="958"/>
                  </a:lnTo>
                  <a:lnTo>
                    <a:pt x="602" y="986"/>
                  </a:lnTo>
                  <a:lnTo>
                    <a:pt x="614" y="1014"/>
                  </a:lnTo>
                  <a:lnTo>
                    <a:pt x="614" y="1031"/>
                  </a:lnTo>
                  <a:lnTo>
                    <a:pt x="614" y="1036"/>
                  </a:lnTo>
                  <a:lnTo>
                    <a:pt x="614" y="980"/>
                  </a:lnTo>
                  <a:lnTo>
                    <a:pt x="614" y="863"/>
                  </a:lnTo>
                  <a:lnTo>
                    <a:pt x="614" y="741"/>
                  </a:lnTo>
                  <a:lnTo>
                    <a:pt x="614" y="685"/>
                  </a:lnTo>
                  <a:lnTo>
                    <a:pt x="614" y="674"/>
                  </a:lnTo>
                  <a:lnTo>
                    <a:pt x="614" y="641"/>
                  </a:lnTo>
                  <a:lnTo>
                    <a:pt x="614" y="624"/>
                  </a:lnTo>
                  <a:lnTo>
                    <a:pt x="608" y="607"/>
                  </a:lnTo>
                  <a:lnTo>
                    <a:pt x="602" y="590"/>
                  </a:lnTo>
                  <a:lnTo>
                    <a:pt x="590" y="574"/>
                  </a:lnTo>
                  <a:lnTo>
                    <a:pt x="546" y="535"/>
                  </a:lnTo>
                  <a:lnTo>
                    <a:pt x="484" y="485"/>
                  </a:lnTo>
                  <a:lnTo>
                    <a:pt x="410" y="418"/>
                  </a:lnTo>
                  <a:lnTo>
                    <a:pt x="323" y="34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2" name="Freeform 908"/>
            <p:cNvSpPr/>
            <p:nvPr/>
          </p:nvSpPr>
          <p:spPr bwMode="auto">
            <a:xfrm>
              <a:off x="14239" y="7916"/>
              <a:ext cx="614" cy="6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6" y="44"/>
                </a:cxn>
                <a:cxn ang="0">
                  <a:pos x="13" y="66"/>
                </a:cxn>
                <a:cxn ang="0">
                  <a:pos x="31" y="89"/>
                </a:cxn>
                <a:cxn ang="0">
                  <a:pos x="124" y="172"/>
                </a:cxn>
                <a:cxn ang="0">
                  <a:pos x="298" y="323"/>
                </a:cxn>
                <a:cxn ang="0">
                  <a:pos x="472" y="479"/>
                </a:cxn>
                <a:cxn ang="0">
                  <a:pos x="565" y="568"/>
                </a:cxn>
                <a:cxn ang="0">
                  <a:pos x="590" y="590"/>
                </a:cxn>
                <a:cxn ang="0">
                  <a:pos x="602" y="607"/>
                </a:cxn>
                <a:cxn ang="0">
                  <a:pos x="614" y="624"/>
                </a:cxn>
                <a:cxn ang="0">
                  <a:pos x="614" y="652"/>
                </a:cxn>
              </a:cxnLst>
              <a:rect l="0" t="0" r="r" b="b"/>
              <a:pathLst>
                <a:path w="614" h="652">
                  <a:moveTo>
                    <a:pt x="0" y="0"/>
                  </a:moveTo>
                  <a:lnTo>
                    <a:pt x="0" y="22"/>
                  </a:lnTo>
                  <a:lnTo>
                    <a:pt x="6" y="44"/>
                  </a:lnTo>
                  <a:lnTo>
                    <a:pt x="13" y="66"/>
                  </a:lnTo>
                  <a:lnTo>
                    <a:pt x="31" y="89"/>
                  </a:lnTo>
                  <a:lnTo>
                    <a:pt x="124" y="172"/>
                  </a:lnTo>
                  <a:lnTo>
                    <a:pt x="298" y="323"/>
                  </a:lnTo>
                  <a:lnTo>
                    <a:pt x="472" y="479"/>
                  </a:lnTo>
                  <a:lnTo>
                    <a:pt x="565" y="568"/>
                  </a:lnTo>
                  <a:lnTo>
                    <a:pt x="590" y="590"/>
                  </a:lnTo>
                  <a:lnTo>
                    <a:pt x="602" y="607"/>
                  </a:lnTo>
                  <a:lnTo>
                    <a:pt x="614" y="624"/>
                  </a:lnTo>
                  <a:lnTo>
                    <a:pt x="614" y="6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3" name="Freeform 909"/>
            <p:cNvSpPr/>
            <p:nvPr/>
          </p:nvSpPr>
          <p:spPr bwMode="auto">
            <a:xfrm>
              <a:off x="13718" y="10145"/>
              <a:ext cx="627" cy="518"/>
            </a:xfrm>
            <a:custGeom>
              <a:avLst/>
              <a:gdLst/>
              <a:ahLst/>
              <a:cxnLst>
                <a:cxn ang="0">
                  <a:pos x="627" y="0"/>
                </a:cxn>
                <a:cxn ang="0">
                  <a:pos x="583" y="39"/>
                </a:cxn>
                <a:cxn ang="0">
                  <a:pos x="527" y="89"/>
                </a:cxn>
                <a:cxn ang="0">
                  <a:pos x="459" y="150"/>
                </a:cxn>
                <a:cxn ang="0">
                  <a:pos x="379" y="223"/>
                </a:cxn>
                <a:cxn ang="0">
                  <a:pos x="335" y="262"/>
                </a:cxn>
                <a:cxn ang="0">
                  <a:pos x="242" y="345"/>
                </a:cxn>
                <a:cxn ang="0">
                  <a:pos x="143" y="434"/>
                </a:cxn>
                <a:cxn ang="0">
                  <a:pos x="81" y="490"/>
                </a:cxn>
                <a:cxn ang="0">
                  <a:pos x="56" y="507"/>
                </a:cxn>
                <a:cxn ang="0">
                  <a:pos x="31" y="512"/>
                </a:cxn>
                <a:cxn ang="0">
                  <a:pos x="6" y="518"/>
                </a:cxn>
                <a:cxn ang="0">
                  <a:pos x="0" y="518"/>
                </a:cxn>
                <a:cxn ang="0">
                  <a:pos x="62" y="518"/>
                </a:cxn>
                <a:cxn ang="0">
                  <a:pos x="211" y="518"/>
                </a:cxn>
                <a:cxn ang="0">
                  <a:pos x="354" y="518"/>
                </a:cxn>
                <a:cxn ang="0">
                  <a:pos x="422" y="518"/>
                </a:cxn>
                <a:cxn ang="0">
                  <a:pos x="434" y="518"/>
                </a:cxn>
                <a:cxn ang="0">
                  <a:pos x="459" y="512"/>
                </a:cxn>
                <a:cxn ang="0">
                  <a:pos x="490" y="507"/>
                </a:cxn>
                <a:cxn ang="0">
                  <a:pos x="521" y="485"/>
                </a:cxn>
                <a:cxn ang="0">
                  <a:pos x="565" y="446"/>
                </a:cxn>
                <a:cxn ang="0">
                  <a:pos x="627" y="390"/>
                </a:cxn>
                <a:cxn ang="0">
                  <a:pos x="627" y="0"/>
                </a:cxn>
              </a:cxnLst>
              <a:rect l="0" t="0" r="r" b="b"/>
              <a:pathLst>
                <a:path w="627" h="518">
                  <a:moveTo>
                    <a:pt x="627" y="0"/>
                  </a:moveTo>
                  <a:lnTo>
                    <a:pt x="583" y="39"/>
                  </a:lnTo>
                  <a:lnTo>
                    <a:pt x="527" y="89"/>
                  </a:lnTo>
                  <a:lnTo>
                    <a:pt x="459" y="150"/>
                  </a:lnTo>
                  <a:lnTo>
                    <a:pt x="379" y="223"/>
                  </a:lnTo>
                  <a:lnTo>
                    <a:pt x="335" y="262"/>
                  </a:lnTo>
                  <a:lnTo>
                    <a:pt x="242" y="345"/>
                  </a:lnTo>
                  <a:lnTo>
                    <a:pt x="143" y="434"/>
                  </a:lnTo>
                  <a:lnTo>
                    <a:pt x="81" y="490"/>
                  </a:lnTo>
                  <a:lnTo>
                    <a:pt x="56" y="507"/>
                  </a:lnTo>
                  <a:lnTo>
                    <a:pt x="31" y="512"/>
                  </a:lnTo>
                  <a:lnTo>
                    <a:pt x="6" y="518"/>
                  </a:lnTo>
                  <a:lnTo>
                    <a:pt x="0" y="518"/>
                  </a:lnTo>
                  <a:lnTo>
                    <a:pt x="62" y="518"/>
                  </a:lnTo>
                  <a:lnTo>
                    <a:pt x="211" y="518"/>
                  </a:lnTo>
                  <a:lnTo>
                    <a:pt x="354" y="518"/>
                  </a:lnTo>
                  <a:lnTo>
                    <a:pt x="422" y="518"/>
                  </a:lnTo>
                  <a:lnTo>
                    <a:pt x="434" y="518"/>
                  </a:lnTo>
                  <a:lnTo>
                    <a:pt x="459" y="512"/>
                  </a:lnTo>
                  <a:lnTo>
                    <a:pt x="490" y="507"/>
                  </a:lnTo>
                  <a:lnTo>
                    <a:pt x="521" y="485"/>
                  </a:lnTo>
                  <a:lnTo>
                    <a:pt x="565" y="446"/>
                  </a:lnTo>
                  <a:lnTo>
                    <a:pt x="627" y="390"/>
                  </a:lnTo>
                  <a:lnTo>
                    <a:pt x="627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4" name="Freeform 910"/>
            <p:cNvSpPr/>
            <p:nvPr/>
          </p:nvSpPr>
          <p:spPr bwMode="auto">
            <a:xfrm>
              <a:off x="13917" y="10340"/>
              <a:ext cx="422" cy="323"/>
            </a:xfrm>
            <a:custGeom>
              <a:avLst/>
              <a:gdLst/>
              <a:ahLst/>
              <a:cxnLst>
                <a:cxn ang="0">
                  <a:pos x="422" y="0"/>
                </a:cxn>
                <a:cxn ang="0">
                  <a:pos x="353" y="67"/>
                </a:cxn>
                <a:cxn ang="0">
                  <a:pos x="248" y="161"/>
                </a:cxn>
                <a:cxn ang="0">
                  <a:pos x="155" y="251"/>
                </a:cxn>
                <a:cxn ang="0">
                  <a:pos x="105" y="290"/>
                </a:cxn>
                <a:cxn ang="0">
                  <a:pos x="93" y="301"/>
                </a:cxn>
                <a:cxn ang="0">
                  <a:pos x="74" y="312"/>
                </a:cxn>
                <a:cxn ang="0">
                  <a:pos x="43" y="317"/>
                </a:cxn>
                <a:cxn ang="0">
                  <a:pos x="0" y="323"/>
                </a:cxn>
              </a:cxnLst>
              <a:rect l="0" t="0" r="r" b="b"/>
              <a:pathLst>
                <a:path w="422" h="323">
                  <a:moveTo>
                    <a:pt x="422" y="0"/>
                  </a:moveTo>
                  <a:lnTo>
                    <a:pt x="353" y="67"/>
                  </a:lnTo>
                  <a:lnTo>
                    <a:pt x="248" y="161"/>
                  </a:lnTo>
                  <a:lnTo>
                    <a:pt x="155" y="251"/>
                  </a:lnTo>
                  <a:lnTo>
                    <a:pt x="105" y="290"/>
                  </a:lnTo>
                  <a:lnTo>
                    <a:pt x="93" y="301"/>
                  </a:lnTo>
                  <a:lnTo>
                    <a:pt x="74" y="312"/>
                  </a:lnTo>
                  <a:lnTo>
                    <a:pt x="43" y="317"/>
                  </a:lnTo>
                  <a:lnTo>
                    <a:pt x="0" y="323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5" name="Freeform 911"/>
            <p:cNvSpPr/>
            <p:nvPr/>
          </p:nvSpPr>
          <p:spPr bwMode="auto">
            <a:xfrm>
              <a:off x="12924" y="10106"/>
              <a:ext cx="527" cy="429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6" y="33"/>
                </a:cxn>
                <a:cxn ang="0">
                  <a:pos x="12" y="28"/>
                </a:cxn>
                <a:cxn ang="0">
                  <a:pos x="25" y="16"/>
                </a:cxn>
                <a:cxn ang="0">
                  <a:pos x="43" y="11"/>
                </a:cxn>
                <a:cxn ang="0">
                  <a:pos x="68" y="5"/>
                </a:cxn>
                <a:cxn ang="0">
                  <a:pos x="87" y="5"/>
                </a:cxn>
                <a:cxn ang="0">
                  <a:pos x="118" y="0"/>
                </a:cxn>
                <a:cxn ang="0">
                  <a:pos x="137" y="5"/>
                </a:cxn>
                <a:cxn ang="0">
                  <a:pos x="199" y="5"/>
                </a:cxn>
                <a:cxn ang="0">
                  <a:pos x="335" y="5"/>
                </a:cxn>
                <a:cxn ang="0">
                  <a:pos x="465" y="5"/>
                </a:cxn>
                <a:cxn ang="0">
                  <a:pos x="527" y="5"/>
                </a:cxn>
                <a:cxn ang="0">
                  <a:pos x="496" y="5"/>
                </a:cxn>
                <a:cxn ang="0">
                  <a:pos x="441" y="28"/>
                </a:cxn>
                <a:cxn ang="0">
                  <a:pos x="378" y="83"/>
                </a:cxn>
                <a:cxn ang="0">
                  <a:pos x="279" y="172"/>
                </a:cxn>
                <a:cxn ang="0">
                  <a:pos x="186" y="256"/>
                </a:cxn>
                <a:cxn ang="0">
                  <a:pos x="143" y="295"/>
                </a:cxn>
                <a:cxn ang="0">
                  <a:pos x="62" y="367"/>
                </a:cxn>
                <a:cxn ang="0">
                  <a:pos x="0" y="429"/>
                </a:cxn>
                <a:cxn ang="0">
                  <a:pos x="0" y="39"/>
                </a:cxn>
              </a:cxnLst>
              <a:rect l="0" t="0" r="r" b="b"/>
              <a:pathLst>
                <a:path w="527" h="429">
                  <a:moveTo>
                    <a:pt x="0" y="39"/>
                  </a:moveTo>
                  <a:lnTo>
                    <a:pt x="6" y="33"/>
                  </a:lnTo>
                  <a:lnTo>
                    <a:pt x="12" y="28"/>
                  </a:lnTo>
                  <a:lnTo>
                    <a:pt x="25" y="16"/>
                  </a:lnTo>
                  <a:lnTo>
                    <a:pt x="43" y="11"/>
                  </a:lnTo>
                  <a:lnTo>
                    <a:pt x="68" y="5"/>
                  </a:lnTo>
                  <a:lnTo>
                    <a:pt x="87" y="5"/>
                  </a:lnTo>
                  <a:lnTo>
                    <a:pt x="118" y="0"/>
                  </a:lnTo>
                  <a:lnTo>
                    <a:pt x="137" y="5"/>
                  </a:lnTo>
                  <a:lnTo>
                    <a:pt x="199" y="5"/>
                  </a:lnTo>
                  <a:lnTo>
                    <a:pt x="335" y="5"/>
                  </a:lnTo>
                  <a:lnTo>
                    <a:pt x="465" y="5"/>
                  </a:lnTo>
                  <a:lnTo>
                    <a:pt x="527" y="5"/>
                  </a:lnTo>
                  <a:lnTo>
                    <a:pt x="496" y="5"/>
                  </a:lnTo>
                  <a:lnTo>
                    <a:pt x="441" y="28"/>
                  </a:lnTo>
                  <a:lnTo>
                    <a:pt x="378" y="83"/>
                  </a:lnTo>
                  <a:lnTo>
                    <a:pt x="279" y="172"/>
                  </a:lnTo>
                  <a:lnTo>
                    <a:pt x="186" y="256"/>
                  </a:lnTo>
                  <a:lnTo>
                    <a:pt x="143" y="295"/>
                  </a:lnTo>
                  <a:lnTo>
                    <a:pt x="62" y="367"/>
                  </a:lnTo>
                  <a:lnTo>
                    <a:pt x="0" y="42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6" name="Freeform 912"/>
            <p:cNvSpPr/>
            <p:nvPr/>
          </p:nvSpPr>
          <p:spPr bwMode="auto">
            <a:xfrm>
              <a:off x="12930" y="10111"/>
              <a:ext cx="310" cy="218"/>
            </a:xfrm>
            <a:custGeom>
              <a:avLst/>
              <a:gdLst/>
              <a:ahLst/>
              <a:cxnLst>
                <a:cxn ang="0">
                  <a:pos x="310" y="0"/>
                </a:cxn>
                <a:cxn ang="0">
                  <a:pos x="292" y="0"/>
                </a:cxn>
                <a:cxn ang="0">
                  <a:pos x="267" y="0"/>
                </a:cxn>
                <a:cxn ang="0">
                  <a:pos x="236" y="11"/>
                </a:cxn>
                <a:cxn ang="0">
                  <a:pos x="211" y="28"/>
                </a:cxn>
                <a:cxn ang="0">
                  <a:pos x="186" y="50"/>
                </a:cxn>
                <a:cxn ang="0">
                  <a:pos x="137" y="95"/>
                </a:cxn>
                <a:cxn ang="0">
                  <a:pos x="75" y="151"/>
                </a:cxn>
                <a:cxn ang="0">
                  <a:pos x="0" y="218"/>
                </a:cxn>
              </a:cxnLst>
              <a:rect l="0" t="0" r="r" b="b"/>
              <a:pathLst>
                <a:path w="310" h="218">
                  <a:moveTo>
                    <a:pt x="310" y="0"/>
                  </a:moveTo>
                  <a:lnTo>
                    <a:pt x="292" y="0"/>
                  </a:lnTo>
                  <a:lnTo>
                    <a:pt x="267" y="0"/>
                  </a:lnTo>
                  <a:lnTo>
                    <a:pt x="236" y="11"/>
                  </a:lnTo>
                  <a:lnTo>
                    <a:pt x="211" y="28"/>
                  </a:lnTo>
                  <a:lnTo>
                    <a:pt x="186" y="50"/>
                  </a:lnTo>
                  <a:lnTo>
                    <a:pt x="137" y="95"/>
                  </a:lnTo>
                  <a:lnTo>
                    <a:pt x="75" y="151"/>
                  </a:lnTo>
                  <a:lnTo>
                    <a:pt x="0" y="218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7" name="Freeform 913"/>
            <p:cNvSpPr/>
            <p:nvPr/>
          </p:nvSpPr>
          <p:spPr bwMode="auto">
            <a:xfrm>
              <a:off x="12924" y="10329"/>
              <a:ext cx="1446" cy="111"/>
            </a:xfrm>
            <a:custGeom>
              <a:avLst/>
              <a:gdLst/>
              <a:ahLst/>
              <a:cxnLst>
                <a:cxn ang="0">
                  <a:pos x="0" y="111"/>
                </a:cxn>
                <a:cxn ang="0">
                  <a:pos x="1433" y="111"/>
                </a:cxn>
                <a:cxn ang="0">
                  <a:pos x="1446" y="0"/>
                </a:cxn>
                <a:cxn ang="0">
                  <a:pos x="0" y="0"/>
                </a:cxn>
                <a:cxn ang="0">
                  <a:pos x="0" y="111"/>
                </a:cxn>
              </a:cxnLst>
              <a:rect l="0" t="0" r="r" b="b"/>
              <a:pathLst>
                <a:path w="1446" h="111">
                  <a:moveTo>
                    <a:pt x="0" y="111"/>
                  </a:moveTo>
                  <a:lnTo>
                    <a:pt x="1433" y="111"/>
                  </a:lnTo>
                  <a:lnTo>
                    <a:pt x="1446" y="0"/>
                  </a:lnTo>
                  <a:lnTo>
                    <a:pt x="0" y="0"/>
                  </a:lnTo>
                  <a:lnTo>
                    <a:pt x="0" y="11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8" name="Line 914"/>
            <p:cNvSpPr>
              <a:spLocks noChangeShapeType="1"/>
            </p:cNvSpPr>
            <p:nvPr/>
          </p:nvSpPr>
          <p:spPr bwMode="auto">
            <a:xfrm>
              <a:off x="12924" y="10440"/>
              <a:ext cx="1439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39" name="Line 915"/>
            <p:cNvSpPr>
              <a:spLocks noChangeShapeType="1"/>
            </p:cNvSpPr>
            <p:nvPr/>
          </p:nvSpPr>
          <p:spPr bwMode="auto">
            <a:xfrm flipH="1">
              <a:off x="12924" y="10329"/>
              <a:ext cx="1446" cy="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0" name="Freeform 916"/>
            <p:cNvSpPr/>
            <p:nvPr/>
          </p:nvSpPr>
          <p:spPr bwMode="auto">
            <a:xfrm>
              <a:off x="13011" y="10111"/>
              <a:ext cx="1160" cy="552"/>
            </a:xfrm>
            <a:custGeom>
              <a:avLst/>
              <a:gdLst/>
              <a:ahLst/>
              <a:cxnLst>
                <a:cxn ang="0">
                  <a:pos x="385" y="290"/>
                </a:cxn>
                <a:cxn ang="0">
                  <a:pos x="341" y="251"/>
                </a:cxn>
                <a:cxn ang="0">
                  <a:pos x="248" y="167"/>
                </a:cxn>
                <a:cxn ang="0">
                  <a:pos x="149" y="78"/>
                </a:cxn>
                <a:cxn ang="0">
                  <a:pos x="87" y="23"/>
                </a:cxn>
                <a:cxn ang="0">
                  <a:pos x="62" y="11"/>
                </a:cxn>
                <a:cxn ang="0">
                  <a:pos x="31" y="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68" y="0"/>
                </a:cxn>
                <a:cxn ang="0">
                  <a:pos x="211" y="0"/>
                </a:cxn>
                <a:cxn ang="0">
                  <a:pos x="360" y="0"/>
                </a:cxn>
                <a:cxn ang="0">
                  <a:pos x="428" y="0"/>
                </a:cxn>
                <a:cxn ang="0">
                  <a:pos x="440" y="0"/>
                </a:cxn>
                <a:cxn ang="0">
                  <a:pos x="465" y="0"/>
                </a:cxn>
                <a:cxn ang="0">
                  <a:pos x="496" y="11"/>
                </a:cxn>
                <a:cxn ang="0">
                  <a:pos x="527" y="28"/>
                </a:cxn>
                <a:cxn ang="0">
                  <a:pos x="564" y="67"/>
                </a:cxn>
                <a:cxn ang="0">
                  <a:pos x="620" y="117"/>
                </a:cxn>
                <a:cxn ang="0">
                  <a:pos x="689" y="179"/>
                </a:cxn>
                <a:cxn ang="0">
                  <a:pos x="775" y="257"/>
                </a:cxn>
                <a:cxn ang="0">
                  <a:pos x="819" y="296"/>
                </a:cxn>
                <a:cxn ang="0">
                  <a:pos x="912" y="379"/>
                </a:cxn>
                <a:cxn ang="0">
                  <a:pos x="1011" y="468"/>
                </a:cxn>
                <a:cxn ang="0">
                  <a:pos x="1073" y="524"/>
                </a:cxn>
                <a:cxn ang="0">
                  <a:pos x="1104" y="541"/>
                </a:cxn>
                <a:cxn ang="0">
                  <a:pos x="1129" y="546"/>
                </a:cxn>
                <a:cxn ang="0">
                  <a:pos x="1148" y="552"/>
                </a:cxn>
                <a:cxn ang="0">
                  <a:pos x="1160" y="552"/>
                </a:cxn>
                <a:cxn ang="0">
                  <a:pos x="1098" y="552"/>
                </a:cxn>
                <a:cxn ang="0">
                  <a:pos x="962" y="552"/>
                </a:cxn>
                <a:cxn ang="0">
                  <a:pos x="831" y="552"/>
                </a:cxn>
                <a:cxn ang="0">
                  <a:pos x="769" y="552"/>
                </a:cxn>
                <a:cxn ang="0">
                  <a:pos x="751" y="552"/>
                </a:cxn>
                <a:cxn ang="0">
                  <a:pos x="720" y="552"/>
                </a:cxn>
                <a:cxn ang="0">
                  <a:pos x="695" y="546"/>
                </a:cxn>
                <a:cxn ang="0">
                  <a:pos x="676" y="546"/>
                </a:cxn>
                <a:cxn ang="0">
                  <a:pos x="658" y="535"/>
                </a:cxn>
                <a:cxn ang="0">
                  <a:pos x="645" y="524"/>
                </a:cxn>
                <a:cxn ang="0">
                  <a:pos x="602" y="485"/>
                </a:cxn>
                <a:cxn ang="0">
                  <a:pos x="546" y="435"/>
                </a:cxn>
                <a:cxn ang="0">
                  <a:pos x="471" y="368"/>
                </a:cxn>
                <a:cxn ang="0">
                  <a:pos x="385" y="290"/>
                </a:cxn>
              </a:cxnLst>
              <a:rect l="0" t="0" r="r" b="b"/>
              <a:pathLst>
                <a:path w="1160" h="552">
                  <a:moveTo>
                    <a:pt x="385" y="290"/>
                  </a:moveTo>
                  <a:lnTo>
                    <a:pt x="341" y="251"/>
                  </a:lnTo>
                  <a:lnTo>
                    <a:pt x="248" y="167"/>
                  </a:lnTo>
                  <a:lnTo>
                    <a:pt x="149" y="78"/>
                  </a:lnTo>
                  <a:lnTo>
                    <a:pt x="87" y="23"/>
                  </a:lnTo>
                  <a:lnTo>
                    <a:pt x="62" y="11"/>
                  </a:lnTo>
                  <a:lnTo>
                    <a:pt x="31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68" y="0"/>
                  </a:lnTo>
                  <a:lnTo>
                    <a:pt x="211" y="0"/>
                  </a:lnTo>
                  <a:lnTo>
                    <a:pt x="360" y="0"/>
                  </a:lnTo>
                  <a:lnTo>
                    <a:pt x="428" y="0"/>
                  </a:lnTo>
                  <a:lnTo>
                    <a:pt x="440" y="0"/>
                  </a:lnTo>
                  <a:lnTo>
                    <a:pt x="465" y="0"/>
                  </a:lnTo>
                  <a:lnTo>
                    <a:pt x="496" y="11"/>
                  </a:lnTo>
                  <a:lnTo>
                    <a:pt x="527" y="28"/>
                  </a:lnTo>
                  <a:lnTo>
                    <a:pt x="564" y="67"/>
                  </a:lnTo>
                  <a:lnTo>
                    <a:pt x="620" y="117"/>
                  </a:lnTo>
                  <a:lnTo>
                    <a:pt x="689" y="179"/>
                  </a:lnTo>
                  <a:lnTo>
                    <a:pt x="775" y="257"/>
                  </a:lnTo>
                  <a:lnTo>
                    <a:pt x="819" y="296"/>
                  </a:lnTo>
                  <a:lnTo>
                    <a:pt x="912" y="379"/>
                  </a:lnTo>
                  <a:lnTo>
                    <a:pt x="1011" y="468"/>
                  </a:lnTo>
                  <a:lnTo>
                    <a:pt x="1073" y="524"/>
                  </a:lnTo>
                  <a:lnTo>
                    <a:pt x="1104" y="541"/>
                  </a:lnTo>
                  <a:lnTo>
                    <a:pt x="1129" y="546"/>
                  </a:lnTo>
                  <a:lnTo>
                    <a:pt x="1148" y="552"/>
                  </a:lnTo>
                  <a:lnTo>
                    <a:pt x="1160" y="552"/>
                  </a:lnTo>
                  <a:lnTo>
                    <a:pt x="1098" y="552"/>
                  </a:lnTo>
                  <a:lnTo>
                    <a:pt x="962" y="552"/>
                  </a:lnTo>
                  <a:lnTo>
                    <a:pt x="831" y="552"/>
                  </a:lnTo>
                  <a:lnTo>
                    <a:pt x="769" y="552"/>
                  </a:lnTo>
                  <a:lnTo>
                    <a:pt x="751" y="552"/>
                  </a:lnTo>
                  <a:lnTo>
                    <a:pt x="720" y="552"/>
                  </a:lnTo>
                  <a:lnTo>
                    <a:pt x="695" y="546"/>
                  </a:lnTo>
                  <a:lnTo>
                    <a:pt x="676" y="546"/>
                  </a:lnTo>
                  <a:lnTo>
                    <a:pt x="658" y="535"/>
                  </a:lnTo>
                  <a:lnTo>
                    <a:pt x="645" y="524"/>
                  </a:lnTo>
                  <a:lnTo>
                    <a:pt x="602" y="485"/>
                  </a:lnTo>
                  <a:lnTo>
                    <a:pt x="546" y="435"/>
                  </a:lnTo>
                  <a:lnTo>
                    <a:pt x="471" y="368"/>
                  </a:lnTo>
                  <a:lnTo>
                    <a:pt x="385" y="29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1" name="Freeform 917"/>
            <p:cNvSpPr/>
            <p:nvPr/>
          </p:nvSpPr>
          <p:spPr bwMode="auto">
            <a:xfrm>
              <a:off x="13011" y="10111"/>
              <a:ext cx="1160" cy="552"/>
            </a:xfrm>
            <a:custGeom>
              <a:avLst/>
              <a:gdLst/>
              <a:ahLst/>
              <a:cxnLst>
                <a:cxn ang="0">
                  <a:pos x="385" y="290"/>
                </a:cxn>
                <a:cxn ang="0">
                  <a:pos x="341" y="251"/>
                </a:cxn>
                <a:cxn ang="0">
                  <a:pos x="248" y="167"/>
                </a:cxn>
                <a:cxn ang="0">
                  <a:pos x="149" y="78"/>
                </a:cxn>
                <a:cxn ang="0">
                  <a:pos x="87" y="23"/>
                </a:cxn>
                <a:cxn ang="0">
                  <a:pos x="62" y="11"/>
                </a:cxn>
                <a:cxn ang="0">
                  <a:pos x="31" y="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68" y="0"/>
                </a:cxn>
                <a:cxn ang="0">
                  <a:pos x="211" y="0"/>
                </a:cxn>
                <a:cxn ang="0">
                  <a:pos x="360" y="0"/>
                </a:cxn>
                <a:cxn ang="0">
                  <a:pos x="428" y="0"/>
                </a:cxn>
                <a:cxn ang="0">
                  <a:pos x="440" y="0"/>
                </a:cxn>
                <a:cxn ang="0">
                  <a:pos x="465" y="0"/>
                </a:cxn>
                <a:cxn ang="0">
                  <a:pos x="496" y="11"/>
                </a:cxn>
                <a:cxn ang="0">
                  <a:pos x="527" y="28"/>
                </a:cxn>
                <a:cxn ang="0">
                  <a:pos x="564" y="67"/>
                </a:cxn>
                <a:cxn ang="0">
                  <a:pos x="620" y="117"/>
                </a:cxn>
                <a:cxn ang="0">
                  <a:pos x="689" y="179"/>
                </a:cxn>
                <a:cxn ang="0">
                  <a:pos x="775" y="257"/>
                </a:cxn>
                <a:cxn ang="0">
                  <a:pos x="819" y="296"/>
                </a:cxn>
                <a:cxn ang="0">
                  <a:pos x="912" y="379"/>
                </a:cxn>
                <a:cxn ang="0">
                  <a:pos x="1011" y="468"/>
                </a:cxn>
                <a:cxn ang="0">
                  <a:pos x="1073" y="524"/>
                </a:cxn>
                <a:cxn ang="0">
                  <a:pos x="1104" y="541"/>
                </a:cxn>
                <a:cxn ang="0">
                  <a:pos x="1129" y="546"/>
                </a:cxn>
                <a:cxn ang="0">
                  <a:pos x="1148" y="552"/>
                </a:cxn>
                <a:cxn ang="0">
                  <a:pos x="1160" y="552"/>
                </a:cxn>
                <a:cxn ang="0">
                  <a:pos x="1098" y="552"/>
                </a:cxn>
                <a:cxn ang="0">
                  <a:pos x="962" y="552"/>
                </a:cxn>
                <a:cxn ang="0">
                  <a:pos x="831" y="552"/>
                </a:cxn>
                <a:cxn ang="0">
                  <a:pos x="769" y="552"/>
                </a:cxn>
                <a:cxn ang="0">
                  <a:pos x="751" y="552"/>
                </a:cxn>
                <a:cxn ang="0">
                  <a:pos x="720" y="552"/>
                </a:cxn>
                <a:cxn ang="0">
                  <a:pos x="695" y="546"/>
                </a:cxn>
                <a:cxn ang="0">
                  <a:pos x="676" y="546"/>
                </a:cxn>
                <a:cxn ang="0">
                  <a:pos x="658" y="535"/>
                </a:cxn>
                <a:cxn ang="0">
                  <a:pos x="645" y="524"/>
                </a:cxn>
                <a:cxn ang="0">
                  <a:pos x="602" y="485"/>
                </a:cxn>
                <a:cxn ang="0">
                  <a:pos x="546" y="435"/>
                </a:cxn>
                <a:cxn ang="0">
                  <a:pos x="471" y="368"/>
                </a:cxn>
                <a:cxn ang="0">
                  <a:pos x="385" y="290"/>
                </a:cxn>
              </a:cxnLst>
              <a:rect l="0" t="0" r="r" b="b"/>
              <a:pathLst>
                <a:path w="1160" h="552">
                  <a:moveTo>
                    <a:pt x="385" y="290"/>
                  </a:moveTo>
                  <a:lnTo>
                    <a:pt x="341" y="251"/>
                  </a:lnTo>
                  <a:lnTo>
                    <a:pt x="248" y="167"/>
                  </a:lnTo>
                  <a:lnTo>
                    <a:pt x="149" y="78"/>
                  </a:lnTo>
                  <a:lnTo>
                    <a:pt x="87" y="23"/>
                  </a:lnTo>
                  <a:lnTo>
                    <a:pt x="62" y="11"/>
                  </a:lnTo>
                  <a:lnTo>
                    <a:pt x="31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68" y="0"/>
                  </a:lnTo>
                  <a:lnTo>
                    <a:pt x="211" y="0"/>
                  </a:lnTo>
                  <a:lnTo>
                    <a:pt x="360" y="0"/>
                  </a:lnTo>
                  <a:lnTo>
                    <a:pt x="428" y="0"/>
                  </a:lnTo>
                  <a:lnTo>
                    <a:pt x="440" y="0"/>
                  </a:lnTo>
                  <a:lnTo>
                    <a:pt x="465" y="0"/>
                  </a:lnTo>
                  <a:lnTo>
                    <a:pt x="496" y="11"/>
                  </a:lnTo>
                  <a:lnTo>
                    <a:pt x="527" y="28"/>
                  </a:lnTo>
                  <a:lnTo>
                    <a:pt x="564" y="67"/>
                  </a:lnTo>
                  <a:lnTo>
                    <a:pt x="620" y="117"/>
                  </a:lnTo>
                  <a:lnTo>
                    <a:pt x="689" y="179"/>
                  </a:lnTo>
                  <a:lnTo>
                    <a:pt x="775" y="257"/>
                  </a:lnTo>
                  <a:lnTo>
                    <a:pt x="819" y="296"/>
                  </a:lnTo>
                  <a:lnTo>
                    <a:pt x="912" y="379"/>
                  </a:lnTo>
                  <a:lnTo>
                    <a:pt x="1011" y="468"/>
                  </a:lnTo>
                  <a:lnTo>
                    <a:pt x="1073" y="524"/>
                  </a:lnTo>
                  <a:lnTo>
                    <a:pt x="1104" y="541"/>
                  </a:lnTo>
                  <a:lnTo>
                    <a:pt x="1129" y="546"/>
                  </a:lnTo>
                  <a:lnTo>
                    <a:pt x="1148" y="552"/>
                  </a:lnTo>
                  <a:lnTo>
                    <a:pt x="1160" y="552"/>
                  </a:lnTo>
                  <a:lnTo>
                    <a:pt x="1098" y="552"/>
                  </a:lnTo>
                  <a:lnTo>
                    <a:pt x="962" y="552"/>
                  </a:lnTo>
                  <a:lnTo>
                    <a:pt x="831" y="552"/>
                  </a:lnTo>
                  <a:lnTo>
                    <a:pt x="769" y="552"/>
                  </a:lnTo>
                  <a:lnTo>
                    <a:pt x="751" y="552"/>
                  </a:lnTo>
                  <a:lnTo>
                    <a:pt x="720" y="552"/>
                  </a:lnTo>
                  <a:lnTo>
                    <a:pt x="695" y="546"/>
                  </a:lnTo>
                  <a:lnTo>
                    <a:pt x="676" y="546"/>
                  </a:lnTo>
                  <a:lnTo>
                    <a:pt x="658" y="535"/>
                  </a:lnTo>
                  <a:lnTo>
                    <a:pt x="645" y="524"/>
                  </a:lnTo>
                  <a:lnTo>
                    <a:pt x="602" y="485"/>
                  </a:lnTo>
                  <a:lnTo>
                    <a:pt x="546" y="435"/>
                  </a:lnTo>
                  <a:lnTo>
                    <a:pt x="471" y="368"/>
                  </a:lnTo>
                  <a:lnTo>
                    <a:pt x="385" y="29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2" name="Freeform 918"/>
            <p:cNvSpPr/>
            <p:nvPr/>
          </p:nvSpPr>
          <p:spPr bwMode="auto">
            <a:xfrm>
              <a:off x="13222" y="10111"/>
              <a:ext cx="719" cy="5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" y="0"/>
                </a:cxn>
                <a:cxn ang="0">
                  <a:pos x="43" y="0"/>
                </a:cxn>
                <a:cxn ang="0">
                  <a:pos x="74" y="11"/>
                </a:cxn>
                <a:cxn ang="0">
                  <a:pos x="99" y="28"/>
                </a:cxn>
                <a:cxn ang="0">
                  <a:pos x="186" y="112"/>
                </a:cxn>
                <a:cxn ang="0">
                  <a:pos x="360" y="268"/>
                </a:cxn>
                <a:cxn ang="0">
                  <a:pos x="533" y="424"/>
                </a:cxn>
                <a:cxn ang="0">
                  <a:pos x="626" y="507"/>
                </a:cxn>
                <a:cxn ang="0">
                  <a:pos x="651" y="530"/>
                </a:cxn>
                <a:cxn ang="0">
                  <a:pos x="670" y="541"/>
                </a:cxn>
                <a:cxn ang="0">
                  <a:pos x="695" y="546"/>
                </a:cxn>
                <a:cxn ang="0">
                  <a:pos x="719" y="552"/>
                </a:cxn>
              </a:cxnLst>
              <a:rect l="0" t="0" r="r" b="b"/>
              <a:pathLst>
                <a:path w="719" h="552">
                  <a:moveTo>
                    <a:pt x="0" y="0"/>
                  </a:moveTo>
                  <a:lnTo>
                    <a:pt x="18" y="0"/>
                  </a:lnTo>
                  <a:lnTo>
                    <a:pt x="43" y="0"/>
                  </a:lnTo>
                  <a:lnTo>
                    <a:pt x="74" y="11"/>
                  </a:lnTo>
                  <a:lnTo>
                    <a:pt x="99" y="28"/>
                  </a:lnTo>
                  <a:lnTo>
                    <a:pt x="186" y="112"/>
                  </a:lnTo>
                  <a:lnTo>
                    <a:pt x="360" y="268"/>
                  </a:lnTo>
                  <a:lnTo>
                    <a:pt x="533" y="424"/>
                  </a:lnTo>
                  <a:lnTo>
                    <a:pt x="626" y="507"/>
                  </a:lnTo>
                  <a:lnTo>
                    <a:pt x="651" y="530"/>
                  </a:lnTo>
                  <a:lnTo>
                    <a:pt x="670" y="541"/>
                  </a:lnTo>
                  <a:lnTo>
                    <a:pt x="695" y="546"/>
                  </a:lnTo>
                  <a:lnTo>
                    <a:pt x="719" y="5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3" name="Freeform 919"/>
            <p:cNvSpPr/>
            <p:nvPr/>
          </p:nvSpPr>
          <p:spPr bwMode="auto">
            <a:xfrm>
              <a:off x="14277" y="9638"/>
              <a:ext cx="576" cy="568"/>
            </a:xfrm>
            <a:custGeom>
              <a:avLst/>
              <a:gdLst/>
              <a:ahLst/>
              <a:cxnLst>
                <a:cxn ang="0">
                  <a:pos x="0" y="568"/>
                </a:cxn>
                <a:cxn ang="0">
                  <a:pos x="43" y="529"/>
                </a:cxn>
                <a:cxn ang="0">
                  <a:pos x="99" y="479"/>
                </a:cxn>
                <a:cxn ang="0">
                  <a:pos x="173" y="418"/>
                </a:cxn>
                <a:cxn ang="0">
                  <a:pos x="248" y="345"/>
                </a:cxn>
                <a:cxn ang="0">
                  <a:pos x="291" y="306"/>
                </a:cxn>
                <a:cxn ang="0">
                  <a:pos x="384" y="222"/>
                </a:cxn>
                <a:cxn ang="0">
                  <a:pos x="490" y="133"/>
                </a:cxn>
                <a:cxn ang="0">
                  <a:pos x="545" y="78"/>
                </a:cxn>
                <a:cxn ang="0">
                  <a:pos x="564" y="55"/>
                </a:cxn>
                <a:cxn ang="0">
                  <a:pos x="570" y="27"/>
                </a:cxn>
                <a:cxn ang="0">
                  <a:pos x="576" y="11"/>
                </a:cxn>
                <a:cxn ang="0">
                  <a:pos x="576" y="0"/>
                </a:cxn>
                <a:cxn ang="0">
                  <a:pos x="576" y="61"/>
                </a:cxn>
                <a:cxn ang="0">
                  <a:pos x="576" y="189"/>
                </a:cxn>
                <a:cxn ang="0">
                  <a:pos x="576" y="323"/>
                </a:cxn>
                <a:cxn ang="0">
                  <a:pos x="576" y="384"/>
                </a:cxn>
                <a:cxn ang="0">
                  <a:pos x="576" y="395"/>
                </a:cxn>
                <a:cxn ang="0">
                  <a:pos x="570" y="418"/>
                </a:cxn>
                <a:cxn ang="0">
                  <a:pos x="564" y="445"/>
                </a:cxn>
                <a:cxn ang="0">
                  <a:pos x="539" y="473"/>
                </a:cxn>
                <a:cxn ang="0">
                  <a:pos x="496" y="512"/>
                </a:cxn>
                <a:cxn ang="0">
                  <a:pos x="434" y="562"/>
                </a:cxn>
                <a:cxn ang="0">
                  <a:pos x="0" y="568"/>
                </a:cxn>
              </a:cxnLst>
              <a:rect l="0" t="0" r="r" b="b"/>
              <a:pathLst>
                <a:path w="576" h="568">
                  <a:moveTo>
                    <a:pt x="0" y="568"/>
                  </a:moveTo>
                  <a:lnTo>
                    <a:pt x="43" y="529"/>
                  </a:lnTo>
                  <a:lnTo>
                    <a:pt x="99" y="479"/>
                  </a:lnTo>
                  <a:lnTo>
                    <a:pt x="173" y="418"/>
                  </a:lnTo>
                  <a:lnTo>
                    <a:pt x="248" y="345"/>
                  </a:lnTo>
                  <a:lnTo>
                    <a:pt x="291" y="306"/>
                  </a:lnTo>
                  <a:lnTo>
                    <a:pt x="384" y="222"/>
                  </a:lnTo>
                  <a:lnTo>
                    <a:pt x="490" y="133"/>
                  </a:lnTo>
                  <a:lnTo>
                    <a:pt x="545" y="78"/>
                  </a:lnTo>
                  <a:lnTo>
                    <a:pt x="564" y="55"/>
                  </a:lnTo>
                  <a:lnTo>
                    <a:pt x="570" y="27"/>
                  </a:lnTo>
                  <a:lnTo>
                    <a:pt x="576" y="11"/>
                  </a:lnTo>
                  <a:lnTo>
                    <a:pt x="576" y="0"/>
                  </a:lnTo>
                  <a:lnTo>
                    <a:pt x="576" y="61"/>
                  </a:lnTo>
                  <a:lnTo>
                    <a:pt x="576" y="189"/>
                  </a:lnTo>
                  <a:lnTo>
                    <a:pt x="576" y="323"/>
                  </a:lnTo>
                  <a:lnTo>
                    <a:pt x="576" y="384"/>
                  </a:lnTo>
                  <a:lnTo>
                    <a:pt x="576" y="395"/>
                  </a:lnTo>
                  <a:lnTo>
                    <a:pt x="570" y="418"/>
                  </a:lnTo>
                  <a:lnTo>
                    <a:pt x="564" y="445"/>
                  </a:lnTo>
                  <a:lnTo>
                    <a:pt x="539" y="473"/>
                  </a:lnTo>
                  <a:lnTo>
                    <a:pt x="496" y="512"/>
                  </a:lnTo>
                  <a:lnTo>
                    <a:pt x="434" y="562"/>
                  </a:lnTo>
                  <a:lnTo>
                    <a:pt x="0" y="568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4" name="Freeform 920"/>
            <p:cNvSpPr/>
            <p:nvPr/>
          </p:nvSpPr>
          <p:spPr bwMode="auto">
            <a:xfrm>
              <a:off x="14506" y="9821"/>
              <a:ext cx="347" cy="374"/>
            </a:xfrm>
            <a:custGeom>
              <a:avLst/>
              <a:gdLst/>
              <a:ahLst/>
              <a:cxnLst>
                <a:cxn ang="0">
                  <a:pos x="0" y="374"/>
                </a:cxn>
                <a:cxn ang="0">
                  <a:pos x="75" y="307"/>
                </a:cxn>
                <a:cxn ang="0">
                  <a:pos x="174" y="218"/>
                </a:cxn>
                <a:cxn ang="0">
                  <a:pos x="267" y="134"/>
                </a:cxn>
                <a:cxn ang="0">
                  <a:pos x="310" y="95"/>
                </a:cxn>
                <a:cxn ang="0">
                  <a:pos x="323" y="84"/>
                </a:cxn>
                <a:cxn ang="0">
                  <a:pos x="335" y="67"/>
                </a:cxn>
                <a:cxn ang="0">
                  <a:pos x="341" y="39"/>
                </a:cxn>
                <a:cxn ang="0">
                  <a:pos x="347" y="0"/>
                </a:cxn>
              </a:cxnLst>
              <a:rect l="0" t="0" r="r" b="b"/>
              <a:pathLst>
                <a:path w="347" h="374">
                  <a:moveTo>
                    <a:pt x="0" y="374"/>
                  </a:moveTo>
                  <a:lnTo>
                    <a:pt x="75" y="307"/>
                  </a:lnTo>
                  <a:lnTo>
                    <a:pt x="174" y="218"/>
                  </a:lnTo>
                  <a:lnTo>
                    <a:pt x="267" y="134"/>
                  </a:lnTo>
                  <a:lnTo>
                    <a:pt x="310" y="95"/>
                  </a:lnTo>
                  <a:lnTo>
                    <a:pt x="323" y="84"/>
                  </a:lnTo>
                  <a:lnTo>
                    <a:pt x="335" y="67"/>
                  </a:lnTo>
                  <a:lnTo>
                    <a:pt x="341" y="39"/>
                  </a:lnTo>
                  <a:lnTo>
                    <a:pt x="347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5" name="Freeform 921"/>
            <p:cNvSpPr/>
            <p:nvPr/>
          </p:nvSpPr>
          <p:spPr bwMode="auto">
            <a:xfrm>
              <a:off x="14239" y="8924"/>
              <a:ext cx="472" cy="480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31" y="6"/>
                </a:cxn>
                <a:cxn ang="0">
                  <a:pos x="25" y="11"/>
                </a:cxn>
                <a:cxn ang="0">
                  <a:pos x="13" y="28"/>
                </a:cxn>
                <a:cxn ang="0">
                  <a:pos x="6" y="45"/>
                </a:cxn>
                <a:cxn ang="0">
                  <a:pos x="0" y="62"/>
                </a:cxn>
                <a:cxn ang="0">
                  <a:pos x="0" y="84"/>
                </a:cxn>
                <a:cxn ang="0">
                  <a:pos x="0" y="112"/>
                </a:cxn>
                <a:cxn ang="0">
                  <a:pos x="0" y="128"/>
                </a:cxn>
                <a:cxn ang="0">
                  <a:pos x="0" y="184"/>
                </a:cxn>
                <a:cxn ang="0">
                  <a:pos x="0" y="301"/>
                </a:cxn>
                <a:cxn ang="0">
                  <a:pos x="0" y="424"/>
                </a:cxn>
                <a:cxn ang="0">
                  <a:pos x="0" y="480"/>
                </a:cxn>
                <a:cxn ang="0">
                  <a:pos x="0" y="452"/>
                </a:cxn>
                <a:cxn ang="0">
                  <a:pos x="31" y="402"/>
                </a:cxn>
                <a:cxn ang="0">
                  <a:pos x="87" y="346"/>
                </a:cxn>
                <a:cxn ang="0">
                  <a:pos x="193" y="257"/>
                </a:cxn>
                <a:cxn ang="0">
                  <a:pos x="286" y="173"/>
                </a:cxn>
                <a:cxn ang="0">
                  <a:pos x="323" y="134"/>
                </a:cxn>
                <a:cxn ang="0">
                  <a:pos x="404" y="62"/>
                </a:cxn>
                <a:cxn ang="0">
                  <a:pos x="472" y="0"/>
                </a:cxn>
                <a:cxn ang="0">
                  <a:pos x="38" y="0"/>
                </a:cxn>
              </a:cxnLst>
              <a:rect l="0" t="0" r="r" b="b"/>
              <a:pathLst>
                <a:path w="472" h="480">
                  <a:moveTo>
                    <a:pt x="38" y="0"/>
                  </a:moveTo>
                  <a:lnTo>
                    <a:pt x="31" y="6"/>
                  </a:lnTo>
                  <a:lnTo>
                    <a:pt x="25" y="11"/>
                  </a:lnTo>
                  <a:lnTo>
                    <a:pt x="13" y="28"/>
                  </a:lnTo>
                  <a:lnTo>
                    <a:pt x="6" y="45"/>
                  </a:lnTo>
                  <a:lnTo>
                    <a:pt x="0" y="62"/>
                  </a:lnTo>
                  <a:lnTo>
                    <a:pt x="0" y="84"/>
                  </a:lnTo>
                  <a:lnTo>
                    <a:pt x="0" y="112"/>
                  </a:lnTo>
                  <a:lnTo>
                    <a:pt x="0" y="128"/>
                  </a:lnTo>
                  <a:lnTo>
                    <a:pt x="0" y="184"/>
                  </a:lnTo>
                  <a:lnTo>
                    <a:pt x="0" y="301"/>
                  </a:lnTo>
                  <a:lnTo>
                    <a:pt x="0" y="424"/>
                  </a:lnTo>
                  <a:lnTo>
                    <a:pt x="0" y="480"/>
                  </a:lnTo>
                  <a:lnTo>
                    <a:pt x="0" y="452"/>
                  </a:lnTo>
                  <a:lnTo>
                    <a:pt x="31" y="402"/>
                  </a:lnTo>
                  <a:lnTo>
                    <a:pt x="87" y="346"/>
                  </a:lnTo>
                  <a:lnTo>
                    <a:pt x="193" y="257"/>
                  </a:lnTo>
                  <a:lnTo>
                    <a:pt x="286" y="173"/>
                  </a:lnTo>
                  <a:lnTo>
                    <a:pt x="323" y="134"/>
                  </a:lnTo>
                  <a:lnTo>
                    <a:pt x="404" y="62"/>
                  </a:lnTo>
                  <a:lnTo>
                    <a:pt x="472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6" name="Freeform 922"/>
            <p:cNvSpPr/>
            <p:nvPr/>
          </p:nvSpPr>
          <p:spPr bwMode="auto">
            <a:xfrm>
              <a:off x="14239" y="8947"/>
              <a:ext cx="236" cy="267"/>
            </a:xfrm>
            <a:custGeom>
              <a:avLst/>
              <a:gdLst/>
              <a:ahLst/>
              <a:cxnLst>
                <a:cxn ang="0">
                  <a:pos x="0" y="267"/>
                </a:cxn>
                <a:cxn ang="0">
                  <a:pos x="0" y="250"/>
                </a:cxn>
                <a:cxn ang="0">
                  <a:pos x="6" y="222"/>
                </a:cxn>
                <a:cxn ang="0">
                  <a:pos x="13" y="200"/>
                </a:cxn>
                <a:cxn ang="0">
                  <a:pos x="31" y="178"/>
                </a:cxn>
                <a:cxn ang="0">
                  <a:pos x="56" y="156"/>
                </a:cxn>
                <a:cxn ang="0">
                  <a:pos x="100" y="117"/>
                </a:cxn>
                <a:cxn ang="0">
                  <a:pos x="162" y="61"/>
                </a:cxn>
                <a:cxn ang="0">
                  <a:pos x="236" y="0"/>
                </a:cxn>
              </a:cxnLst>
              <a:rect l="0" t="0" r="r" b="b"/>
              <a:pathLst>
                <a:path w="236" h="267">
                  <a:moveTo>
                    <a:pt x="0" y="267"/>
                  </a:moveTo>
                  <a:lnTo>
                    <a:pt x="0" y="250"/>
                  </a:lnTo>
                  <a:lnTo>
                    <a:pt x="6" y="222"/>
                  </a:lnTo>
                  <a:lnTo>
                    <a:pt x="13" y="200"/>
                  </a:lnTo>
                  <a:lnTo>
                    <a:pt x="31" y="178"/>
                  </a:lnTo>
                  <a:lnTo>
                    <a:pt x="56" y="156"/>
                  </a:lnTo>
                  <a:lnTo>
                    <a:pt x="100" y="117"/>
                  </a:lnTo>
                  <a:lnTo>
                    <a:pt x="162" y="61"/>
                  </a:lnTo>
                  <a:lnTo>
                    <a:pt x="236" y="0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7" name="Freeform 923"/>
            <p:cNvSpPr/>
            <p:nvPr/>
          </p:nvSpPr>
          <p:spPr bwMode="auto">
            <a:xfrm>
              <a:off x="14481" y="8913"/>
              <a:ext cx="131" cy="1315"/>
            </a:xfrm>
            <a:custGeom>
              <a:avLst/>
              <a:gdLst/>
              <a:ahLst/>
              <a:cxnLst>
                <a:cxn ang="0">
                  <a:pos x="131" y="0"/>
                </a:cxn>
                <a:cxn ang="0">
                  <a:pos x="131" y="1315"/>
                </a:cxn>
                <a:cxn ang="0">
                  <a:pos x="0" y="1299"/>
                </a:cxn>
                <a:cxn ang="0">
                  <a:pos x="0" y="11"/>
                </a:cxn>
                <a:cxn ang="0">
                  <a:pos x="131" y="0"/>
                </a:cxn>
              </a:cxnLst>
              <a:rect l="0" t="0" r="r" b="b"/>
              <a:pathLst>
                <a:path w="131" h="1315">
                  <a:moveTo>
                    <a:pt x="131" y="0"/>
                  </a:moveTo>
                  <a:lnTo>
                    <a:pt x="131" y="1315"/>
                  </a:lnTo>
                  <a:lnTo>
                    <a:pt x="0" y="1299"/>
                  </a:lnTo>
                  <a:lnTo>
                    <a:pt x="0" y="11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8" name="Line 924"/>
            <p:cNvSpPr>
              <a:spLocks noChangeShapeType="1"/>
            </p:cNvSpPr>
            <p:nvPr/>
          </p:nvSpPr>
          <p:spPr bwMode="auto">
            <a:xfrm>
              <a:off x="14612" y="8896"/>
              <a:ext cx="1" cy="1321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49" name="Line 925"/>
            <p:cNvSpPr>
              <a:spLocks noChangeShapeType="1"/>
            </p:cNvSpPr>
            <p:nvPr/>
          </p:nvSpPr>
          <p:spPr bwMode="auto">
            <a:xfrm flipV="1">
              <a:off x="14481" y="8924"/>
              <a:ext cx="1" cy="1293"/>
            </a:xfrm>
            <a:prstGeom prst="line">
              <a:avLst/>
            </a:pr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0" name="Freeform 926"/>
            <p:cNvSpPr/>
            <p:nvPr/>
          </p:nvSpPr>
          <p:spPr bwMode="auto">
            <a:xfrm>
              <a:off x="14239" y="9008"/>
              <a:ext cx="614" cy="1036"/>
            </a:xfrm>
            <a:custGeom>
              <a:avLst/>
              <a:gdLst/>
              <a:ahLst/>
              <a:cxnLst>
                <a:cxn ang="0">
                  <a:pos x="323" y="340"/>
                </a:cxn>
                <a:cxn ang="0">
                  <a:pos x="286" y="306"/>
                </a:cxn>
                <a:cxn ang="0">
                  <a:pos x="186" y="217"/>
                </a:cxn>
                <a:cxn ang="0">
                  <a:pos x="87" y="128"/>
                </a:cxn>
                <a:cxn ang="0">
                  <a:pos x="31" y="78"/>
                </a:cxn>
                <a:cxn ang="0">
                  <a:pos x="13" y="56"/>
                </a:cxn>
                <a:cxn ang="0">
                  <a:pos x="0" y="28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0" y="189"/>
                </a:cxn>
                <a:cxn ang="0">
                  <a:pos x="0" y="318"/>
                </a:cxn>
                <a:cxn ang="0">
                  <a:pos x="0" y="379"/>
                </a:cxn>
                <a:cxn ang="0">
                  <a:pos x="0" y="390"/>
                </a:cxn>
                <a:cxn ang="0">
                  <a:pos x="0" y="412"/>
                </a:cxn>
                <a:cxn ang="0">
                  <a:pos x="13" y="440"/>
                </a:cxn>
                <a:cxn ang="0">
                  <a:pos x="31" y="468"/>
                </a:cxn>
                <a:cxn ang="0">
                  <a:pos x="75" y="507"/>
                </a:cxn>
                <a:cxn ang="0">
                  <a:pos x="131" y="557"/>
                </a:cxn>
                <a:cxn ang="0">
                  <a:pos x="205" y="618"/>
                </a:cxn>
                <a:cxn ang="0">
                  <a:pos x="286" y="696"/>
                </a:cxn>
                <a:cxn ang="0">
                  <a:pos x="329" y="730"/>
                </a:cxn>
                <a:cxn ang="0">
                  <a:pos x="422" y="813"/>
                </a:cxn>
                <a:cxn ang="0">
                  <a:pos x="521" y="903"/>
                </a:cxn>
                <a:cxn ang="0">
                  <a:pos x="583" y="964"/>
                </a:cxn>
                <a:cxn ang="0">
                  <a:pos x="602" y="992"/>
                </a:cxn>
                <a:cxn ang="0">
                  <a:pos x="614" y="1014"/>
                </a:cxn>
                <a:cxn ang="0">
                  <a:pos x="614" y="1031"/>
                </a:cxn>
                <a:cxn ang="0">
                  <a:pos x="614" y="1036"/>
                </a:cxn>
                <a:cxn ang="0">
                  <a:pos x="614" y="986"/>
                </a:cxn>
                <a:cxn ang="0">
                  <a:pos x="614" y="864"/>
                </a:cxn>
                <a:cxn ang="0">
                  <a:pos x="614" y="747"/>
                </a:cxn>
                <a:cxn ang="0">
                  <a:pos x="614" y="685"/>
                </a:cxn>
                <a:cxn ang="0">
                  <a:pos x="614" y="674"/>
                </a:cxn>
                <a:cxn ang="0">
                  <a:pos x="614" y="641"/>
                </a:cxn>
                <a:cxn ang="0">
                  <a:pos x="614" y="624"/>
                </a:cxn>
                <a:cxn ang="0">
                  <a:pos x="608" y="607"/>
                </a:cxn>
                <a:cxn ang="0">
                  <a:pos x="602" y="591"/>
                </a:cxn>
                <a:cxn ang="0">
                  <a:pos x="590" y="574"/>
                </a:cxn>
                <a:cxn ang="0">
                  <a:pos x="546" y="540"/>
                </a:cxn>
                <a:cxn ang="0">
                  <a:pos x="484" y="485"/>
                </a:cxn>
                <a:cxn ang="0">
                  <a:pos x="410" y="423"/>
                </a:cxn>
                <a:cxn ang="0">
                  <a:pos x="323" y="340"/>
                </a:cxn>
              </a:cxnLst>
              <a:rect l="0" t="0" r="r" b="b"/>
              <a:pathLst>
                <a:path w="614" h="1036">
                  <a:moveTo>
                    <a:pt x="323" y="340"/>
                  </a:moveTo>
                  <a:lnTo>
                    <a:pt x="286" y="306"/>
                  </a:lnTo>
                  <a:lnTo>
                    <a:pt x="186" y="217"/>
                  </a:lnTo>
                  <a:lnTo>
                    <a:pt x="87" y="128"/>
                  </a:lnTo>
                  <a:lnTo>
                    <a:pt x="31" y="78"/>
                  </a:lnTo>
                  <a:lnTo>
                    <a:pt x="13" y="56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61"/>
                  </a:lnTo>
                  <a:lnTo>
                    <a:pt x="0" y="189"/>
                  </a:lnTo>
                  <a:lnTo>
                    <a:pt x="0" y="318"/>
                  </a:lnTo>
                  <a:lnTo>
                    <a:pt x="0" y="379"/>
                  </a:lnTo>
                  <a:lnTo>
                    <a:pt x="0" y="390"/>
                  </a:lnTo>
                  <a:lnTo>
                    <a:pt x="0" y="412"/>
                  </a:lnTo>
                  <a:lnTo>
                    <a:pt x="13" y="440"/>
                  </a:lnTo>
                  <a:lnTo>
                    <a:pt x="31" y="468"/>
                  </a:lnTo>
                  <a:lnTo>
                    <a:pt x="75" y="507"/>
                  </a:lnTo>
                  <a:lnTo>
                    <a:pt x="131" y="557"/>
                  </a:lnTo>
                  <a:lnTo>
                    <a:pt x="205" y="618"/>
                  </a:lnTo>
                  <a:lnTo>
                    <a:pt x="286" y="696"/>
                  </a:lnTo>
                  <a:lnTo>
                    <a:pt x="329" y="730"/>
                  </a:lnTo>
                  <a:lnTo>
                    <a:pt x="422" y="813"/>
                  </a:lnTo>
                  <a:lnTo>
                    <a:pt x="521" y="903"/>
                  </a:lnTo>
                  <a:lnTo>
                    <a:pt x="583" y="964"/>
                  </a:lnTo>
                  <a:lnTo>
                    <a:pt x="602" y="992"/>
                  </a:lnTo>
                  <a:lnTo>
                    <a:pt x="614" y="1014"/>
                  </a:lnTo>
                  <a:lnTo>
                    <a:pt x="614" y="1031"/>
                  </a:lnTo>
                  <a:lnTo>
                    <a:pt x="614" y="1036"/>
                  </a:lnTo>
                  <a:lnTo>
                    <a:pt x="614" y="986"/>
                  </a:lnTo>
                  <a:lnTo>
                    <a:pt x="614" y="864"/>
                  </a:lnTo>
                  <a:lnTo>
                    <a:pt x="614" y="747"/>
                  </a:lnTo>
                  <a:lnTo>
                    <a:pt x="614" y="685"/>
                  </a:lnTo>
                  <a:lnTo>
                    <a:pt x="614" y="674"/>
                  </a:lnTo>
                  <a:lnTo>
                    <a:pt x="614" y="641"/>
                  </a:lnTo>
                  <a:lnTo>
                    <a:pt x="614" y="624"/>
                  </a:lnTo>
                  <a:lnTo>
                    <a:pt x="608" y="607"/>
                  </a:lnTo>
                  <a:lnTo>
                    <a:pt x="602" y="591"/>
                  </a:lnTo>
                  <a:lnTo>
                    <a:pt x="590" y="574"/>
                  </a:lnTo>
                  <a:lnTo>
                    <a:pt x="546" y="540"/>
                  </a:lnTo>
                  <a:lnTo>
                    <a:pt x="484" y="485"/>
                  </a:lnTo>
                  <a:lnTo>
                    <a:pt x="410" y="423"/>
                  </a:lnTo>
                  <a:lnTo>
                    <a:pt x="323" y="340"/>
                  </a:lnTo>
                  <a:close/>
                </a:path>
              </a:pathLst>
            </a:custGeom>
            <a:solidFill>
              <a:srgbClr val="4C4C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1" name="Freeform 927"/>
            <p:cNvSpPr/>
            <p:nvPr/>
          </p:nvSpPr>
          <p:spPr bwMode="auto">
            <a:xfrm>
              <a:off x="14239" y="9008"/>
              <a:ext cx="614" cy="1036"/>
            </a:xfrm>
            <a:custGeom>
              <a:avLst/>
              <a:gdLst/>
              <a:ahLst/>
              <a:cxnLst>
                <a:cxn ang="0">
                  <a:pos x="323" y="340"/>
                </a:cxn>
                <a:cxn ang="0">
                  <a:pos x="286" y="306"/>
                </a:cxn>
                <a:cxn ang="0">
                  <a:pos x="186" y="217"/>
                </a:cxn>
                <a:cxn ang="0">
                  <a:pos x="87" y="128"/>
                </a:cxn>
                <a:cxn ang="0">
                  <a:pos x="31" y="78"/>
                </a:cxn>
                <a:cxn ang="0">
                  <a:pos x="13" y="56"/>
                </a:cxn>
                <a:cxn ang="0">
                  <a:pos x="0" y="28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61"/>
                </a:cxn>
                <a:cxn ang="0">
                  <a:pos x="0" y="189"/>
                </a:cxn>
                <a:cxn ang="0">
                  <a:pos x="0" y="318"/>
                </a:cxn>
                <a:cxn ang="0">
                  <a:pos x="0" y="379"/>
                </a:cxn>
                <a:cxn ang="0">
                  <a:pos x="0" y="390"/>
                </a:cxn>
                <a:cxn ang="0">
                  <a:pos x="0" y="412"/>
                </a:cxn>
                <a:cxn ang="0">
                  <a:pos x="13" y="440"/>
                </a:cxn>
                <a:cxn ang="0">
                  <a:pos x="31" y="468"/>
                </a:cxn>
                <a:cxn ang="0">
                  <a:pos x="75" y="507"/>
                </a:cxn>
                <a:cxn ang="0">
                  <a:pos x="131" y="557"/>
                </a:cxn>
                <a:cxn ang="0">
                  <a:pos x="205" y="618"/>
                </a:cxn>
                <a:cxn ang="0">
                  <a:pos x="286" y="696"/>
                </a:cxn>
                <a:cxn ang="0">
                  <a:pos x="329" y="730"/>
                </a:cxn>
                <a:cxn ang="0">
                  <a:pos x="422" y="813"/>
                </a:cxn>
                <a:cxn ang="0">
                  <a:pos x="521" y="903"/>
                </a:cxn>
                <a:cxn ang="0">
                  <a:pos x="583" y="964"/>
                </a:cxn>
                <a:cxn ang="0">
                  <a:pos x="602" y="992"/>
                </a:cxn>
                <a:cxn ang="0">
                  <a:pos x="614" y="1014"/>
                </a:cxn>
                <a:cxn ang="0">
                  <a:pos x="614" y="1031"/>
                </a:cxn>
                <a:cxn ang="0">
                  <a:pos x="614" y="1036"/>
                </a:cxn>
                <a:cxn ang="0">
                  <a:pos x="614" y="986"/>
                </a:cxn>
                <a:cxn ang="0">
                  <a:pos x="614" y="864"/>
                </a:cxn>
                <a:cxn ang="0">
                  <a:pos x="614" y="747"/>
                </a:cxn>
                <a:cxn ang="0">
                  <a:pos x="614" y="685"/>
                </a:cxn>
                <a:cxn ang="0">
                  <a:pos x="614" y="674"/>
                </a:cxn>
                <a:cxn ang="0">
                  <a:pos x="614" y="641"/>
                </a:cxn>
                <a:cxn ang="0">
                  <a:pos x="614" y="624"/>
                </a:cxn>
                <a:cxn ang="0">
                  <a:pos x="608" y="607"/>
                </a:cxn>
                <a:cxn ang="0">
                  <a:pos x="602" y="591"/>
                </a:cxn>
                <a:cxn ang="0">
                  <a:pos x="590" y="574"/>
                </a:cxn>
                <a:cxn ang="0">
                  <a:pos x="546" y="540"/>
                </a:cxn>
                <a:cxn ang="0">
                  <a:pos x="484" y="485"/>
                </a:cxn>
                <a:cxn ang="0">
                  <a:pos x="410" y="423"/>
                </a:cxn>
                <a:cxn ang="0">
                  <a:pos x="323" y="340"/>
                </a:cxn>
              </a:cxnLst>
              <a:rect l="0" t="0" r="r" b="b"/>
              <a:pathLst>
                <a:path w="614" h="1036">
                  <a:moveTo>
                    <a:pt x="323" y="340"/>
                  </a:moveTo>
                  <a:lnTo>
                    <a:pt x="286" y="306"/>
                  </a:lnTo>
                  <a:lnTo>
                    <a:pt x="186" y="217"/>
                  </a:lnTo>
                  <a:lnTo>
                    <a:pt x="87" y="128"/>
                  </a:lnTo>
                  <a:lnTo>
                    <a:pt x="31" y="78"/>
                  </a:lnTo>
                  <a:lnTo>
                    <a:pt x="13" y="56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61"/>
                  </a:lnTo>
                  <a:lnTo>
                    <a:pt x="0" y="189"/>
                  </a:lnTo>
                  <a:lnTo>
                    <a:pt x="0" y="318"/>
                  </a:lnTo>
                  <a:lnTo>
                    <a:pt x="0" y="379"/>
                  </a:lnTo>
                  <a:lnTo>
                    <a:pt x="0" y="390"/>
                  </a:lnTo>
                  <a:lnTo>
                    <a:pt x="0" y="412"/>
                  </a:lnTo>
                  <a:lnTo>
                    <a:pt x="13" y="440"/>
                  </a:lnTo>
                  <a:lnTo>
                    <a:pt x="31" y="468"/>
                  </a:lnTo>
                  <a:lnTo>
                    <a:pt x="75" y="507"/>
                  </a:lnTo>
                  <a:lnTo>
                    <a:pt x="131" y="557"/>
                  </a:lnTo>
                  <a:lnTo>
                    <a:pt x="205" y="618"/>
                  </a:lnTo>
                  <a:lnTo>
                    <a:pt x="286" y="696"/>
                  </a:lnTo>
                  <a:lnTo>
                    <a:pt x="329" y="730"/>
                  </a:lnTo>
                  <a:lnTo>
                    <a:pt x="422" y="813"/>
                  </a:lnTo>
                  <a:lnTo>
                    <a:pt x="521" y="903"/>
                  </a:lnTo>
                  <a:lnTo>
                    <a:pt x="583" y="964"/>
                  </a:lnTo>
                  <a:lnTo>
                    <a:pt x="602" y="992"/>
                  </a:lnTo>
                  <a:lnTo>
                    <a:pt x="614" y="1014"/>
                  </a:lnTo>
                  <a:lnTo>
                    <a:pt x="614" y="1031"/>
                  </a:lnTo>
                  <a:lnTo>
                    <a:pt x="614" y="1036"/>
                  </a:lnTo>
                  <a:lnTo>
                    <a:pt x="614" y="986"/>
                  </a:lnTo>
                  <a:lnTo>
                    <a:pt x="614" y="864"/>
                  </a:lnTo>
                  <a:lnTo>
                    <a:pt x="614" y="747"/>
                  </a:lnTo>
                  <a:lnTo>
                    <a:pt x="614" y="685"/>
                  </a:lnTo>
                  <a:lnTo>
                    <a:pt x="614" y="674"/>
                  </a:lnTo>
                  <a:lnTo>
                    <a:pt x="614" y="641"/>
                  </a:lnTo>
                  <a:lnTo>
                    <a:pt x="614" y="624"/>
                  </a:lnTo>
                  <a:lnTo>
                    <a:pt x="608" y="607"/>
                  </a:lnTo>
                  <a:lnTo>
                    <a:pt x="602" y="591"/>
                  </a:lnTo>
                  <a:lnTo>
                    <a:pt x="590" y="574"/>
                  </a:lnTo>
                  <a:lnTo>
                    <a:pt x="546" y="540"/>
                  </a:lnTo>
                  <a:lnTo>
                    <a:pt x="484" y="485"/>
                  </a:lnTo>
                  <a:lnTo>
                    <a:pt x="410" y="423"/>
                  </a:lnTo>
                  <a:lnTo>
                    <a:pt x="323" y="340"/>
                  </a:lnTo>
                </a:path>
              </a:pathLst>
            </a:custGeom>
            <a:noFill/>
            <a:ln w="12">
              <a:solidFill>
                <a:srgbClr val="0000FF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2" name="Freeform 928"/>
            <p:cNvSpPr/>
            <p:nvPr/>
          </p:nvSpPr>
          <p:spPr bwMode="auto">
            <a:xfrm>
              <a:off x="14239" y="9192"/>
              <a:ext cx="614" cy="6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2"/>
                </a:cxn>
                <a:cxn ang="0">
                  <a:pos x="6" y="44"/>
                </a:cxn>
                <a:cxn ang="0">
                  <a:pos x="13" y="67"/>
                </a:cxn>
                <a:cxn ang="0">
                  <a:pos x="31" y="89"/>
                </a:cxn>
                <a:cxn ang="0">
                  <a:pos x="124" y="173"/>
                </a:cxn>
                <a:cxn ang="0">
                  <a:pos x="298" y="329"/>
                </a:cxn>
                <a:cxn ang="0">
                  <a:pos x="472" y="485"/>
                </a:cxn>
                <a:cxn ang="0">
                  <a:pos x="565" y="568"/>
                </a:cxn>
                <a:cxn ang="0">
                  <a:pos x="590" y="590"/>
                </a:cxn>
                <a:cxn ang="0">
                  <a:pos x="602" y="607"/>
                </a:cxn>
                <a:cxn ang="0">
                  <a:pos x="614" y="629"/>
                </a:cxn>
                <a:cxn ang="0">
                  <a:pos x="614" y="652"/>
                </a:cxn>
              </a:cxnLst>
              <a:rect l="0" t="0" r="r" b="b"/>
              <a:pathLst>
                <a:path w="614" h="652">
                  <a:moveTo>
                    <a:pt x="0" y="0"/>
                  </a:moveTo>
                  <a:lnTo>
                    <a:pt x="0" y="22"/>
                  </a:lnTo>
                  <a:lnTo>
                    <a:pt x="6" y="44"/>
                  </a:lnTo>
                  <a:lnTo>
                    <a:pt x="13" y="67"/>
                  </a:lnTo>
                  <a:lnTo>
                    <a:pt x="31" y="89"/>
                  </a:lnTo>
                  <a:lnTo>
                    <a:pt x="124" y="173"/>
                  </a:lnTo>
                  <a:lnTo>
                    <a:pt x="298" y="329"/>
                  </a:lnTo>
                  <a:lnTo>
                    <a:pt x="472" y="485"/>
                  </a:lnTo>
                  <a:lnTo>
                    <a:pt x="565" y="568"/>
                  </a:lnTo>
                  <a:lnTo>
                    <a:pt x="590" y="590"/>
                  </a:lnTo>
                  <a:lnTo>
                    <a:pt x="602" y="607"/>
                  </a:lnTo>
                  <a:lnTo>
                    <a:pt x="614" y="629"/>
                  </a:lnTo>
                  <a:lnTo>
                    <a:pt x="614" y="652"/>
                  </a:lnTo>
                </a:path>
              </a:pathLst>
            </a:custGeom>
            <a:noFill/>
            <a:ln w="12">
              <a:solidFill>
                <a:srgbClr val="FF0066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3" name="Freeform 929"/>
            <p:cNvSpPr/>
            <p:nvPr/>
          </p:nvSpPr>
          <p:spPr bwMode="auto">
            <a:xfrm>
              <a:off x="14382" y="10239"/>
              <a:ext cx="602" cy="547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149" y="56"/>
                </a:cxn>
                <a:cxn ang="0">
                  <a:pos x="242" y="112"/>
                </a:cxn>
                <a:cxn ang="0">
                  <a:pos x="323" y="162"/>
                </a:cxn>
                <a:cxn ang="0">
                  <a:pos x="391" y="212"/>
                </a:cxn>
                <a:cxn ang="0">
                  <a:pos x="447" y="257"/>
                </a:cxn>
                <a:cxn ang="0">
                  <a:pos x="490" y="301"/>
                </a:cxn>
                <a:cxn ang="0">
                  <a:pos x="527" y="340"/>
                </a:cxn>
                <a:cxn ang="0">
                  <a:pos x="558" y="374"/>
                </a:cxn>
                <a:cxn ang="0">
                  <a:pos x="577" y="407"/>
                </a:cxn>
                <a:cxn ang="0">
                  <a:pos x="589" y="435"/>
                </a:cxn>
                <a:cxn ang="0">
                  <a:pos x="602" y="463"/>
                </a:cxn>
                <a:cxn ang="0">
                  <a:pos x="602" y="485"/>
                </a:cxn>
                <a:cxn ang="0">
                  <a:pos x="602" y="519"/>
                </a:cxn>
                <a:cxn ang="0">
                  <a:pos x="596" y="541"/>
                </a:cxn>
                <a:cxn ang="0">
                  <a:pos x="571" y="547"/>
                </a:cxn>
                <a:cxn ang="0">
                  <a:pos x="534" y="547"/>
                </a:cxn>
                <a:cxn ang="0">
                  <a:pos x="509" y="547"/>
                </a:cxn>
                <a:cxn ang="0">
                  <a:pos x="478" y="535"/>
                </a:cxn>
                <a:cxn ang="0">
                  <a:pos x="447" y="524"/>
                </a:cxn>
                <a:cxn ang="0">
                  <a:pos x="409" y="502"/>
                </a:cxn>
                <a:cxn ang="0">
                  <a:pos x="372" y="480"/>
                </a:cxn>
                <a:cxn ang="0">
                  <a:pos x="329" y="446"/>
                </a:cxn>
                <a:cxn ang="0">
                  <a:pos x="279" y="402"/>
                </a:cxn>
                <a:cxn ang="0">
                  <a:pos x="236" y="352"/>
                </a:cxn>
                <a:cxn ang="0">
                  <a:pos x="180" y="290"/>
                </a:cxn>
                <a:cxn ang="0">
                  <a:pos x="124" y="218"/>
                </a:cxn>
                <a:cxn ang="0">
                  <a:pos x="62" y="134"/>
                </a:cxn>
                <a:cxn ang="0">
                  <a:pos x="0" y="39"/>
                </a:cxn>
                <a:cxn ang="0">
                  <a:pos x="43" y="0"/>
                </a:cxn>
              </a:cxnLst>
              <a:rect l="0" t="0" r="r" b="b"/>
              <a:pathLst>
                <a:path w="602" h="547">
                  <a:moveTo>
                    <a:pt x="43" y="0"/>
                  </a:moveTo>
                  <a:lnTo>
                    <a:pt x="149" y="56"/>
                  </a:lnTo>
                  <a:lnTo>
                    <a:pt x="242" y="112"/>
                  </a:lnTo>
                  <a:lnTo>
                    <a:pt x="323" y="162"/>
                  </a:lnTo>
                  <a:lnTo>
                    <a:pt x="391" y="212"/>
                  </a:lnTo>
                  <a:lnTo>
                    <a:pt x="447" y="257"/>
                  </a:lnTo>
                  <a:lnTo>
                    <a:pt x="490" y="301"/>
                  </a:lnTo>
                  <a:lnTo>
                    <a:pt x="527" y="340"/>
                  </a:lnTo>
                  <a:lnTo>
                    <a:pt x="558" y="374"/>
                  </a:lnTo>
                  <a:lnTo>
                    <a:pt x="577" y="407"/>
                  </a:lnTo>
                  <a:lnTo>
                    <a:pt x="589" y="435"/>
                  </a:lnTo>
                  <a:lnTo>
                    <a:pt x="602" y="463"/>
                  </a:lnTo>
                  <a:lnTo>
                    <a:pt x="602" y="485"/>
                  </a:lnTo>
                  <a:lnTo>
                    <a:pt x="602" y="519"/>
                  </a:lnTo>
                  <a:lnTo>
                    <a:pt x="596" y="541"/>
                  </a:lnTo>
                  <a:lnTo>
                    <a:pt x="571" y="547"/>
                  </a:lnTo>
                  <a:lnTo>
                    <a:pt x="534" y="547"/>
                  </a:lnTo>
                  <a:lnTo>
                    <a:pt x="509" y="547"/>
                  </a:lnTo>
                  <a:lnTo>
                    <a:pt x="478" y="535"/>
                  </a:lnTo>
                  <a:lnTo>
                    <a:pt x="447" y="524"/>
                  </a:lnTo>
                  <a:lnTo>
                    <a:pt x="409" y="502"/>
                  </a:lnTo>
                  <a:lnTo>
                    <a:pt x="372" y="480"/>
                  </a:lnTo>
                  <a:lnTo>
                    <a:pt x="329" y="446"/>
                  </a:lnTo>
                  <a:lnTo>
                    <a:pt x="279" y="402"/>
                  </a:lnTo>
                  <a:lnTo>
                    <a:pt x="236" y="352"/>
                  </a:lnTo>
                  <a:lnTo>
                    <a:pt x="180" y="290"/>
                  </a:lnTo>
                  <a:lnTo>
                    <a:pt x="124" y="218"/>
                  </a:lnTo>
                  <a:lnTo>
                    <a:pt x="62" y="134"/>
                  </a:lnTo>
                  <a:lnTo>
                    <a:pt x="0" y="39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4" name="Freeform 930"/>
            <p:cNvSpPr/>
            <p:nvPr/>
          </p:nvSpPr>
          <p:spPr bwMode="auto">
            <a:xfrm>
              <a:off x="14382" y="10239"/>
              <a:ext cx="602" cy="547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149" y="56"/>
                </a:cxn>
                <a:cxn ang="0">
                  <a:pos x="242" y="112"/>
                </a:cxn>
                <a:cxn ang="0">
                  <a:pos x="323" y="162"/>
                </a:cxn>
                <a:cxn ang="0">
                  <a:pos x="391" y="212"/>
                </a:cxn>
                <a:cxn ang="0">
                  <a:pos x="447" y="257"/>
                </a:cxn>
                <a:cxn ang="0">
                  <a:pos x="490" y="301"/>
                </a:cxn>
                <a:cxn ang="0">
                  <a:pos x="527" y="340"/>
                </a:cxn>
                <a:cxn ang="0">
                  <a:pos x="558" y="374"/>
                </a:cxn>
                <a:cxn ang="0">
                  <a:pos x="577" y="407"/>
                </a:cxn>
                <a:cxn ang="0">
                  <a:pos x="589" y="435"/>
                </a:cxn>
                <a:cxn ang="0">
                  <a:pos x="602" y="463"/>
                </a:cxn>
                <a:cxn ang="0">
                  <a:pos x="602" y="485"/>
                </a:cxn>
                <a:cxn ang="0">
                  <a:pos x="602" y="519"/>
                </a:cxn>
                <a:cxn ang="0">
                  <a:pos x="596" y="541"/>
                </a:cxn>
                <a:cxn ang="0">
                  <a:pos x="571" y="547"/>
                </a:cxn>
                <a:cxn ang="0">
                  <a:pos x="534" y="547"/>
                </a:cxn>
                <a:cxn ang="0">
                  <a:pos x="509" y="547"/>
                </a:cxn>
                <a:cxn ang="0">
                  <a:pos x="478" y="535"/>
                </a:cxn>
                <a:cxn ang="0">
                  <a:pos x="447" y="524"/>
                </a:cxn>
                <a:cxn ang="0">
                  <a:pos x="409" y="502"/>
                </a:cxn>
                <a:cxn ang="0">
                  <a:pos x="372" y="480"/>
                </a:cxn>
                <a:cxn ang="0">
                  <a:pos x="329" y="446"/>
                </a:cxn>
                <a:cxn ang="0">
                  <a:pos x="279" y="402"/>
                </a:cxn>
                <a:cxn ang="0">
                  <a:pos x="236" y="352"/>
                </a:cxn>
                <a:cxn ang="0">
                  <a:pos x="180" y="290"/>
                </a:cxn>
                <a:cxn ang="0">
                  <a:pos x="124" y="218"/>
                </a:cxn>
                <a:cxn ang="0">
                  <a:pos x="62" y="134"/>
                </a:cxn>
                <a:cxn ang="0">
                  <a:pos x="0" y="39"/>
                </a:cxn>
                <a:cxn ang="0">
                  <a:pos x="43" y="0"/>
                </a:cxn>
              </a:cxnLst>
              <a:rect l="0" t="0" r="r" b="b"/>
              <a:pathLst>
                <a:path w="602" h="547">
                  <a:moveTo>
                    <a:pt x="43" y="0"/>
                  </a:moveTo>
                  <a:lnTo>
                    <a:pt x="149" y="56"/>
                  </a:lnTo>
                  <a:lnTo>
                    <a:pt x="242" y="112"/>
                  </a:lnTo>
                  <a:lnTo>
                    <a:pt x="323" y="162"/>
                  </a:lnTo>
                  <a:lnTo>
                    <a:pt x="391" y="212"/>
                  </a:lnTo>
                  <a:lnTo>
                    <a:pt x="447" y="257"/>
                  </a:lnTo>
                  <a:lnTo>
                    <a:pt x="490" y="301"/>
                  </a:lnTo>
                  <a:lnTo>
                    <a:pt x="527" y="340"/>
                  </a:lnTo>
                  <a:lnTo>
                    <a:pt x="558" y="374"/>
                  </a:lnTo>
                  <a:lnTo>
                    <a:pt x="577" y="407"/>
                  </a:lnTo>
                  <a:lnTo>
                    <a:pt x="589" y="435"/>
                  </a:lnTo>
                  <a:lnTo>
                    <a:pt x="602" y="463"/>
                  </a:lnTo>
                  <a:lnTo>
                    <a:pt x="602" y="485"/>
                  </a:lnTo>
                  <a:lnTo>
                    <a:pt x="602" y="519"/>
                  </a:lnTo>
                  <a:lnTo>
                    <a:pt x="596" y="541"/>
                  </a:lnTo>
                  <a:lnTo>
                    <a:pt x="571" y="547"/>
                  </a:lnTo>
                  <a:lnTo>
                    <a:pt x="534" y="547"/>
                  </a:lnTo>
                  <a:lnTo>
                    <a:pt x="509" y="547"/>
                  </a:lnTo>
                  <a:lnTo>
                    <a:pt x="478" y="535"/>
                  </a:lnTo>
                  <a:lnTo>
                    <a:pt x="447" y="524"/>
                  </a:lnTo>
                  <a:lnTo>
                    <a:pt x="409" y="502"/>
                  </a:lnTo>
                  <a:lnTo>
                    <a:pt x="372" y="480"/>
                  </a:lnTo>
                  <a:lnTo>
                    <a:pt x="329" y="446"/>
                  </a:lnTo>
                  <a:lnTo>
                    <a:pt x="279" y="402"/>
                  </a:lnTo>
                  <a:lnTo>
                    <a:pt x="236" y="352"/>
                  </a:lnTo>
                  <a:lnTo>
                    <a:pt x="180" y="290"/>
                  </a:lnTo>
                  <a:lnTo>
                    <a:pt x="124" y="218"/>
                  </a:lnTo>
                  <a:lnTo>
                    <a:pt x="62" y="134"/>
                  </a:lnTo>
                  <a:lnTo>
                    <a:pt x="0" y="39"/>
                  </a:lnTo>
                  <a:lnTo>
                    <a:pt x="43" y="0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5" name="Freeform 931"/>
            <p:cNvSpPr/>
            <p:nvPr/>
          </p:nvSpPr>
          <p:spPr bwMode="auto">
            <a:xfrm>
              <a:off x="14382" y="10178"/>
              <a:ext cx="602" cy="351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62" y="106"/>
                </a:cxn>
                <a:cxn ang="0">
                  <a:pos x="217" y="201"/>
                </a:cxn>
                <a:cxn ang="0">
                  <a:pos x="304" y="256"/>
                </a:cxn>
                <a:cxn ang="0">
                  <a:pos x="391" y="301"/>
                </a:cxn>
                <a:cxn ang="0">
                  <a:pos x="434" y="323"/>
                </a:cxn>
                <a:cxn ang="0">
                  <a:pos x="471" y="334"/>
                </a:cxn>
                <a:cxn ang="0">
                  <a:pos x="503" y="346"/>
                </a:cxn>
                <a:cxn ang="0">
                  <a:pos x="534" y="351"/>
                </a:cxn>
                <a:cxn ang="0">
                  <a:pos x="558" y="346"/>
                </a:cxn>
                <a:cxn ang="0">
                  <a:pos x="577" y="334"/>
                </a:cxn>
                <a:cxn ang="0">
                  <a:pos x="596" y="312"/>
                </a:cxn>
                <a:cxn ang="0">
                  <a:pos x="602" y="295"/>
                </a:cxn>
                <a:cxn ang="0">
                  <a:pos x="602" y="273"/>
                </a:cxn>
                <a:cxn ang="0">
                  <a:pos x="596" y="251"/>
                </a:cxn>
                <a:cxn ang="0">
                  <a:pos x="583" y="234"/>
                </a:cxn>
                <a:cxn ang="0">
                  <a:pos x="565" y="223"/>
                </a:cxn>
                <a:cxn ang="0">
                  <a:pos x="465" y="184"/>
                </a:cxn>
                <a:cxn ang="0">
                  <a:pos x="279" y="106"/>
                </a:cxn>
                <a:cxn ang="0">
                  <a:pos x="93" y="34"/>
                </a:cxn>
                <a:cxn ang="0">
                  <a:pos x="12" y="0"/>
                </a:cxn>
                <a:cxn ang="0">
                  <a:pos x="0" y="56"/>
                </a:cxn>
              </a:cxnLst>
              <a:rect l="0" t="0" r="r" b="b"/>
              <a:pathLst>
                <a:path w="602" h="351">
                  <a:moveTo>
                    <a:pt x="0" y="56"/>
                  </a:moveTo>
                  <a:lnTo>
                    <a:pt x="62" y="106"/>
                  </a:lnTo>
                  <a:lnTo>
                    <a:pt x="217" y="201"/>
                  </a:lnTo>
                  <a:lnTo>
                    <a:pt x="304" y="256"/>
                  </a:lnTo>
                  <a:lnTo>
                    <a:pt x="391" y="301"/>
                  </a:lnTo>
                  <a:lnTo>
                    <a:pt x="434" y="323"/>
                  </a:lnTo>
                  <a:lnTo>
                    <a:pt x="471" y="334"/>
                  </a:lnTo>
                  <a:lnTo>
                    <a:pt x="503" y="346"/>
                  </a:lnTo>
                  <a:lnTo>
                    <a:pt x="534" y="351"/>
                  </a:lnTo>
                  <a:lnTo>
                    <a:pt x="558" y="346"/>
                  </a:lnTo>
                  <a:lnTo>
                    <a:pt x="577" y="334"/>
                  </a:lnTo>
                  <a:lnTo>
                    <a:pt x="596" y="312"/>
                  </a:lnTo>
                  <a:lnTo>
                    <a:pt x="602" y="295"/>
                  </a:lnTo>
                  <a:lnTo>
                    <a:pt x="602" y="273"/>
                  </a:lnTo>
                  <a:lnTo>
                    <a:pt x="596" y="251"/>
                  </a:lnTo>
                  <a:lnTo>
                    <a:pt x="583" y="234"/>
                  </a:lnTo>
                  <a:lnTo>
                    <a:pt x="565" y="223"/>
                  </a:lnTo>
                  <a:lnTo>
                    <a:pt x="465" y="184"/>
                  </a:lnTo>
                  <a:lnTo>
                    <a:pt x="279" y="106"/>
                  </a:lnTo>
                  <a:lnTo>
                    <a:pt x="93" y="34"/>
                  </a:lnTo>
                  <a:lnTo>
                    <a:pt x="12" y="0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6" name="Freeform 932"/>
            <p:cNvSpPr/>
            <p:nvPr/>
          </p:nvSpPr>
          <p:spPr bwMode="auto">
            <a:xfrm>
              <a:off x="14382" y="10178"/>
              <a:ext cx="602" cy="351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62" y="106"/>
                </a:cxn>
                <a:cxn ang="0">
                  <a:pos x="217" y="201"/>
                </a:cxn>
                <a:cxn ang="0">
                  <a:pos x="304" y="256"/>
                </a:cxn>
                <a:cxn ang="0">
                  <a:pos x="391" y="301"/>
                </a:cxn>
                <a:cxn ang="0">
                  <a:pos x="434" y="323"/>
                </a:cxn>
                <a:cxn ang="0">
                  <a:pos x="471" y="334"/>
                </a:cxn>
                <a:cxn ang="0">
                  <a:pos x="503" y="346"/>
                </a:cxn>
                <a:cxn ang="0">
                  <a:pos x="534" y="351"/>
                </a:cxn>
                <a:cxn ang="0">
                  <a:pos x="558" y="346"/>
                </a:cxn>
                <a:cxn ang="0">
                  <a:pos x="577" y="334"/>
                </a:cxn>
                <a:cxn ang="0">
                  <a:pos x="596" y="312"/>
                </a:cxn>
                <a:cxn ang="0">
                  <a:pos x="602" y="295"/>
                </a:cxn>
                <a:cxn ang="0">
                  <a:pos x="602" y="273"/>
                </a:cxn>
                <a:cxn ang="0">
                  <a:pos x="596" y="251"/>
                </a:cxn>
                <a:cxn ang="0">
                  <a:pos x="583" y="234"/>
                </a:cxn>
                <a:cxn ang="0">
                  <a:pos x="565" y="223"/>
                </a:cxn>
                <a:cxn ang="0">
                  <a:pos x="465" y="184"/>
                </a:cxn>
                <a:cxn ang="0">
                  <a:pos x="279" y="106"/>
                </a:cxn>
                <a:cxn ang="0">
                  <a:pos x="93" y="34"/>
                </a:cxn>
                <a:cxn ang="0">
                  <a:pos x="12" y="0"/>
                </a:cxn>
                <a:cxn ang="0">
                  <a:pos x="0" y="56"/>
                </a:cxn>
              </a:cxnLst>
              <a:rect l="0" t="0" r="r" b="b"/>
              <a:pathLst>
                <a:path w="602" h="351">
                  <a:moveTo>
                    <a:pt x="0" y="56"/>
                  </a:moveTo>
                  <a:lnTo>
                    <a:pt x="62" y="106"/>
                  </a:lnTo>
                  <a:lnTo>
                    <a:pt x="217" y="201"/>
                  </a:lnTo>
                  <a:lnTo>
                    <a:pt x="304" y="256"/>
                  </a:lnTo>
                  <a:lnTo>
                    <a:pt x="391" y="301"/>
                  </a:lnTo>
                  <a:lnTo>
                    <a:pt x="434" y="323"/>
                  </a:lnTo>
                  <a:lnTo>
                    <a:pt x="471" y="334"/>
                  </a:lnTo>
                  <a:lnTo>
                    <a:pt x="503" y="346"/>
                  </a:lnTo>
                  <a:lnTo>
                    <a:pt x="534" y="351"/>
                  </a:lnTo>
                  <a:lnTo>
                    <a:pt x="558" y="346"/>
                  </a:lnTo>
                  <a:lnTo>
                    <a:pt x="577" y="334"/>
                  </a:lnTo>
                  <a:lnTo>
                    <a:pt x="596" y="312"/>
                  </a:lnTo>
                  <a:lnTo>
                    <a:pt x="602" y="295"/>
                  </a:lnTo>
                  <a:lnTo>
                    <a:pt x="602" y="273"/>
                  </a:lnTo>
                  <a:lnTo>
                    <a:pt x="596" y="251"/>
                  </a:lnTo>
                  <a:lnTo>
                    <a:pt x="583" y="234"/>
                  </a:lnTo>
                  <a:lnTo>
                    <a:pt x="565" y="223"/>
                  </a:lnTo>
                  <a:lnTo>
                    <a:pt x="465" y="184"/>
                  </a:lnTo>
                  <a:lnTo>
                    <a:pt x="279" y="106"/>
                  </a:lnTo>
                  <a:lnTo>
                    <a:pt x="93" y="34"/>
                  </a:lnTo>
                  <a:lnTo>
                    <a:pt x="12" y="0"/>
                  </a:lnTo>
                  <a:lnTo>
                    <a:pt x="0" y="56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7" name="Freeform 933"/>
            <p:cNvSpPr/>
            <p:nvPr/>
          </p:nvSpPr>
          <p:spPr bwMode="auto">
            <a:xfrm>
              <a:off x="14382" y="10111"/>
              <a:ext cx="602" cy="290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62" y="106"/>
                </a:cxn>
                <a:cxn ang="0">
                  <a:pos x="211" y="179"/>
                </a:cxn>
                <a:cxn ang="0">
                  <a:pos x="304" y="223"/>
                </a:cxn>
                <a:cxn ang="0">
                  <a:pos x="391" y="257"/>
                </a:cxn>
                <a:cxn ang="0">
                  <a:pos x="434" y="268"/>
                </a:cxn>
                <a:cxn ang="0">
                  <a:pos x="471" y="279"/>
                </a:cxn>
                <a:cxn ang="0">
                  <a:pos x="503" y="290"/>
                </a:cxn>
                <a:cxn ang="0">
                  <a:pos x="534" y="290"/>
                </a:cxn>
                <a:cxn ang="0">
                  <a:pos x="558" y="284"/>
                </a:cxn>
                <a:cxn ang="0">
                  <a:pos x="583" y="273"/>
                </a:cxn>
                <a:cxn ang="0">
                  <a:pos x="596" y="257"/>
                </a:cxn>
                <a:cxn ang="0">
                  <a:pos x="602" y="234"/>
                </a:cxn>
                <a:cxn ang="0">
                  <a:pos x="602" y="212"/>
                </a:cxn>
                <a:cxn ang="0">
                  <a:pos x="596" y="195"/>
                </a:cxn>
                <a:cxn ang="0">
                  <a:pos x="583" y="179"/>
                </a:cxn>
                <a:cxn ang="0">
                  <a:pos x="565" y="167"/>
                </a:cxn>
                <a:cxn ang="0">
                  <a:pos x="465" y="134"/>
                </a:cxn>
                <a:cxn ang="0">
                  <a:pos x="273" y="78"/>
                </a:cxn>
                <a:cxn ang="0">
                  <a:pos x="93" y="28"/>
                </a:cxn>
                <a:cxn ang="0">
                  <a:pos x="6" y="0"/>
                </a:cxn>
                <a:cxn ang="0">
                  <a:pos x="0" y="67"/>
                </a:cxn>
              </a:cxnLst>
              <a:rect l="0" t="0" r="r" b="b"/>
              <a:pathLst>
                <a:path w="602" h="290">
                  <a:moveTo>
                    <a:pt x="0" y="67"/>
                  </a:moveTo>
                  <a:lnTo>
                    <a:pt x="62" y="106"/>
                  </a:lnTo>
                  <a:lnTo>
                    <a:pt x="211" y="179"/>
                  </a:lnTo>
                  <a:lnTo>
                    <a:pt x="304" y="223"/>
                  </a:lnTo>
                  <a:lnTo>
                    <a:pt x="391" y="257"/>
                  </a:lnTo>
                  <a:lnTo>
                    <a:pt x="434" y="268"/>
                  </a:lnTo>
                  <a:lnTo>
                    <a:pt x="471" y="279"/>
                  </a:lnTo>
                  <a:lnTo>
                    <a:pt x="503" y="290"/>
                  </a:lnTo>
                  <a:lnTo>
                    <a:pt x="534" y="290"/>
                  </a:lnTo>
                  <a:lnTo>
                    <a:pt x="558" y="284"/>
                  </a:lnTo>
                  <a:lnTo>
                    <a:pt x="583" y="273"/>
                  </a:lnTo>
                  <a:lnTo>
                    <a:pt x="596" y="257"/>
                  </a:lnTo>
                  <a:lnTo>
                    <a:pt x="602" y="234"/>
                  </a:lnTo>
                  <a:lnTo>
                    <a:pt x="602" y="212"/>
                  </a:lnTo>
                  <a:lnTo>
                    <a:pt x="596" y="195"/>
                  </a:lnTo>
                  <a:lnTo>
                    <a:pt x="583" y="179"/>
                  </a:lnTo>
                  <a:lnTo>
                    <a:pt x="565" y="167"/>
                  </a:lnTo>
                  <a:lnTo>
                    <a:pt x="465" y="134"/>
                  </a:lnTo>
                  <a:lnTo>
                    <a:pt x="273" y="78"/>
                  </a:lnTo>
                  <a:lnTo>
                    <a:pt x="93" y="28"/>
                  </a:lnTo>
                  <a:lnTo>
                    <a:pt x="6" y="0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8" name="Freeform 934"/>
            <p:cNvSpPr/>
            <p:nvPr/>
          </p:nvSpPr>
          <p:spPr bwMode="auto">
            <a:xfrm>
              <a:off x="14382" y="10111"/>
              <a:ext cx="602" cy="290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62" y="106"/>
                </a:cxn>
                <a:cxn ang="0">
                  <a:pos x="211" y="179"/>
                </a:cxn>
                <a:cxn ang="0">
                  <a:pos x="304" y="223"/>
                </a:cxn>
                <a:cxn ang="0">
                  <a:pos x="391" y="257"/>
                </a:cxn>
                <a:cxn ang="0">
                  <a:pos x="434" y="268"/>
                </a:cxn>
                <a:cxn ang="0">
                  <a:pos x="471" y="279"/>
                </a:cxn>
                <a:cxn ang="0">
                  <a:pos x="503" y="290"/>
                </a:cxn>
                <a:cxn ang="0">
                  <a:pos x="534" y="290"/>
                </a:cxn>
                <a:cxn ang="0">
                  <a:pos x="558" y="284"/>
                </a:cxn>
                <a:cxn ang="0">
                  <a:pos x="583" y="273"/>
                </a:cxn>
                <a:cxn ang="0">
                  <a:pos x="596" y="257"/>
                </a:cxn>
                <a:cxn ang="0">
                  <a:pos x="602" y="234"/>
                </a:cxn>
                <a:cxn ang="0">
                  <a:pos x="602" y="212"/>
                </a:cxn>
                <a:cxn ang="0">
                  <a:pos x="596" y="195"/>
                </a:cxn>
                <a:cxn ang="0">
                  <a:pos x="583" y="179"/>
                </a:cxn>
                <a:cxn ang="0">
                  <a:pos x="565" y="167"/>
                </a:cxn>
                <a:cxn ang="0">
                  <a:pos x="465" y="134"/>
                </a:cxn>
                <a:cxn ang="0">
                  <a:pos x="273" y="78"/>
                </a:cxn>
                <a:cxn ang="0">
                  <a:pos x="93" y="28"/>
                </a:cxn>
                <a:cxn ang="0">
                  <a:pos x="6" y="0"/>
                </a:cxn>
                <a:cxn ang="0">
                  <a:pos x="0" y="67"/>
                </a:cxn>
              </a:cxnLst>
              <a:rect l="0" t="0" r="r" b="b"/>
              <a:pathLst>
                <a:path w="602" h="290">
                  <a:moveTo>
                    <a:pt x="0" y="67"/>
                  </a:moveTo>
                  <a:lnTo>
                    <a:pt x="62" y="106"/>
                  </a:lnTo>
                  <a:lnTo>
                    <a:pt x="211" y="179"/>
                  </a:lnTo>
                  <a:lnTo>
                    <a:pt x="304" y="223"/>
                  </a:lnTo>
                  <a:lnTo>
                    <a:pt x="391" y="257"/>
                  </a:lnTo>
                  <a:lnTo>
                    <a:pt x="434" y="268"/>
                  </a:lnTo>
                  <a:lnTo>
                    <a:pt x="471" y="279"/>
                  </a:lnTo>
                  <a:lnTo>
                    <a:pt x="503" y="290"/>
                  </a:lnTo>
                  <a:lnTo>
                    <a:pt x="534" y="290"/>
                  </a:lnTo>
                  <a:lnTo>
                    <a:pt x="558" y="284"/>
                  </a:lnTo>
                  <a:lnTo>
                    <a:pt x="583" y="273"/>
                  </a:lnTo>
                  <a:lnTo>
                    <a:pt x="596" y="257"/>
                  </a:lnTo>
                  <a:lnTo>
                    <a:pt x="602" y="234"/>
                  </a:lnTo>
                  <a:lnTo>
                    <a:pt x="602" y="212"/>
                  </a:lnTo>
                  <a:lnTo>
                    <a:pt x="596" y="195"/>
                  </a:lnTo>
                  <a:lnTo>
                    <a:pt x="583" y="179"/>
                  </a:lnTo>
                  <a:lnTo>
                    <a:pt x="565" y="167"/>
                  </a:lnTo>
                  <a:lnTo>
                    <a:pt x="465" y="134"/>
                  </a:lnTo>
                  <a:lnTo>
                    <a:pt x="273" y="78"/>
                  </a:lnTo>
                  <a:lnTo>
                    <a:pt x="93" y="28"/>
                  </a:lnTo>
                  <a:lnTo>
                    <a:pt x="6" y="0"/>
                  </a:lnTo>
                  <a:lnTo>
                    <a:pt x="0" y="67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59" name="Freeform 935"/>
            <p:cNvSpPr/>
            <p:nvPr/>
          </p:nvSpPr>
          <p:spPr bwMode="auto">
            <a:xfrm>
              <a:off x="14289" y="10078"/>
              <a:ext cx="689" cy="212"/>
            </a:xfrm>
            <a:custGeom>
              <a:avLst/>
              <a:gdLst/>
              <a:ahLst/>
              <a:cxnLst>
                <a:cxn ang="0">
                  <a:pos x="87" y="61"/>
                </a:cxn>
                <a:cxn ang="0">
                  <a:pos x="149" y="89"/>
                </a:cxn>
                <a:cxn ang="0">
                  <a:pos x="298" y="145"/>
                </a:cxn>
                <a:cxn ang="0">
                  <a:pos x="391" y="178"/>
                </a:cxn>
                <a:cxn ang="0">
                  <a:pos x="478" y="200"/>
                </a:cxn>
                <a:cxn ang="0">
                  <a:pos x="515" y="206"/>
                </a:cxn>
                <a:cxn ang="0">
                  <a:pos x="552" y="212"/>
                </a:cxn>
                <a:cxn ang="0">
                  <a:pos x="589" y="212"/>
                </a:cxn>
                <a:cxn ang="0">
                  <a:pos x="614" y="206"/>
                </a:cxn>
                <a:cxn ang="0">
                  <a:pos x="639" y="200"/>
                </a:cxn>
                <a:cxn ang="0">
                  <a:pos x="658" y="195"/>
                </a:cxn>
                <a:cxn ang="0">
                  <a:pos x="670" y="184"/>
                </a:cxn>
                <a:cxn ang="0">
                  <a:pos x="682" y="173"/>
                </a:cxn>
                <a:cxn ang="0">
                  <a:pos x="689" y="145"/>
                </a:cxn>
                <a:cxn ang="0">
                  <a:pos x="689" y="122"/>
                </a:cxn>
                <a:cxn ang="0">
                  <a:pos x="676" y="100"/>
                </a:cxn>
                <a:cxn ang="0">
                  <a:pos x="651" y="83"/>
                </a:cxn>
                <a:cxn ang="0">
                  <a:pos x="633" y="67"/>
                </a:cxn>
                <a:cxn ang="0">
                  <a:pos x="608" y="67"/>
                </a:cxn>
                <a:cxn ang="0">
                  <a:pos x="571" y="72"/>
                </a:cxn>
                <a:cxn ang="0">
                  <a:pos x="558" y="78"/>
                </a:cxn>
                <a:cxn ang="0">
                  <a:pos x="552" y="83"/>
                </a:cxn>
                <a:cxn ang="0">
                  <a:pos x="552" y="95"/>
                </a:cxn>
                <a:cxn ang="0">
                  <a:pos x="552" y="106"/>
                </a:cxn>
                <a:cxn ang="0">
                  <a:pos x="546" y="111"/>
                </a:cxn>
                <a:cxn ang="0">
                  <a:pos x="533" y="117"/>
                </a:cxn>
                <a:cxn ang="0">
                  <a:pos x="509" y="117"/>
                </a:cxn>
                <a:cxn ang="0">
                  <a:pos x="459" y="117"/>
                </a:cxn>
                <a:cxn ang="0">
                  <a:pos x="378" y="106"/>
                </a:cxn>
                <a:cxn ang="0">
                  <a:pos x="267" y="78"/>
                </a:cxn>
                <a:cxn ang="0">
                  <a:pos x="112" y="28"/>
                </a:cxn>
                <a:cxn ang="0">
                  <a:pos x="43" y="5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12" y="11"/>
                </a:cxn>
                <a:cxn ang="0">
                  <a:pos x="56" y="44"/>
                </a:cxn>
                <a:cxn ang="0">
                  <a:pos x="87" y="61"/>
                </a:cxn>
              </a:cxnLst>
              <a:rect l="0" t="0" r="r" b="b"/>
              <a:pathLst>
                <a:path w="689" h="212">
                  <a:moveTo>
                    <a:pt x="87" y="61"/>
                  </a:moveTo>
                  <a:lnTo>
                    <a:pt x="149" y="89"/>
                  </a:lnTo>
                  <a:lnTo>
                    <a:pt x="298" y="145"/>
                  </a:lnTo>
                  <a:lnTo>
                    <a:pt x="391" y="178"/>
                  </a:lnTo>
                  <a:lnTo>
                    <a:pt x="478" y="200"/>
                  </a:lnTo>
                  <a:lnTo>
                    <a:pt x="515" y="206"/>
                  </a:lnTo>
                  <a:lnTo>
                    <a:pt x="552" y="212"/>
                  </a:lnTo>
                  <a:lnTo>
                    <a:pt x="589" y="212"/>
                  </a:lnTo>
                  <a:lnTo>
                    <a:pt x="614" y="206"/>
                  </a:lnTo>
                  <a:lnTo>
                    <a:pt x="639" y="200"/>
                  </a:lnTo>
                  <a:lnTo>
                    <a:pt x="658" y="195"/>
                  </a:lnTo>
                  <a:lnTo>
                    <a:pt x="670" y="184"/>
                  </a:lnTo>
                  <a:lnTo>
                    <a:pt x="682" y="173"/>
                  </a:lnTo>
                  <a:lnTo>
                    <a:pt x="689" y="145"/>
                  </a:lnTo>
                  <a:lnTo>
                    <a:pt x="689" y="122"/>
                  </a:lnTo>
                  <a:lnTo>
                    <a:pt x="676" y="100"/>
                  </a:lnTo>
                  <a:lnTo>
                    <a:pt x="651" y="83"/>
                  </a:lnTo>
                  <a:lnTo>
                    <a:pt x="633" y="67"/>
                  </a:lnTo>
                  <a:lnTo>
                    <a:pt x="608" y="67"/>
                  </a:lnTo>
                  <a:lnTo>
                    <a:pt x="571" y="72"/>
                  </a:lnTo>
                  <a:lnTo>
                    <a:pt x="558" y="78"/>
                  </a:lnTo>
                  <a:lnTo>
                    <a:pt x="552" y="83"/>
                  </a:lnTo>
                  <a:lnTo>
                    <a:pt x="552" y="95"/>
                  </a:lnTo>
                  <a:lnTo>
                    <a:pt x="552" y="106"/>
                  </a:lnTo>
                  <a:lnTo>
                    <a:pt x="546" y="111"/>
                  </a:lnTo>
                  <a:lnTo>
                    <a:pt x="533" y="117"/>
                  </a:lnTo>
                  <a:lnTo>
                    <a:pt x="509" y="117"/>
                  </a:lnTo>
                  <a:lnTo>
                    <a:pt x="459" y="117"/>
                  </a:lnTo>
                  <a:lnTo>
                    <a:pt x="378" y="106"/>
                  </a:lnTo>
                  <a:lnTo>
                    <a:pt x="267" y="78"/>
                  </a:lnTo>
                  <a:lnTo>
                    <a:pt x="112" y="28"/>
                  </a:lnTo>
                  <a:lnTo>
                    <a:pt x="43" y="5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  <a:lnTo>
                    <a:pt x="12" y="11"/>
                  </a:lnTo>
                  <a:lnTo>
                    <a:pt x="56" y="44"/>
                  </a:lnTo>
                  <a:lnTo>
                    <a:pt x="87" y="61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0" name="Freeform 936"/>
            <p:cNvSpPr/>
            <p:nvPr/>
          </p:nvSpPr>
          <p:spPr bwMode="auto">
            <a:xfrm>
              <a:off x="14289" y="10078"/>
              <a:ext cx="689" cy="212"/>
            </a:xfrm>
            <a:custGeom>
              <a:avLst/>
              <a:gdLst/>
              <a:ahLst/>
              <a:cxnLst>
                <a:cxn ang="0">
                  <a:pos x="87" y="61"/>
                </a:cxn>
                <a:cxn ang="0">
                  <a:pos x="149" y="89"/>
                </a:cxn>
                <a:cxn ang="0">
                  <a:pos x="298" y="145"/>
                </a:cxn>
                <a:cxn ang="0">
                  <a:pos x="391" y="178"/>
                </a:cxn>
                <a:cxn ang="0">
                  <a:pos x="478" y="200"/>
                </a:cxn>
                <a:cxn ang="0">
                  <a:pos x="515" y="206"/>
                </a:cxn>
                <a:cxn ang="0">
                  <a:pos x="552" y="212"/>
                </a:cxn>
                <a:cxn ang="0">
                  <a:pos x="589" y="212"/>
                </a:cxn>
                <a:cxn ang="0">
                  <a:pos x="614" y="206"/>
                </a:cxn>
                <a:cxn ang="0">
                  <a:pos x="639" y="200"/>
                </a:cxn>
                <a:cxn ang="0">
                  <a:pos x="658" y="195"/>
                </a:cxn>
                <a:cxn ang="0">
                  <a:pos x="670" y="184"/>
                </a:cxn>
                <a:cxn ang="0">
                  <a:pos x="682" y="173"/>
                </a:cxn>
                <a:cxn ang="0">
                  <a:pos x="689" y="145"/>
                </a:cxn>
                <a:cxn ang="0">
                  <a:pos x="689" y="122"/>
                </a:cxn>
                <a:cxn ang="0">
                  <a:pos x="676" y="100"/>
                </a:cxn>
                <a:cxn ang="0">
                  <a:pos x="651" y="83"/>
                </a:cxn>
                <a:cxn ang="0">
                  <a:pos x="633" y="67"/>
                </a:cxn>
                <a:cxn ang="0">
                  <a:pos x="608" y="67"/>
                </a:cxn>
                <a:cxn ang="0">
                  <a:pos x="571" y="72"/>
                </a:cxn>
                <a:cxn ang="0">
                  <a:pos x="558" y="78"/>
                </a:cxn>
                <a:cxn ang="0">
                  <a:pos x="552" y="83"/>
                </a:cxn>
                <a:cxn ang="0">
                  <a:pos x="552" y="95"/>
                </a:cxn>
                <a:cxn ang="0">
                  <a:pos x="552" y="106"/>
                </a:cxn>
                <a:cxn ang="0">
                  <a:pos x="546" y="111"/>
                </a:cxn>
                <a:cxn ang="0">
                  <a:pos x="533" y="117"/>
                </a:cxn>
                <a:cxn ang="0">
                  <a:pos x="509" y="117"/>
                </a:cxn>
                <a:cxn ang="0">
                  <a:pos x="459" y="117"/>
                </a:cxn>
                <a:cxn ang="0">
                  <a:pos x="378" y="106"/>
                </a:cxn>
                <a:cxn ang="0">
                  <a:pos x="267" y="78"/>
                </a:cxn>
                <a:cxn ang="0">
                  <a:pos x="112" y="28"/>
                </a:cxn>
                <a:cxn ang="0">
                  <a:pos x="43" y="5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6" y="5"/>
                </a:cxn>
                <a:cxn ang="0">
                  <a:pos x="12" y="11"/>
                </a:cxn>
                <a:cxn ang="0">
                  <a:pos x="56" y="44"/>
                </a:cxn>
                <a:cxn ang="0">
                  <a:pos x="87" y="61"/>
                </a:cxn>
              </a:cxnLst>
              <a:rect l="0" t="0" r="r" b="b"/>
              <a:pathLst>
                <a:path w="689" h="212">
                  <a:moveTo>
                    <a:pt x="87" y="61"/>
                  </a:moveTo>
                  <a:lnTo>
                    <a:pt x="149" y="89"/>
                  </a:lnTo>
                  <a:lnTo>
                    <a:pt x="298" y="145"/>
                  </a:lnTo>
                  <a:lnTo>
                    <a:pt x="391" y="178"/>
                  </a:lnTo>
                  <a:lnTo>
                    <a:pt x="478" y="200"/>
                  </a:lnTo>
                  <a:lnTo>
                    <a:pt x="515" y="206"/>
                  </a:lnTo>
                  <a:lnTo>
                    <a:pt x="552" y="212"/>
                  </a:lnTo>
                  <a:lnTo>
                    <a:pt x="589" y="212"/>
                  </a:lnTo>
                  <a:lnTo>
                    <a:pt x="614" y="206"/>
                  </a:lnTo>
                  <a:lnTo>
                    <a:pt x="639" y="200"/>
                  </a:lnTo>
                  <a:lnTo>
                    <a:pt x="658" y="195"/>
                  </a:lnTo>
                  <a:lnTo>
                    <a:pt x="670" y="184"/>
                  </a:lnTo>
                  <a:lnTo>
                    <a:pt x="682" y="173"/>
                  </a:lnTo>
                  <a:lnTo>
                    <a:pt x="689" y="145"/>
                  </a:lnTo>
                  <a:lnTo>
                    <a:pt x="689" y="122"/>
                  </a:lnTo>
                  <a:lnTo>
                    <a:pt x="676" y="100"/>
                  </a:lnTo>
                  <a:lnTo>
                    <a:pt x="651" y="83"/>
                  </a:lnTo>
                  <a:lnTo>
                    <a:pt x="633" y="67"/>
                  </a:lnTo>
                  <a:lnTo>
                    <a:pt x="608" y="67"/>
                  </a:lnTo>
                  <a:lnTo>
                    <a:pt x="571" y="72"/>
                  </a:lnTo>
                  <a:lnTo>
                    <a:pt x="558" y="78"/>
                  </a:lnTo>
                  <a:lnTo>
                    <a:pt x="552" y="83"/>
                  </a:lnTo>
                  <a:lnTo>
                    <a:pt x="552" y="95"/>
                  </a:lnTo>
                  <a:lnTo>
                    <a:pt x="552" y="106"/>
                  </a:lnTo>
                  <a:lnTo>
                    <a:pt x="546" y="111"/>
                  </a:lnTo>
                  <a:lnTo>
                    <a:pt x="533" y="117"/>
                  </a:lnTo>
                  <a:lnTo>
                    <a:pt x="509" y="117"/>
                  </a:lnTo>
                  <a:lnTo>
                    <a:pt x="459" y="117"/>
                  </a:lnTo>
                  <a:lnTo>
                    <a:pt x="378" y="106"/>
                  </a:lnTo>
                  <a:lnTo>
                    <a:pt x="267" y="78"/>
                  </a:lnTo>
                  <a:lnTo>
                    <a:pt x="112" y="28"/>
                  </a:lnTo>
                  <a:lnTo>
                    <a:pt x="43" y="5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5"/>
                  </a:lnTo>
                  <a:lnTo>
                    <a:pt x="12" y="11"/>
                  </a:lnTo>
                  <a:lnTo>
                    <a:pt x="56" y="44"/>
                  </a:lnTo>
                  <a:lnTo>
                    <a:pt x="87" y="61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1" name="Freeform 937"/>
            <p:cNvSpPr/>
            <p:nvPr/>
          </p:nvSpPr>
          <p:spPr bwMode="auto">
            <a:xfrm>
              <a:off x="14314" y="10239"/>
              <a:ext cx="384" cy="541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118" y="62"/>
                </a:cxn>
                <a:cxn ang="0">
                  <a:pos x="223" y="195"/>
                </a:cxn>
                <a:cxn ang="0">
                  <a:pos x="285" y="273"/>
                </a:cxn>
                <a:cxn ang="0">
                  <a:pos x="335" y="352"/>
                </a:cxn>
                <a:cxn ang="0">
                  <a:pos x="353" y="391"/>
                </a:cxn>
                <a:cxn ang="0">
                  <a:pos x="372" y="424"/>
                </a:cxn>
                <a:cxn ang="0">
                  <a:pos x="378" y="452"/>
                </a:cxn>
                <a:cxn ang="0">
                  <a:pos x="384" y="480"/>
                </a:cxn>
                <a:cxn ang="0">
                  <a:pos x="378" y="502"/>
                </a:cxn>
                <a:cxn ang="0">
                  <a:pos x="366" y="524"/>
                </a:cxn>
                <a:cxn ang="0">
                  <a:pos x="341" y="535"/>
                </a:cxn>
                <a:cxn ang="0">
                  <a:pos x="322" y="541"/>
                </a:cxn>
                <a:cxn ang="0">
                  <a:pos x="298" y="541"/>
                </a:cxn>
                <a:cxn ang="0">
                  <a:pos x="273" y="535"/>
                </a:cxn>
                <a:cxn ang="0">
                  <a:pos x="254" y="524"/>
                </a:cxn>
                <a:cxn ang="0">
                  <a:pos x="242" y="508"/>
                </a:cxn>
                <a:cxn ang="0">
                  <a:pos x="198" y="418"/>
                </a:cxn>
                <a:cxn ang="0">
                  <a:pos x="118" y="246"/>
                </a:cxn>
                <a:cxn ang="0">
                  <a:pos x="37" y="84"/>
                </a:cxn>
                <a:cxn ang="0">
                  <a:pos x="0" y="12"/>
                </a:cxn>
                <a:cxn ang="0">
                  <a:pos x="68" y="0"/>
                </a:cxn>
              </a:cxnLst>
              <a:rect l="0" t="0" r="r" b="b"/>
              <a:pathLst>
                <a:path w="384" h="541">
                  <a:moveTo>
                    <a:pt x="68" y="0"/>
                  </a:moveTo>
                  <a:lnTo>
                    <a:pt x="118" y="62"/>
                  </a:lnTo>
                  <a:lnTo>
                    <a:pt x="223" y="195"/>
                  </a:lnTo>
                  <a:lnTo>
                    <a:pt x="285" y="273"/>
                  </a:lnTo>
                  <a:lnTo>
                    <a:pt x="335" y="352"/>
                  </a:lnTo>
                  <a:lnTo>
                    <a:pt x="353" y="391"/>
                  </a:lnTo>
                  <a:lnTo>
                    <a:pt x="372" y="424"/>
                  </a:lnTo>
                  <a:lnTo>
                    <a:pt x="378" y="452"/>
                  </a:lnTo>
                  <a:lnTo>
                    <a:pt x="384" y="480"/>
                  </a:lnTo>
                  <a:lnTo>
                    <a:pt x="378" y="502"/>
                  </a:lnTo>
                  <a:lnTo>
                    <a:pt x="366" y="524"/>
                  </a:lnTo>
                  <a:lnTo>
                    <a:pt x="341" y="535"/>
                  </a:lnTo>
                  <a:lnTo>
                    <a:pt x="322" y="541"/>
                  </a:lnTo>
                  <a:lnTo>
                    <a:pt x="298" y="541"/>
                  </a:lnTo>
                  <a:lnTo>
                    <a:pt x="273" y="535"/>
                  </a:lnTo>
                  <a:lnTo>
                    <a:pt x="254" y="524"/>
                  </a:lnTo>
                  <a:lnTo>
                    <a:pt x="242" y="508"/>
                  </a:lnTo>
                  <a:lnTo>
                    <a:pt x="198" y="418"/>
                  </a:lnTo>
                  <a:lnTo>
                    <a:pt x="118" y="246"/>
                  </a:lnTo>
                  <a:lnTo>
                    <a:pt x="37" y="84"/>
                  </a:lnTo>
                  <a:lnTo>
                    <a:pt x="0" y="12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2" name="Freeform 938"/>
            <p:cNvSpPr/>
            <p:nvPr/>
          </p:nvSpPr>
          <p:spPr bwMode="auto">
            <a:xfrm>
              <a:off x="14314" y="10239"/>
              <a:ext cx="384" cy="541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118" y="62"/>
                </a:cxn>
                <a:cxn ang="0">
                  <a:pos x="223" y="195"/>
                </a:cxn>
                <a:cxn ang="0">
                  <a:pos x="285" y="273"/>
                </a:cxn>
                <a:cxn ang="0">
                  <a:pos x="335" y="352"/>
                </a:cxn>
                <a:cxn ang="0">
                  <a:pos x="353" y="391"/>
                </a:cxn>
                <a:cxn ang="0">
                  <a:pos x="372" y="424"/>
                </a:cxn>
                <a:cxn ang="0">
                  <a:pos x="378" y="452"/>
                </a:cxn>
                <a:cxn ang="0">
                  <a:pos x="384" y="480"/>
                </a:cxn>
                <a:cxn ang="0">
                  <a:pos x="378" y="502"/>
                </a:cxn>
                <a:cxn ang="0">
                  <a:pos x="366" y="524"/>
                </a:cxn>
                <a:cxn ang="0">
                  <a:pos x="341" y="535"/>
                </a:cxn>
                <a:cxn ang="0">
                  <a:pos x="322" y="541"/>
                </a:cxn>
                <a:cxn ang="0">
                  <a:pos x="298" y="541"/>
                </a:cxn>
                <a:cxn ang="0">
                  <a:pos x="273" y="535"/>
                </a:cxn>
                <a:cxn ang="0">
                  <a:pos x="254" y="524"/>
                </a:cxn>
                <a:cxn ang="0">
                  <a:pos x="242" y="508"/>
                </a:cxn>
                <a:cxn ang="0">
                  <a:pos x="198" y="418"/>
                </a:cxn>
                <a:cxn ang="0">
                  <a:pos x="118" y="246"/>
                </a:cxn>
                <a:cxn ang="0">
                  <a:pos x="37" y="84"/>
                </a:cxn>
                <a:cxn ang="0">
                  <a:pos x="0" y="12"/>
                </a:cxn>
                <a:cxn ang="0">
                  <a:pos x="68" y="0"/>
                </a:cxn>
              </a:cxnLst>
              <a:rect l="0" t="0" r="r" b="b"/>
              <a:pathLst>
                <a:path w="384" h="541">
                  <a:moveTo>
                    <a:pt x="68" y="0"/>
                  </a:moveTo>
                  <a:lnTo>
                    <a:pt x="118" y="62"/>
                  </a:lnTo>
                  <a:lnTo>
                    <a:pt x="223" y="195"/>
                  </a:lnTo>
                  <a:lnTo>
                    <a:pt x="285" y="273"/>
                  </a:lnTo>
                  <a:lnTo>
                    <a:pt x="335" y="352"/>
                  </a:lnTo>
                  <a:lnTo>
                    <a:pt x="353" y="391"/>
                  </a:lnTo>
                  <a:lnTo>
                    <a:pt x="372" y="424"/>
                  </a:lnTo>
                  <a:lnTo>
                    <a:pt x="378" y="452"/>
                  </a:lnTo>
                  <a:lnTo>
                    <a:pt x="384" y="480"/>
                  </a:lnTo>
                  <a:lnTo>
                    <a:pt x="378" y="502"/>
                  </a:lnTo>
                  <a:lnTo>
                    <a:pt x="366" y="524"/>
                  </a:lnTo>
                  <a:lnTo>
                    <a:pt x="341" y="535"/>
                  </a:lnTo>
                  <a:lnTo>
                    <a:pt x="322" y="541"/>
                  </a:lnTo>
                  <a:lnTo>
                    <a:pt x="298" y="541"/>
                  </a:lnTo>
                  <a:lnTo>
                    <a:pt x="273" y="535"/>
                  </a:lnTo>
                  <a:lnTo>
                    <a:pt x="254" y="524"/>
                  </a:lnTo>
                  <a:lnTo>
                    <a:pt x="242" y="508"/>
                  </a:lnTo>
                  <a:lnTo>
                    <a:pt x="198" y="418"/>
                  </a:lnTo>
                  <a:lnTo>
                    <a:pt x="118" y="246"/>
                  </a:lnTo>
                  <a:lnTo>
                    <a:pt x="37" y="84"/>
                  </a:lnTo>
                  <a:lnTo>
                    <a:pt x="0" y="12"/>
                  </a:lnTo>
                  <a:lnTo>
                    <a:pt x="68" y="0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3" name="Freeform 939"/>
            <p:cNvSpPr/>
            <p:nvPr/>
          </p:nvSpPr>
          <p:spPr bwMode="auto">
            <a:xfrm>
              <a:off x="14245" y="10234"/>
              <a:ext cx="311" cy="546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112" y="61"/>
                </a:cxn>
                <a:cxn ang="0">
                  <a:pos x="193" y="195"/>
                </a:cxn>
                <a:cxn ang="0">
                  <a:pos x="236" y="278"/>
                </a:cxn>
                <a:cxn ang="0">
                  <a:pos x="273" y="357"/>
                </a:cxn>
                <a:cxn ang="0">
                  <a:pos x="292" y="396"/>
                </a:cxn>
                <a:cxn ang="0">
                  <a:pos x="304" y="429"/>
                </a:cxn>
                <a:cxn ang="0">
                  <a:pos x="311" y="457"/>
                </a:cxn>
                <a:cxn ang="0">
                  <a:pos x="311" y="485"/>
                </a:cxn>
                <a:cxn ang="0">
                  <a:pos x="304" y="507"/>
                </a:cxn>
                <a:cxn ang="0">
                  <a:pos x="292" y="529"/>
                </a:cxn>
                <a:cxn ang="0">
                  <a:pos x="273" y="540"/>
                </a:cxn>
                <a:cxn ang="0">
                  <a:pos x="249" y="546"/>
                </a:cxn>
                <a:cxn ang="0">
                  <a:pos x="224" y="546"/>
                </a:cxn>
                <a:cxn ang="0">
                  <a:pos x="205" y="540"/>
                </a:cxn>
                <a:cxn ang="0">
                  <a:pos x="187" y="529"/>
                </a:cxn>
                <a:cxn ang="0">
                  <a:pos x="174" y="513"/>
                </a:cxn>
                <a:cxn ang="0">
                  <a:pos x="143" y="423"/>
                </a:cxn>
                <a:cxn ang="0">
                  <a:pos x="81" y="251"/>
                </a:cxn>
                <a:cxn ang="0">
                  <a:pos x="25" y="83"/>
                </a:cxn>
                <a:cxn ang="0">
                  <a:pos x="0" y="11"/>
                </a:cxn>
                <a:cxn ang="0">
                  <a:pos x="75" y="0"/>
                </a:cxn>
              </a:cxnLst>
              <a:rect l="0" t="0" r="r" b="b"/>
              <a:pathLst>
                <a:path w="311" h="546">
                  <a:moveTo>
                    <a:pt x="75" y="0"/>
                  </a:moveTo>
                  <a:lnTo>
                    <a:pt x="112" y="61"/>
                  </a:lnTo>
                  <a:lnTo>
                    <a:pt x="193" y="195"/>
                  </a:lnTo>
                  <a:lnTo>
                    <a:pt x="236" y="278"/>
                  </a:lnTo>
                  <a:lnTo>
                    <a:pt x="273" y="357"/>
                  </a:lnTo>
                  <a:lnTo>
                    <a:pt x="292" y="396"/>
                  </a:lnTo>
                  <a:lnTo>
                    <a:pt x="304" y="429"/>
                  </a:lnTo>
                  <a:lnTo>
                    <a:pt x="311" y="457"/>
                  </a:lnTo>
                  <a:lnTo>
                    <a:pt x="311" y="485"/>
                  </a:lnTo>
                  <a:lnTo>
                    <a:pt x="304" y="507"/>
                  </a:lnTo>
                  <a:lnTo>
                    <a:pt x="292" y="529"/>
                  </a:lnTo>
                  <a:lnTo>
                    <a:pt x="273" y="540"/>
                  </a:lnTo>
                  <a:lnTo>
                    <a:pt x="249" y="546"/>
                  </a:lnTo>
                  <a:lnTo>
                    <a:pt x="224" y="546"/>
                  </a:lnTo>
                  <a:lnTo>
                    <a:pt x="205" y="540"/>
                  </a:lnTo>
                  <a:lnTo>
                    <a:pt x="187" y="529"/>
                  </a:lnTo>
                  <a:lnTo>
                    <a:pt x="174" y="513"/>
                  </a:lnTo>
                  <a:lnTo>
                    <a:pt x="143" y="423"/>
                  </a:lnTo>
                  <a:lnTo>
                    <a:pt x="81" y="251"/>
                  </a:lnTo>
                  <a:lnTo>
                    <a:pt x="25" y="83"/>
                  </a:lnTo>
                  <a:lnTo>
                    <a:pt x="0" y="1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4" name="Freeform 940"/>
            <p:cNvSpPr/>
            <p:nvPr/>
          </p:nvSpPr>
          <p:spPr bwMode="auto">
            <a:xfrm>
              <a:off x="14245" y="10234"/>
              <a:ext cx="311" cy="546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112" y="61"/>
                </a:cxn>
                <a:cxn ang="0">
                  <a:pos x="193" y="195"/>
                </a:cxn>
                <a:cxn ang="0">
                  <a:pos x="236" y="278"/>
                </a:cxn>
                <a:cxn ang="0">
                  <a:pos x="273" y="357"/>
                </a:cxn>
                <a:cxn ang="0">
                  <a:pos x="292" y="396"/>
                </a:cxn>
                <a:cxn ang="0">
                  <a:pos x="304" y="429"/>
                </a:cxn>
                <a:cxn ang="0">
                  <a:pos x="311" y="457"/>
                </a:cxn>
                <a:cxn ang="0">
                  <a:pos x="311" y="485"/>
                </a:cxn>
                <a:cxn ang="0">
                  <a:pos x="304" y="507"/>
                </a:cxn>
                <a:cxn ang="0">
                  <a:pos x="292" y="529"/>
                </a:cxn>
                <a:cxn ang="0">
                  <a:pos x="273" y="540"/>
                </a:cxn>
                <a:cxn ang="0">
                  <a:pos x="249" y="546"/>
                </a:cxn>
                <a:cxn ang="0">
                  <a:pos x="224" y="546"/>
                </a:cxn>
                <a:cxn ang="0">
                  <a:pos x="205" y="540"/>
                </a:cxn>
                <a:cxn ang="0">
                  <a:pos x="187" y="529"/>
                </a:cxn>
                <a:cxn ang="0">
                  <a:pos x="174" y="513"/>
                </a:cxn>
                <a:cxn ang="0">
                  <a:pos x="143" y="423"/>
                </a:cxn>
                <a:cxn ang="0">
                  <a:pos x="81" y="251"/>
                </a:cxn>
                <a:cxn ang="0">
                  <a:pos x="25" y="83"/>
                </a:cxn>
                <a:cxn ang="0">
                  <a:pos x="0" y="11"/>
                </a:cxn>
                <a:cxn ang="0">
                  <a:pos x="75" y="0"/>
                </a:cxn>
              </a:cxnLst>
              <a:rect l="0" t="0" r="r" b="b"/>
              <a:pathLst>
                <a:path w="311" h="546">
                  <a:moveTo>
                    <a:pt x="75" y="0"/>
                  </a:moveTo>
                  <a:lnTo>
                    <a:pt x="112" y="61"/>
                  </a:lnTo>
                  <a:lnTo>
                    <a:pt x="193" y="195"/>
                  </a:lnTo>
                  <a:lnTo>
                    <a:pt x="236" y="278"/>
                  </a:lnTo>
                  <a:lnTo>
                    <a:pt x="273" y="357"/>
                  </a:lnTo>
                  <a:lnTo>
                    <a:pt x="292" y="396"/>
                  </a:lnTo>
                  <a:lnTo>
                    <a:pt x="304" y="429"/>
                  </a:lnTo>
                  <a:lnTo>
                    <a:pt x="311" y="457"/>
                  </a:lnTo>
                  <a:lnTo>
                    <a:pt x="311" y="485"/>
                  </a:lnTo>
                  <a:lnTo>
                    <a:pt x="304" y="507"/>
                  </a:lnTo>
                  <a:lnTo>
                    <a:pt x="292" y="529"/>
                  </a:lnTo>
                  <a:lnTo>
                    <a:pt x="273" y="540"/>
                  </a:lnTo>
                  <a:lnTo>
                    <a:pt x="249" y="546"/>
                  </a:lnTo>
                  <a:lnTo>
                    <a:pt x="224" y="546"/>
                  </a:lnTo>
                  <a:lnTo>
                    <a:pt x="205" y="540"/>
                  </a:lnTo>
                  <a:lnTo>
                    <a:pt x="187" y="529"/>
                  </a:lnTo>
                  <a:lnTo>
                    <a:pt x="174" y="513"/>
                  </a:lnTo>
                  <a:lnTo>
                    <a:pt x="143" y="423"/>
                  </a:lnTo>
                  <a:lnTo>
                    <a:pt x="81" y="251"/>
                  </a:lnTo>
                  <a:lnTo>
                    <a:pt x="25" y="83"/>
                  </a:lnTo>
                  <a:lnTo>
                    <a:pt x="0" y="11"/>
                  </a:lnTo>
                  <a:lnTo>
                    <a:pt x="75" y="0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5" name="Freeform 941"/>
            <p:cNvSpPr/>
            <p:nvPr/>
          </p:nvSpPr>
          <p:spPr bwMode="auto">
            <a:xfrm>
              <a:off x="14202" y="10156"/>
              <a:ext cx="236" cy="618"/>
            </a:xfrm>
            <a:custGeom>
              <a:avLst/>
              <a:gdLst/>
              <a:ahLst/>
              <a:cxnLst>
                <a:cxn ang="0">
                  <a:pos x="68" y="78"/>
                </a:cxn>
                <a:cxn ang="0">
                  <a:pos x="99" y="134"/>
                </a:cxn>
                <a:cxn ang="0">
                  <a:pos x="161" y="267"/>
                </a:cxn>
                <a:cxn ang="0">
                  <a:pos x="192" y="351"/>
                </a:cxn>
                <a:cxn ang="0">
                  <a:pos x="217" y="429"/>
                </a:cxn>
                <a:cxn ang="0">
                  <a:pos x="230" y="462"/>
                </a:cxn>
                <a:cxn ang="0">
                  <a:pos x="230" y="496"/>
                </a:cxn>
                <a:cxn ang="0">
                  <a:pos x="236" y="529"/>
                </a:cxn>
                <a:cxn ang="0">
                  <a:pos x="230" y="552"/>
                </a:cxn>
                <a:cxn ang="0">
                  <a:pos x="217" y="574"/>
                </a:cxn>
                <a:cxn ang="0">
                  <a:pos x="211" y="591"/>
                </a:cxn>
                <a:cxn ang="0">
                  <a:pos x="199" y="602"/>
                </a:cxn>
                <a:cxn ang="0">
                  <a:pos x="186" y="613"/>
                </a:cxn>
                <a:cxn ang="0">
                  <a:pos x="155" y="618"/>
                </a:cxn>
                <a:cxn ang="0">
                  <a:pos x="130" y="613"/>
                </a:cxn>
                <a:cxn ang="0">
                  <a:pos x="106" y="602"/>
                </a:cxn>
                <a:cxn ang="0">
                  <a:pos x="87" y="585"/>
                </a:cxn>
                <a:cxn ang="0">
                  <a:pos x="68" y="563"/>
                </a:cxn>
                <a:cxn ang="0">
                  <a:pos x="68" y="546"/>
                </a:cxn>
                <a:cxn ang="0">
                  <a:pos x="75" y="513"/>
                </a:cxn>
                <a:cxn ang="0">
                  <a:pos x="81" y="496"/>
                </a:cxn>
                <a:cxn ang="0">
                  <a:pos x="93" y="496"/>
                </a:cxn>
                <a:cxn ang="0">
                  <a:pos x="106" y="496"/>
                </a:cxn>
                <a:cxn ang="0">
                  <a:pos x="118" y="496"/>
                </a:cxn>
                <a:cxn ang="0">
                  <a:pos x="118" y="490"/>
                </a:cxn>
                <a:cxn ang="0">
                  <a:pos x="124" y="474"/>
                </a:cxn>
                <a:cxn ang="0">
                  <a:pos x="124" y="451"/>
                </a:cxn>
                <a:cxn ang="0">
                  <a:pos x="124" y="412"/>
                </a:cxn>
                <a:cxn ang="0">
                  <a:pos x="112" y="340"/>
                </a:cxn>
                <a:cxn ang="0">
                  <a:pos x="87" y="234"/>
                </a:cxn>
                <a:cxn ang="0">
                  <a:pos x="31" y="95"/>
                </a:cxn>
                <a:cxn ang="0">
                  <a:pos x="6" y="33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19" y="5"/>
                </a:cxn>
                <a:cxn ang="0">
                  <a:pos x="50" y="50"/>
                </a:cxn>
                <a:cxn ang="0">
                  <a:pos x="68" y="78"/>
                </a:cxn>
              </a:cxnLst>
              <a:rect l="0" t="0" r="r" b="b"/>
              <a:pathLst>
                <a:path w="236" h="618">
                  <a:moveTo>
                    <a:pt x="68" y="78"/>
                  </a:moveTo>
                  <a:lnTo>
                    <a:pt x="99" y="134"/>
                  </a:lnTo>
                  <a:lnTo>
                    <a:pt x="161" y="267"/>
                  </a:lnTo>
                  <a:lnTo>
                    <a:pt x="192" y="351"/>
                  </a:lnTo>
                  <a:lnTo>
                    <a:pt x="217" y="429"/>
                  </a:lnTo>
                  <a:lnTo>
                    <a:pt x="230" y="462"/>
                  </a:lnTo>
                  <a:lnTo>
                    <a:pt x="230" y="496"/>
                  </a:lnTo>
                  <a:lnTo>
                    <a:pt x="236" y="529"/>
                  </a:lnTo>
                  <a:lnTo>
                    <a:pt x="230" y="552"/>
                  </a:lnTo>
                  <a:lnTo>
                    <a:pt x="217" y="574"/>
                  </a:lnTo>
                  <a:lnTo>
                    <a:pt x="211" y="591"/>
                  </a:lnTo>
                  <a:lnTo>
                    <a:pt x="199" y="602"/>
                  </a:lnTo>
                  <a:lnTo>
                    <a:pt x="186" y="613"/>
                  </a:lnTo>
                  <a:lnTo>
                    <a:pt x="155" y="618"/>
                  </a:lnTo>
                  <a:lnTo>
                    <a:pt x="130" y="613"/>
                  </a:lnTo>
                  <a:lnTo>
                    <a:pt x="106" y="602"/>
                  </a:lnTo>
                  <a:lnTo>
                    <a:pt x="87" y="585"/>
                  </a:lnTo>
                  <a:lnTo>
                    <a:pt x="68" y="563"/>
                  </a:lnTo>
                  <a:lnTo>
                    <a:pt x="68" y="546"/>
                  </a:lnTo>
                  <a:lnTo>
                    <a:pt x="75" y="513"/>
                  </a:lnTo>
                  <a:lnTo>
                    <a:pt x="81" y="496"/>
                  </a:lnTo>
                  <a:lnTo>
                    <a:pt x="93" y="496"/>
                  </a:lnTo>
                  <a:lnTo>
                    <a:pt x="106" y="496"/>
                  </a:lnTo>
                  <a:lnTo>
                    <a:pt x="118" y="496"/>
                  </a:lnTo>
                  <a:lnTo>
                    <a:pt x="118" y="490"/>
                  </a:lnTo>
                  <a:lnTo>
                    <a:pt x="124" y="474"/>
                  </a:lnTo>
                  <a:lnTo>
                    <a:pt x="124" y="451"/>
                  </a:lnTo>
                  <a:lnTo>
                    <a:pt x="124" y="412"/>
                  </a:lnTo>
                  <a:lnTo>
                    <a:pt x="112" y="340"/>
                  </a:lnTo>
                  <a:lnTo>
                    <a:pt x="87" y="234"/>
                  </a:lnTo>
                  <a:lnTo>
                    <a:pt x="31" y="95"/>
                  </a:lnTo>
                  <a:lnTo>
                    <a:pt x="6" y="33"/>
                  </a:lnTo>
                  <a:lnTo>
                    <a:pt x="0" y="5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9" y="5"/>
                  </a:lnTo>
                  <a:lnTo>
                    <a:pt x="50" y="50"/>
                  </a:lnTo>
                  <a:lnTo>
                    <a:pt x="68" y="78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6" name="Freeform 942"/>
            <p:cNvSpPr/>
            <p:nvPr/>
          </p:nvSpPr>
          <p:spPr bwMode="auto">
            <a:xfrm>
              <a:off x="14202" y="10156"/>
              <a:ext cx="236" cy="618"/>
            </a:xfrm>
            <a:custGeom>
              <a:avLst/>
              <a:gdLst/>
              <a:ahLst/>
              <a:cxnLst>
                <a:cxn ang="0">
                  <a:pos x="68" y="78"/>
                </a:cxn>
                <a:cxn ang="0">
                  <a:pos x="99" y="134"/>
                </a:cxn>
                <a:cxn ang="0">
                  <a:pos x="161" y="267"/>
                </a:cxn>
                <a:cxn ang="0">
                  <a:pos x="192" y="351"/>
                </a:cxn>
                <a:cxn ang="0">
                  <a:pos x="217" y="429"/>
                </a:cxn>
                <a:cxn ang="0">
                  <a:pos x="230" y="462"/>
                </a:cxn>
                <a:cxn ang="0">
                  <a:pos x="230" y="496"/>
                </a:cxn>
                <a:cxn ang="0">
                  <a:pos x="236" y="529"/>
                </a:cxn>
                <a:cxn ang="0">
                  <a:pos x="230" y="552"/>
                </a:cxn>
                <a:cxn ang="0">
                  <a:pos x="217" y="574"/>
                </a:cxn>
                <a:cxn ang="0">
                  <a:pos x="211" y="591"/>
                </a:cxn>
                <a:cxn ang="0">
                  <a:pos x="199" y="602"/>
                </a:cxn>
                <a:cxn ang="0">
                  <a:pos x="186" y="613"/>
                </a:cxn>
                <a:cxn ang="0">
                  <a:pos x="155" y="618"/>
                </a:cxn>
                <a:cxn ang="0">
                  <a:pos x="130" y="613"/>
                </a:cxn>
                <a:cxn ang="0">
                  <a:pos x="106" y="602"/>
                </a:cxn>
                <a:cxn ang="0">
                  <a:pos x="87" y="585"/>
                </a:cxn>
                <a:cxn ang="0">
                  <a:pos x="68" y="563"/>
                </a:cxn>
                <a:cxn ang="0">
                  <a:pos x="68" y="546"/>
                </a:cxn>
                <a:cxn ang="0">
                  <a:pos x="75" y="513"/>
                </a:cxn>
                <a:cxn ang="0">
                  <a:pos x="81" y="496"/>
                </a:cxn>
                <a:cxn ang="0">
                  <a:pos x="93" y="496"/>
                </a:cxn>
                <a:cxn ang="0">
                  <a:pos x="106" y="496"/>
                </a:cxn>
                <a:cxn ang="0">
                  <a:pos x="118" y="496"/>
                </a:cxn>
                <a:cxn ang="0">
                  <a:pos x="118" y="490"/>
                </a:cxn>
                <a:cxn ang="0">
                  <a:pos x="124" y="474"/>
                </a:cxn>
                <a:cxn ang="0">
                  <a:pos x="124" y="451"/>
                </a:cxn>
                <a:cxn ang="0">
                  <a:pos x="124" y="412"/>
                </a:cxn>
                <a:cxn ang="0">
                  <a:pos x="112" y="340"/>
                </a:cxn>
                <a:cxn ang="0">
                  <a:pos x="87" y="234"/>
                </a:cxn>
                <a:cxn ang="0">
                  <a:pos x="31" y="95"/>
                </a:cxn>
                <a:cxn ang="0">
                  <a:pos x="6" y="33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19" y="5"/>
                </a:cxn>
                <a:cxn ang="0">
                  <a:pos x="50" y="50"/>
                </a:cxn>
                <a:cxn ang="0">
                  <a:pos x="68" y="78"/>
                </a:cxn>
              </a:cxnLst>
              <a:rect l="0" t="0" r="r" b="b"/>
              <a:pathLst>
                <a:path w="236" h="618">
                  <a:moveTo>
                    <a:pt x="68" y="78"/>
                  </a:moveTo>
                  <a:lnTo>
                    <a:pt x="99" y="134"/>
                  </a:lnTo>
                  <a:lnTo>
                    <a:pt x="161" y="267"/>
                  </a:lnTo>
                  <a:lnTo>
                    <a:pt x="192" y="351"/>
                  </a:lnTo>
                  <a:lnTo>
                    <a:pt x="217" y="429"/>
                  </a:lnTo>
                  <a:lnTo>
                    <a:pt x="230" y="462"/>
                  </a:lnTo>
                  <a:lnTo>
                    <a:pt x="230" y="496"/>
                  </a:lnTo>
                  <a:lnTo>
                    <a:pt x="236" y="529"/>
                  </a:lnTo>
                  <a:lnTo>
                    <a:pt x="230" y="552"/>
                  </a:lnTo>
                  <a:lnTo>
                    <a:pt x="217" y="574"/>
                  </a:lnTo>
                  <a:lnTo>
                    <a:pt x="211" y="591"/>
                  </a:lnTo>
                  <a:lnTo>
                    <a:pt x="199" y="602"/>
                  </a:lnTo>
                  <a:lnTo>
                    <a:pt x="186" y="613"/>
                  </a:lnTo>
                  <a:lnTo>
                    <a:pt x="155" y="618"/>
                  </a:lnTo>
                  <a:lnTo>
                    <a:pt x="130" y="613"/>
                  </a:lnTo>
                  <a:lnTo>
                    <a:pt x="106" y="602"/>
                  </a:lnTo>
                  <a:lnTo>
                    <a:pt x="87" y="585"/>
                  </a:lnTo>
                  <a:lnTo>
                    <a:pt x="68" y="563"/>
                  </a:lnTo>
                  <a:lnTo>
                    <a:pt x="68" y="546"/>
                  </a:lnTo>
                  <a:lnTo>
                    <a:pt x="75" y="513"/>
                  </a:lnTo>
                  <a:lnTo>
                    <a:pt x="81" y="496"/>
                  </a:lnTo>
                  <a:lnTo>
                    <a:pt x="93" y="496"/>
                  </a:lnTo>
                  <a:lnTo>
                    <a:pt x="106" y="496"/>
                  </a:lnTo>
                  <a:lnTo>
                    <a:pt x="118" y="496"/>
                  </a:lnTo>
                  <a:lnTo>
                    <a:pt x="118" y="490"/>
                  </a:lnTo>
                  <a:lnTo>
                    <a:pt x="124" y="474"/>
                  </a:lnTo>
                  <a:lnTo>
                    <a:pt x="124" y="451"/>
                  </a:lnTo>
                  <a:lnTo>
                    <a:pt x="124" y="412"/>
                  </a:lnTo>
                  <a:lnTo>
                    <a:pt x="112" y="340"/>
                  </a:lnTo>
                  <a:lnTo>
                    <a:pt x="87" y="234"/>
                  </a:lnTo>
                  <a:lnTo>
                    <a:pt x="31" y="95"/>
                  </a:lnTo>
                  <a:lnTo>
                    <a:pt x="6" y="33"/>
                  </a:lnTo>
                  <a:lnTo>
                    <a:pt x="0" y="5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9" y="5"/>
                  </a:lnTo>
                  <a:lnTo>
                    <a:pt x="50" y="50"/>
                  </a:lnTo>
                  <a:lnTo>
                    <a:pt x="68" y="78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7" name="Freeform 943"/>
            <p:cNvSpPr/>
            <p:nvPr/>
          </p:nvSpPr>
          <p:spPr bwMode="auto">
            <a:xfrm>
              <a:off x="14041" y="9933"/>
              <a:ext cx="422" cy="379"/>
            </a:xfrm>
            <a:custGeom>
              <a:avLst/>
              <a:gdLst/>
              <a:ahLst/>
              <a:cxnLst>
                <a:cxn ang="0">
                  <a:pos x="198" y="178"/>
                </a:cxn>
                <a:cxn ang="0">
                  <a:pos x="142" y="178"/>
                </a:cxn>
                <a:cxn ang="0">
                  <a:pos x="49" y="178"/>
                </a:cxn>
                <a:cxn ang="0">
                  <a:pos x="25" y="178"/>
                </a:cxn>
                <a:cxn ang="0">
                  <a:pos x="12" y="184"/>
                </a:cxn>
                <a:cxn ang="0">
                  <a:pos x="6" y="189"/>
                </a:cxn>
                <a:cxn ang="0">
                  <a:pos x="0" y="195"/>
                </a:cxn>
                <a:cxn ang="0">
                  <a:pos x="0" y="206"/>
                </a:cxn>
                <a:cxn ang="0">
                  <a:pos x="6" y="212"/>
                </a:cxn>
                <a:cxn ang="0">
                  <a:pos x="18" y="240"/>
                </a:cxn>
                <a:cxn ang="0">
                  <a:pos x="37" y="262"/>
                </a:cxn>
                <a:cxn ang="0">
                  <a:pos x="56" y="284"/>
                </a:cxn>
                <a:cxn ang="0">
                  <a:pos x="80" y="301"/>
                </a:cxn>
                <a:cxn ang="0">
                  <a:pos x="130" y="334"/>
                </a:cxn>
                <a:cxn ang="0">
                  <a:pos x="192" y="357"/>
                </a:cxn>
                <a:cxn ang="0">
                  <a:pos x="248" y="368"/>
                </a:cxn>
                <a:cxn ang="0">
                  <a:pos x="310" y="379"/>
                </a:cxn>
                <a:cxn ang="0">
                  <a:pos x="366" y="379"/>
                </a:cxn>
                <a:cxn ang="0">
                  <a:pos x="422" y="373"/>
                </a:cxn>
                <a:cxn ang="0">
                  <a:pos x="422" y="329"/>
                </a:cxn>
                <a:cxn ang="0">
                  <a:pos x="422" y="279"/>
                </a:cxn>
                <a:cxn ang="0">
                  <a:pos x="415" y="223"/>
                </a:cxn>
                <a:cxn ang="0">
                  <a:pos x="397" y="167"/>
                </a:cxn>
                <a:cxn ang="0">
                  <a:pos x="372" y="117"/>
                </a:cxn>
                <a:cxn ang="0">
                  <a:pos x="341" y="72"/>
                </a:cxn>
                <a:cxn ang="0">
                  <a:pos x="316" y="50"/>
                </a:cxn>
                <a:cxn ang="0">
                  <a:pos x="291" y="33"/>
                </a:cxn>
                <a:cxn ang="0">
                  <a:pos x="267" y="17"/>
                </a:cxn>
                <a:cxn ang="0">
                  <a:pos x="242" y="0"/>
                </a:cxn>
                <a:cxn ang="0">
                  <a:pos x="236" y="0"/>
                </a:cxn>
                <a:cxn ang="0">
                  <a:pos x="217" y="0"/>
                </a:cxn>
                <a:cxn ang="0">
                  <a:pos x="211" y="6"/>
                </a:cxn>
                <a:cxn ang="0">
                  <a:pos x="204" y="11"/>
                </a:cxn>
                <a:cxn ang="0">
                  <a:pos x="198" y="22"/>
                </a:cxn>
                <a:cxn ang="0">
                  <a:pos x="198" y="39"/>
                </a:cxn>
                <a:cxn ang="0">
                  <a:pos x="198" y="128"/>
                </a:cxn>
                <a:cxn ang="0">
                  <a:pos x="198" y="178"/>
                </a:cxn>
              </a:cxnLst>
              <a:rect l="0" t="0" r="r" b="b"/>
              <a:pathLst>
                <a:path w="422" h="379">
                  <a:moveTo>
                    <a:pt x="198" y="178"/>
                  </a:moveTo>
                  <a:lnTo>
                    <a:pt x="142" y="178"/>
                  </a:lnTo>
                  <a:lnTo>
                    <a:pt x="49" y="178"/>
                  </a:lnTo>
                  <a:lnTo>
                    <a:pt x="25" y="178"/>
                  </a:lnTo>
                  <a:lnTo>
                    <a:pt x="12" y="184"/>
                  </a:lnTo>
                  <a:lnTo>
                    <a:pt x="6" y="189"/>
                  </a:lnTo>
                  <a:lnTo>
                    <a:pt x="0" y="195"/>
                  </a:lnTo>
                  <a:lnTo>
                    <a:pt x="0" y="206"/>
                  </a:lnTo>
                  <a:lnTo>
                    <a:pt x="6" y="212"/>
                  </a:lnTo>
                  <a:lnTo>
                    <a:pt x="18" y="240"/>
                  </a:lnTo>
                  <a:lnTo>
                    <a:pt x="37" y="262"/>
                  </a:lnTo>
                  <a:lnTo>
                    <a:pt x="56" y="284"/>
                  </a:lnTo>
                  <a:lnTo>
                    <a:pt x="80" y="301"/>
                  </a:lnTo>
                  <a:lnTo>
                    <a:pt x="130" y="334"/>
                  </a:lnTo>
                  <a:lnTo>
                    <a:pt x="192" y="357"/>
                  </a:lnTo>
                  <a:lnTo>
                    <a:pt x="248" y="368"/>
                  </a:lnTo>
                  <a:lnTo>
                    <a:pt x="310" y="379"/>
                  </a:lnTo>
                  <a:lnTo>
                    <a:pt x="366" y="379"/>
                  </a:lnTo>
                  <a:lnTo>
                    <a:pt x="422" y="373"/>
                  </a:lnTo>
                  <a:lnTo>
                    <a:pt x="422" y="329"/>
                  </a:lnTo>
                  <a:lnTo>
                    <a:pt x="422" y="279"/>
                  </a:lnTo>
                  <a:lnTo>
                    <a:pt x="415" y="223"/>
                  </a:lnTo>
                  <a:lnTo>
                    <a:pt x="397" y="167"/>
                  </a:lnTo>
                  <a:lnTo>
                    <a:pt x="372" y="117"/>
                  </a:lnTo>
                  <a:lnTo>
                    <a:pt x="341" y="72"/>
                  </a:lnTo>
                  <a:lnTo>
                    <a:pt x="316" y="50"/>
                  </a:lnTo>
                  <a:lnTo>
                    <a:pt x="291" y="33"/>
                  </a:lnTo>
                  <a:lnTo>
                    <a:pt x="267" y="17"/>
                  </a:lnTo>
                  <a:lnTo>
                    <a:pt x="242" y="0"/>
                  </a:lnTo>
                  <a:lnTo>
                    <a:pt x="236" y="0"/>
                  </a:lnTo>
                  <a:lnTo>
                    <a:pt x="217" y="0"/>
                  </a:lnTo>
                  <a:lnTo>
                    <a:pt x="211" y="6"/>
                  </a:lnTo>
                  <a:lnTo>
                    <a:pt x="204" y="11"/>
                  </a:lnTo>
                  <a:lnTo>
                    <a:pt x="198" y="22"/>
                  </a:lnTo>
                  <a:lnTo>
                    <a:pt x="198" y="39"/>
                  </a:lnTo>
                  <a:lnTo>
                    <a:pt x="198" y="128"/>
                  </a:lnTo>
                  <a:lnTo>
                    <a:pt x="198" y="178"/>
                  </a:lnTo>
                  <a:close/>
                </a:path>
              </a:pathLst>
            </a:custGeom>
            <a:solidFill>
              <a:srgbClr val="FFB20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8" name="Freeform 944"/>
            <p:cNvSpPr/>
            <p:nvPr/>
          </p:nvSpPr>
          <p:spPr bwMode="auto">
            <a:xfrm>
              <a:off x="14041" y="9933"/>
              <a:ext cx="422" cy="379"/>
            </a:xfrm>
            <a:custGeom>
              <a:avLst/>
              <a:gdLst/>
              <a:ahLst/>
              <a:cxnLst>
                <a:cxn ang="0">
                  <a:pos x="198" y="178"/>
                </a:cxn>
                <a:cxn ang="0">
                  <a:pos x="142" y="178"/>
                </a:cxn>
                <a:cxn ang="0">
                  <a:pos x="49" y="178"/>
                </a:cxn>
                <a:cxn ang="0">
                  <a:pos x="25" y="178"/>
                </a:cxn>
                <a:cxn ang="0">
                  <a:pos x="12" y="184"/>
                </a:cxn>
                <a:cxn ang="0">
                  <a:pos x="6" y="189"/>
                </a:cxn>
                <a:cxn ang="0">
                  <a:pos x="0" y="195"/>
                </a:cxn>
                <a:cxn ang="0">
                  <a:pos x="0" y="206"/>
                </a:cxn>
                <a:cxn ang="0">
                  <a:pos x="6" y="212"/>
                </a:cxn>
                <a:cxn ang="0">
                  <a:pos x="18" y="240"/>
                </a:cxn>
                <a:cxn ang="0">
                  <a:pos x="37" y="262"/>
                </a:cxn>
                <a:cxn ang="0">
                  <a:pos x="56" y="284"/>
                </a:cxn>
                <a:cxn ang="0">
                  <a:pos x="80" y="301"/>
                </a:cxn>
                <a:cxn ang="0">
                  <a:pos x="130" y="334"/>
                </a:cxn>
                <a:cxn ang="0">
                  <a:pos x="192" y="357"/>
                </a:cxn>
                <a:cxn ang="0">
                  <a:pos x="248" y="368"/>
                </a:cxn>
                <a:cxn ang="0">
                  <a:pos x="310" y="379"/>
                </a:cxn>
                <a:cxn ang="0">
                  <a:pos x="366" y="379"/>
                </a:cxn>
                <a:cxn ang="0">
                  <a:pos x="422" y="373"/>
                </a:cxn>
                <a:cxn ang="0">
                  <a:pos x="422" y="329"/>
                </a:cxn>
                <a:cxn ang="0">
                  <a:pos x="422" y="279"/>
                </a:cxn>
                <a:cxn ang="0">
                  <a:pos x="415" y="223"/>
                </a:cxn>
                <a:cxn ang="0">
                  <a:pos x="397" y="167"/>
                </a:cxn>
                <a:cxn ang="0">
                  <a:pos x="372" y="117"/>
                </a:cxn>
                <a:cxn ang="0">
                  <a:pos x="341" y="72"/>
                </a:cxn>
                <a:cxn ang="0">
                  <a:pos x="316" y="50"/>
                </a:cxn>
                <a:cxn ang="0">
                  <a:pos x="291" y="33"/>
                </a:cxn>
                <a:cxn ang="0">
                  <a:pos x="267" y="17"/>
                </a:cxn>
                <a:cxn ang="0">
                  <a:pos x="242" y="0"/>
                </a:cxn>
                <a:cxn ang="0">
                  <a:pos x="236" y="0"/>
                </a:cxn>
                <a:cxn ang="0">
                  <a:pos x="217" y="0"/>
                </a:cxn>
                <a:cxn ang="0">
                  <a:pos x="211" y="6"/>
                </a:cxn>
                <a:cxn ang="0">
                  <a:pos x="204" y="11"/>
                </a:cxn>
                <a:cxn ang="0">
                  <a:pos x="198" y="22"/>
                </a:cxn>
                <a:cxn ang="0">
                  <a:pos x="198" y="39"/>
                </a:cxn>
                <a:cxn ang="0">
                  <a:pos x="198" y="128"/>
                </a:cxn>
                <a:cxn ang="0">
                  <a:pos x="198" y="178"/>
                </a:cxn>
              </a:cxnLst>
              <a:rect l="0" t="0" r="r" b="b"/>
              <a:pathLst>
                <a:path w="422" h="379">
                  <a:moveTo>
                    <a:pt x="198" y="178"/>
                  </a:moveTo>
                  <a:lnTo>
                    <a:pt x="142" y="178"/>
                  </a:lnTo>
                  <a:lnTo>
                    <a:pt x="49" y="178"/>
                  </a:lnTo>
                  <a:lnTo>
                    <a:pt x="25" y="178"/>
                  </a:lnTo>
                  <a:lnTo>
                    <a:pt x="12" y="184"/>
                  </a:lnTo>
                  <a:lnTo>
                    <a:pt x="6" y="189"/>
                  </a:lnTo>
                  <a:lnTo>
                    <a:pt x="0" y="195"/>
                  </a:lnTo>
                  <a:lnTo>
                    <a:pt x="0" y="206"/>
                  </a:lnTo>
                  <a:lnTo>
                    <a:pt x="6" y="212"/>
                  </a:lnTo>
                  <a:lnTo>
                    <a:pt x="18" y="240"/>
                  </a:lnTo>
                  <a:lnTo>
                    <a:pt x="37" y="262"/>
                  </a:lnTo>
                  <a:lnTo>
                    <a:pt x="56" y="284"/>
                  </a:lnTo>
                  <a:lnTo>
                    <a:pt x="80" y="301"/>
                  </a:lnTo>
                  <a:lnTo>
                    <a:pt x="130" y="334"/>
                  </a:lnTo>
                  <a:lnTo>
                    <a:pt x="192" y="357"/>
                  </a:lnTo>
                  <a:lnTo>
                    <a:pt x="248" y="368"/>
                  </a:lnTo>
                  <a:lnTo>
                    <a:pt x="310" y="379"/>
                  </a:lnTo>
                  <a:lnTo>
                    <a:pt x="366" y="379"/>
                  </a:lnTo>
                  <a:lnTo>
                    <a:pt x="422" y="373"/>
                  </a:lnTo>
                  <a:lnTo>
                    <a:pt x="422" y="329"/>
                  </a:lnTo>
                  <a:lnTo>
                    <a:pt x="422" y="279"/>
                  </a:lnTo>
                  <a:lnTo>
                    <a:pt x="415" y="223"/>
                  </a:lnTo>
                  <a:lnTo>
                    <a:pt x="397" y="167"/>
                  </a:lnTo>
                  <a:lnTo>
                    <a:pt x="372" y="117"/>
                  </a:lnTo>
                  <a:lnTo>
                    <a:pt x="341" y="72"/>
                  </a:lnTo>
                  <a:lnTo>
                    <a:pt x="316" y="50"/>
                  </a:lnTo>
                  <a:lnTo>
                    <a:pt x="291" y="33"/>
                  </a:lnTo>
                  <a:lnTo>
                    <a:pt x="267" y="17"/>
                  </a:lnTo>
                  <a:lnTo>
                    <a:pt x="242" y="0"/>
                  </a:lnTo>
                  <a:lnTo>
                    <a:pt x="236" y="0"/>
                  </a:lnTo>
                  <a:lnTo>
                    <a:pt x="217" y="0"/>
                  </a:lnTo>
                  <a:lnTo>
                    <a:pt x="211" y="6"/>
                  </a:lnTo>
                  <a:lnTo>
                    <a:pt x="204" y="11"/>
                  </a:lnTo>
                  <a:lnTo>
                    <a:pt x="198" y="22"/>
                  </a:lnTo>
                  <a:lnTo>
                    <a:pt x="198" y="39"/>
                  </a:lnTo>
                  <a:lnTo>
                    <a:pt x="198" y="128"/>
                  </a:lnTo>
                  <a:lnTo>
                    <a:pt x="198" y="178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69" name="Freeform 945"/>
            <p:cNvSpPr/>
            <p:nvPr/>
          </p:nvSpPr>
          <p:spPr bwMode="auto">
            <a:xfrm>
              <a:off x="14128" y="10011"/>
              <a:ext cx="279" cy="251"/>
            </a:xfrm>
            <a:custGeom>
              <a:avLst/>
              <a:gdLst/>
              <a:ahLst/>
              <a:cxnLst>
                <a:cxn ang="0">
                  <a:pos x="161" y="139"/>
                </a:cxn>
                <a:cxn ang="0">
                  <a:pos x="99" y="139"/>
                </a:cxn>
                <a:cxn ang="0">
                  <a:pos x="18" y="139"/>
                </a:cxn>
                <a:cxn ang="0">
                  <a:pos x="6" y="145"/>
                </a:cxn>
                <a:cxn ang="0">
                  <a:pos x="0" y="150"/>
                </a:cxn>
                <a:cxn ang="0">
                  <a:pos x="6" y="162"/>
                </a:cxn>
                <a:cxn ang="0">
                  <a:pos x="6" y="162"/>
                </a:cxn>
                <a:cxn ang="0">
                  <a:pos x="31" y="184"/>
                </a:cxn>
                <a:cxn ang="0">
                  <a:pos x="62" y="206"/>
                </a:cxn>
                <a:cxn ang="0">
                  <a:pos x="99" y="223"/>
                </a:cxn>
                <a:cxn ang="0">
                  <a:pos x="136" y="234"/>
                </a:cxn>
                <a:cxn ang="0">
                  <a:pos x="180" y="245"/>
                </a:cxn>
                <a:cxn ang="0">
                  <a:pos x="217" y="251"/>
                </a:cxn>
                <a:cxn ang="0">
                  <a:pos x="248" y="251"/>
                </a:cxn>
                <a:cxn ang="0">
                  <a:pos x="279" y="251"/>
                </a:cxn>
                <a:cxn ang="0">
                  <a:pos x="279" y="223"/>
                </a:cxn>
                <a:cxn ang="0">
                  <a:pos x="279" y="195"/>
                </a:cxn>
                <a:cxn ang="0">
                  <a:pos x="273" y="156"/>
                </a:cxn>
                <a:cxn ang="0">
                  <a:pos x="260" y="123"/>
                </a:cxn>
                <a:cxn ang="0">
                  <a:pos x="248" y="89"/>
                </a:cxn>
                <a:cxn ang="0">
                  <a:pos x="229" y="56"/>
                </a:cxn>
                <a:cxn ang="0">
                  <a:pos x="211" y="28"/>
                </a:cxn>
                <a:cxn ang="0">
                  <a:pos x="186" y="6"/>
                </a:cxn>
                <a:cxn ang="0">
                  <a:pos x="180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61" y="17"/>
                </a:cxn>
                <a:cxn ang="0">
                  <a:pos x="161" y="89"/>
                </a:cxn>
                <a:cxn ang="0">
                  <a:pos x="161" y="139"/>
                </a:cxn>
              </a:cxnLst>
              <a:rect l="0" t="0" r="r" b="b"/>
              <a:pathLst>
                <a:path w="279" h="251">
                  <a:moveTo>
                    <a:pt x="161" y="139"/>
                  </a:moveTo>
                  <a:lnTo>
                    <a:pt x="99" y="139"/>
                  </a:lnTo>
                  <a:lnTo>
                    <a:pt x="18" y="139"/>
                  </a:lnTo>
                  <a:lnTo>
                    <a:pt x="6" y="145"/>
                  </a:lnTo>
                  <a:lnTo>
                    <a:pt x="0" y="150"/>
                  </a:lnTo>
                  <a:lnTo>
                    <a:pt x="6" y="162"/>
                  </a:lnTo>
                  <a:lnTo>
                    <a:pt x="31" y="184"/>
                  </a:lnTo>
                  <a:lnTo>
                    <a:pt x="62" y="206"/>
                  </a:lnTo>
                  <a:lnTo>
                    <a:pt x="99" y="223"/>
                  </a:lnTo>
                  <a:lnTo>
                    <a:pt x="136" y="234"/>
                  </a:lnTo>
                  <a:lnTo>
                    <a:pt x="180" y="245"/>
                  </a:lnTo>
                  <a:lnTo>
                    <a:pt x="217" y="251"/>
                  </a:lnTo>
                  <a:lnTo>
                    <a:pt x="248" y="251"/>
                  </a:lnTo>
                  <a:lnTo>
                    <a:pt x="279" y="251"/>
                  </a:lnTo>
                  <a:lnTo>
                    <a:pt x="279" y="223"/>
                  </a:lnTo>
                  <a:lnTo>
                    <a:pt x="279" y="195"/>
                  </a:lnTo>
                  <a:lnTo>
                    <a:pt x="273" y="156"/>
                  </a:lnTo>
                  <a:lnTo>
                    <a:pt x="260" y="123"/>
                  </a:lnTo>
                  <a:lnTo>
                    <a:pt x="248" y="89"/>
                  </a:lnTo>
                  <a:lnTo>
                    <a:pt x="229" y="56"/>
                  </a:lnTo>
                  <a:lnTo>
                    <a:pt x="211" y="28"/>
                  </a:lnTo>
                  <a:lnTo>
                    <a:pt x="186" y="6"/>
                  </a:lnTo>
                  <a:lnTo>
                    <a:pt x="180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61" y="17"/>
                  </a:lnTo>
                  <a:lnTo>
                    <a:pt x="161" y="89"/>
                  </a:lnTo>
                  <a:lnTo>
                    <a:pt x="161" y="139"/>
                  </a:lnTo>
                  <a:close/>
                </a:path>
              </a:pathLst>
            </a:custGeom>
            <a:solidFill>
              <a:srgbClr val="D90026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0" name="Freeform 946"/>
            <p:cNvSpPr/>
            <p:nvPr/>
          </p:nvSpPr>
          <p:spPr bwMode="auto">
            <a:xfrm>
              <a:off x="14128" y="10011"/>
              <a:ext cx="279" cy="251"/>
            </a:xfrm>
            <a:custGeom>
              <a:avLst/>
              <a:gdLst/>
              <a:ahLst/>
              <a:cxnLst>
                <a:cxn ang="0">
                  <a:pos x="161" y="139"/>
                </a:cxn>
                <a:cxn ang="0">
                  <a:pos x="99" y="139"/>
                </a:cxn>
                <a:cxn ang="0">
                  <a:pos x="18" y="139"/>
                </a:cxn>
                <a:cxn ang="0">
                  <a:pos x="6" y="145"/>
                </a:cxn>
                <a:cxn ang="0">
                  <a:pos x="0" y="150"/>
                </a:cxn>
                <a:cxn ang="0">
                  <a:pos x="6" y="162"/>
                </a:cxn>
                <a:cxn ang="0">
                  <a:pos x="6" y="162"/>
                </a:cxn>
                <a:cxn ang="0">
                  <a:pos x="31" y="184"/>
                </a:cxn>
                <a:cxn ang="0">
                  <a:pos x="62" y="206"/>
                </a:cxn>
                <a:cxn ang="0">
                  <a:pos x="99" y="223"/>
                </a:cxn>
                <a:cxn ang="0">
                  <a:pos x="136" y="234"/>
                </a:cxn>
                <a:cxn ang="0">
                  <a:pos x="180" y="245"/>
                </a:cxn>
                <a:cxn ang="0">
                  <a:pos x="217" y="251"/>
                </a:cxn>
                <a:cxn ang="0">
                  <a:pos x="248" y="251"/>
                </a:cxn>
                <a:cxn ang="0">
                  <a:pos x="279" y="251"/>
                </a:cxn>
                <a:cxn ang="0">
                  <a:pos x="279" y="223"/>
                </a:cxn>
                <a:cxn ang="0">
                  <a:pos x="279" y="195"/>
                </a:cxn>
                <a:cxn ang="0">
                  <a:pos x="273" y="156"/>
                </a:cxn>
                <a:cxn ang="0">
                  <a:pos x="260" y="123"/>
                </a:cxn>
                <a:cxn ang="0">
                  <a:pos x="248" y="89"/>
                </a:cxn>
                <a:cxn ang="0">
                  <a:pos x="229" y="56"/>
                </a:cxn>
                <a:cxn ang="0">
                  <a:pos x="211" y="28"/>
                </a:cxn>
                <a:cxn ang="0">
                  <a:pos x="186" y="6"/>
                </a:cxn>
                <a:cxn ang="0">
                  <a:pos x="180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61" y="17"/>
                </a:cxn>
                <a:cxn ang="0">
                  <a:pos x="161" y="89"/>
                </a:cxn>
                <a:cxn ang="0">
                  <a:pos x="161" y="139"/>
                </a:cxn>
              </a:cxnLst>
              <a:rect l="0" t="0" r="r" b="b"/>
              <a:pathLst>
                <a:path w="279" h="251">
                  <a:moveTo>
                    <a:pt x="161" y="139"/>
                  </a:moveTo>
                  <a:lnTo>
                    <a:pt x="99" y="139"/>
                  </a:lnTo>
                  <a:lnTo>
                    <a:pt x="18" y="139"/>
                  </a:lnTo>
                  <a:lnTo>
                    <a:pt x="6" y="145"/>
                  </a:lnTo>
                  <a:lnTo>
                    <a:pt x="0" y="150"/>
                  </a:lnTo>
                  <a:lnTo>
                    <a:pt x="6" y="162"/>
                  </a:lnTo>
                  <a:lnTo>
                    <a:pt x="31" y="184"/>
                  </a:lnTo>
                  <a:lnTo>
                    <a:pt x="62" y="206"/>
                  </a:lnTo>
                  <a:lnTo>
                    <a:pt x="99" y="223"/>
                  </a:lnTo>
                  <a:lnTo>
                    <a:pt x="136" y="234"/>
                  </a:lnTo>
                  <a:lnTo>
                    <a:pt x="180" y="245"/>
                  </a:lnTo>
                  <a:lnTo>
                    <a:pt x="217" y="251"/>
                  </a:lnTo>
                  <a:lnTo>
                    <a:pt x="248" y="251"/>
                  </a:lnTo>
                  <a:lnTo>
                    <a:pt x="279" y="251"/>
                  </a:lnTo>
                  <a:lnTo>
                    <a:pt x="279" y="223"/>
                  </a:lnTo>
                  <a:lnTo>
                    <a:pt x="279" y="195"/>
                  </a:lnTo>
                  <a:lnTo>
                    <a:pt x="273" y="156"/>
                  </a:lnTo>
                  <a:lnTo>
                    <a:pt x="260" y="123"/>
                  </a:lnTo>
                  <a:lnTo>
                    <a:pt x="248" y="89"/>
                  </a:lnTo>
                  <a:lnTo>
                    <a:pt x="229" y="56"/>
                  </a:lnTo>
                  <a:lnTo>
                    <a:pt x="211" y="28"/>
                  </a:lnTo>
                  <a:lnTo>
                    <a:pt x="186" y="6"/>
                  </a:lnTo>
                  <a:lnTo>
                    <a:pt x="180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61" y="17"/>
                  </a:lnTo>
                  <a:lnTo>
                    <a:pt x="161" y="89"/>
                  </a:lnTo>
                  <a:lnTo>
                    <a:pt x="161" y="139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1" name="Freeform 947"/>
            <p:cNvSpPr/>
            <p:nvPr/>
          </p:nvSpPr>
          <p:spPr bwMode="auto">
            <a:xfrm>
              <a:off x="14146" y="10028"/>
              <a:ext cx="255" cy="228"/>
            </a:xfrm>
            <a:custGeom>
              <a:avLst/>
              <a:gdLst/>
              <a:ahLst/>
              <a:cxnLst>
                <a:cxn ang="0">
                  <a:pos x="6" y="150"/>
                </a:cxn>
                <a:cxn ang="0">
                  <a:pos x="6" y="145"/>
                </a:cxn>
                <a:cxn ang="0">
                  <a:pos x="0" y="139"/>
                </a:cxn>
                <a:cxn ang="0">
                  <a:pos x="6" y="133"/>
                </a:cxn>
                <a:cxn ang="0">
                  <a:pos x="19" y="128"/>
                </a:cxn>
                <a:cxn ang="0">
                  <a:pos x="93" y="128"/>
                </a:cxn>
                <a:cxn ang="0">
                  <a:pos x="143" y="128"/>
                </a:cxn>
                <a:cxn ang="0">
                  <a:pos x="143" y="83"/>
                </a:cxn>
                <a:cxn ang="0">
                  <a:pos x="143" y="16"/>
                </a:cxn>
                <a:cxn ang="0">
                  <a:pos x="149" y="0"/>
                </a:cxn>
                <a:cxn ang="0">
                  <a:pos x="155" y="0"/>
                </a:cxn>
                <a:cxn ang="0">
                  <a:pos x="162" y="0"/>
                </a:cxn>
                <a:cxn ang="0">
                  <a:pos x="168" y="5"/>
                </a:cxn>
                <a:cxn ang="0">
                  <a:pos x="193" y="22"/>
                </a:cxn>
                <a:cxn ang="0">
                  <a:pos x="211" y="50"/>
                </a:cxn>
                <a:cxn ang="0">
                  <a:pos x="224" y="78"/>
                </a:cxn>
                <a:cxn ang="0">
                  <a:pos x="236" y="111"/>
                </a:cxn>
                <a:cxn ang="0">
                  <a:pos x="248" y="145"/>
                </a:cxn>
                <a:cxn ang="0">
                  <a:pos x="255" y="172"/>
                </a:cxn>
                <a:cxn ang="0">
                  <a:pos x="255" y="200"/>
                </a:cxn>
                <a:cxn ang="0">
                  <a:pos x="255" y="228"/>
                </a:cxn>
                <a:cxn ang="0">
                  <a:pos x="230" y="228"/>
                </a:cxn>
                <a:cxn ang="0">
                  <a:pos x="199" y="228"/>
                </a:cxn>
                <a:cxn ang="0">
                  <a:pos x="162" y="223"/>
                </a:cxn>
                <a:cxn ang="0">
                  <a:pos x="124" y="211"/>
                </a:cxn>
                <a:cxn ang="0">
                  <a:pos x="93" y="200"/>
                </a:cxn>
                <a:cxn ang="0">
                  <a:pos x="56" y="184"/>
                </a:cxn>
                <a:cxn ang="0">
                  <a:pos x="31" y="167"/>
                </a:cxn>
                <a:cxn ang="0">
                  <a:pos x="6" y="150"/>
                </a:cxn>
              </a:cxnLst>
              <a:rect l="0" t="0" r="r" b="b"/>
              <a:pathLst>
                <a:path w="255" h="228">
                  <a:moveTo>
                    <a:pt x="6" y="150"/>
                  </a:moveTo>
                  <a:lnTo>
                    <a:pt x="6" y="145"/>
                  </a:lnTo>
                  <a:lnTo>
                    <a:pt x="0" y="139"/>
                  </a:lnTo>
                  <a:lnTo>
                    <a:pt x="6" y="133"/>
                  </a:lnTo>
                  <a:lnTo>
                    <a:pt x="19" y="128"/>
                  </a:lnTo>
                  <a:lnTo>
                    <a:pt x="93" y="128"/>
                  </a:lnTo>
                  <a:lnTo>
                    <a:pt x="143" y="128"/>
                  </a:lnTo>
                  <a:lnTo>
                    <a:pt x="143" y="83"/>
                  </a:lnTo>
                  <a:lnTo>
                    <a:pt x="143" y="16"/>
                  </a:lnTo>
                  <a:lnTo>
                    <a:pt x="149" y="0"/>
                  </a:lnTo>
                  <a:lnTo>
                    <a:pt x="155" y="0"/>
                  </a:lnTo>
                  <a:lnTo>
                    <a:pt x="162" y="0"/>
                  </a:lnTo>
                  <a:lnTo>
                    <a:pt x="168" y="5"/>
                  </a:lnTo>
                  <a:lnTo>
                    <a:pt x="193" y="22"/>
                  </a:lnTo>
                  <a:lnTo>
                    <a:pt x="211" y="50"/>
                  </a:lnTo>
                  <a:lnTo>
                    <a:pt x="224" y="78"/>
                  </a:lnTo>
                  <a:lnTo>
                    <a:pt x="236" y="111"/>
                  </a:lnTo>
                  <a:lnTo>
                    <a:pt x="248" y="145"/>
                  </a:lnTo>
                  <a:lnTo>
                    <a:pt x="255" y="172"/>
                  </a:lnTo>
                  <a:lnTo>
                    <a:pt x="255" y="200"/>
                  </a:lnTo>
                  <a:lnTo>
                    <a:pt x="255" y="228"/>
                  </a:lnTo>
                  <a:lnTo>
                    <a:pt x="230" y="228"/>
                  </a:lnTo>
                  <a:lnTo>
                    <a:pt x="199" y="228"/>
                  </a:lnTo>
                  <a:lnTo>
                    <a:pt x="162" y="223"/>
                  </a:lnTo>
                  <a:lnTo>
                    <a:pt x="124" y="211"/>
                  </a:lnTo>
                  <a:lnTo>
                    <a:pt x="93" y="200"/>
                  </a:lnTo>
                  <a:lnTo>
                    <a:pt x="56" y="184"/>
                  </a:lnTo>
                  <a:lnTo>
                    <a:pt x="31" y="167"/>
                  </a:lnTo>
                  <a:lnTo>
                    <a:pt x="6" y="150"/>
                  </a:lnTo>
                  <a:close/>
                </a:path>
              </a:pathLst>
            </a:custGeom>
            <a:solidFill>
              <a:srgbClr val="DE0045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2" name="Freeform 948"/>
            <p:cNvSpPr/>
            <p:nvPr/>
          </p:nvSpPr>
          <p:spPr bwMode="auto">
            <a:xfrm>
              <a:off x="14165" y="10044"/>
              <a:ext cx="229" cy="207"/>
            </a:xfrm>
            <a:custGeom>
              <a:avLst/>
              <a:gdLst/>
              <a:ahLst/>
              <a:cxnLst>
                <a:cxn ang="0">
                  <a:pos x="6" y="134"/>
                </a:cxn>
                <a:cxn ang="0">
                  <a:pos x="6" y="129"/>
                </a:cxn>
                <a:cxn ang="0">
                  <a:pos x="0" y="123"/>
                </a:cxn>
                <a:cxn ang="0">
                  <a:pos x="6" y="117"/>
                </a:cxn>
                <a:cxn ang="0">
                  <a:pos x="18" y="117"/>
                </a:cxn>
                <a:cxn ang="0">
                  <a:pos x="80" y="117"/>
                </a:cxn>
                <a:cxn ang="0">
                  <a:pos x="130" y="117"/>
                </a:cxn>
                <a:cxn ang="0">
                  <a:pos x="130" y="73"/>
                </a:cxn>
                <a:cxn ang="0">
                  <a:pos x="130" y="12"/>
                </a:cxn>
                <a:cxn ang="0">
                  <a:pos x="130" y="0"/>
                </a:cxn>
                <a:cxn ang="0">
                  <a:pos x="143" y="0"/>
                </a:cxn>
                <a:cxn ang="0">
                  <a:pos x="149" y="0"/>
                </a:cxn>
                <a:cxn ang="0">
                  <a:pos x="149" y="6"/>
                </a:cxn>
                <a:cxn ang="0">
                  <a:pos x="174" y="23"/>
                </a:cxn>
                <a:cxn ang="0">
                  <a:pos x="186" y="45"/>
                </a:cxn>
                <a:cxn ang="0">
                  <a:pos x="205" y="73"/>
                </a:cxn>
                <a:cxn ang="0">
                  <a:pos x="217" y="101"/>
                </a:cxn>
                <a:cxn ang="0">
                  <a:pos x="229" y="156"/>
                </a:cxn>
                <a:cxn ang="0">
                  <a:pos x="229" y="207"/>
                </a:cxn>
                <a:cxn ang="0">
                  <a:pos x="174" y="201"/>
                </a:cxn>
                <a:cxn ang="0">
                  <a:pos x="112" y="190"/>
                </a:cxn>
                <a:cxn ang="0">
                  <a:pos x="80" y="179"/>
                </a:cxn>
                <a:cxn ang="0">
                  <a:pos x="49" y="168"/>
                </a:cxn>
                <a:cxn ang="0">
                  <a:pos x="25" y="151"/>
                </a:cxn>
                <a:cxn ang="0">
                  <a:pos x="6" y="134"/>
                </a:cxn>
              </a:cxnLst>
              <a:rect l="0" t="0" r="r" b="b"/>
              <a:pathLst>
                <a:path w="229" h="207">
                  <a:moveTo>
                    <a:pt x="6" y="134"/>
                  </a:moveTo>
                  <a:lnTo>
                    <a:pt x="6" y="129"/>
                  </a:lnTo>
                  <a:lnTo>
                    <a:pt x="0" y="123"/>
                  </a:lnTo>
                  <a:lnTo>
                    <a:pt x="6" y="117"/>
                  </a:lnTo>
                  <a:lnTo>
                    <a:pt x="18" y="117"/>
                  </a:lnTo>
                  <a:lnTo>
                    <a:pt x="80" y="117"/>
                  </a:lnTo>
                  <a:lnTo>
                    <a:pt x="130" y="117"/>
                  </a:lnTo>
                  <a:lnTo>
                    <a:pt x="130" y="73"/>
                  </a:lnTo>
                  <a:lnTo>
                    <a:pt x="130" y="12"/>
                  </a:lnTo>
                  <a:lnTo>
                    <a:pt x="130" y="0"/>
                  </a:lnTo>
                  <a:lnTo>
                    <a:pt x="143" y="0"/>
                  </a:lnTo>
                  <a:lnTo>
                    <a:pt x="149" y="0"/>
                  </a:lnTo>
                  <a:lnTo>
                    <a:pt x="149" y="6"/>
                  </a:lnTo>
                  <a:lnTo>
                    <a:pt x="174" y="23"/>
                  </a:lnTo>
                  <a:lnTo>
                    <a:pt x="186" y="45"/>
                  </a:lnTo>
                  <a:lnTo>
                    <a:pt x="205" y="73"/>
                  </a:lnTo>
                  <a:lnTo>
                    <a:pt x="217" y="101"/>
                  </a:lnTo>
                  <a:lnTo>
                    <a:pt x="229" y="156"/>
                  </a:lnTo>
                  <a:lnTo>
                    <a:pt x="229" y="207"/>
                  </a:lnTo>
                  <a:lnTo>
                    <a:pt x="174" y="201"/>
                  </a:lnTo>
                  <a:lnTo>
                    <a:pt x="112" y="190"/>
                  </a:lnTo>
                  <a:lnTo>
                    <a:pt x="80" y="179"/>
                  </a:lnTo>
                  <a:lnTo>
                    <a:pt x="49" y="168"/>
                  </a:lnTo>
                  <a:lnTo>
                    <a:pt x="25" y="151"/>
                  </a:lnTo>
                  <a:lnTo>
                    <a:pt x="6" y="134"/>
                  </a:lnTo>
                  <a:close/>
                </a:path>
              </a:pathLst>
            </a:custGeom>
            <a:solidFill>
              <a:srgbClr val="E31763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3" name="Freeform 949"/>
            <p:cNvSpPr/>
            <p:nvPr/>
          </p:nvSpPr>
          <p:spPr bwMode="auto">
            <a:xfrm>
              <a:off x="14183" y="10061"/>
              <a:ext cx="205" cy="184"/>
            </a:xfrm>
            <a:custGeom>
              <a:avLst/>
              <a:gdLst/>
              <a:ahLst/>
              <a:cxnLst>
                <a:cxn ang="0">
                  <a:pos x="7" y="117"/>
                </a:cxn>
                <a:cxn ang="0">
                  <a:pos x="7" y="117"/>
                </a:cxn>
                <a:cxn ang="0">
                  <a:pos x="0" y="112"/>
                </a:cxn>
                <a:cxn ang="0">
                  <a:pos x="7" y="106"/>
                </a:cxn>
                <a:cxn ang="0">
                  <a:pos x="19" y="100"/>
                </a:cxn>
                <a:cxn ang="0">
                  <a:pos x="75" y="100"/>
                </a:cxn>
                <a:cxn ang="0">
                  <a:pos x="118" y="100"/>
                </a:cxn>
                <a:cxn ang="0">
                  <a:pos x="118" y="67"/>
                </a:cxn>
                <a:cxn ang="0">
                  <a:pos x="118" y="11"/>
                </a:cxn>
                <a:cxn ang="0">
                  <a:pos x="118" y="0"/>
                </a:cxn>
                <a:cxn ang="0">
                  <a:pos x="125" y="0"/>
                </a:cxn>
                <a:cxn ang="0">
                  <a:pos x="131" y="0"/>
                </a:cxn>
                <a:cxn ang="0">
                  <a:pos x="131" y="6"/>
                </a:cxn>
                <a:cxn ang="0">
                  <a:pos x="149" y="22"/>
                </a:cxn>
                <a:cxn ang="0">
                  <a:pos x="168" y="39"/>
                </a:cxn>
                <a:cxn ang="0">
                  <a:pos x="180" y="61"/>
                </a:cxn>
                <a:cxn ang="0">
                  <a:pos x="193" y="89"/>
                </a:cxn>
                <a:cxn ang="0">
                  <a:pos x="205" y="139"/>
                </a:cxn>
                <a:cxn ang="0">
                  <a:pos x="205" y="184"/>
                </a:cxn>
                <a:cxn ang="0">
                  <a:pos x="156" y="178"/>
                </a:cxn>
                <a:cxn ang="0">
                  <a:pos x="100" y="167"/>
                </a:cxn>
                <a:cxn ang="0">
                  <a:pos x="75" y="162"/>
                </a:cxn>
                <a:cxn ang="0">
                  <a:pos x="50" y="151"/>
                </a:cxn>
                <a:cxn ang="0">
                  <a:pos x="25" y="134"/>
                </a:cxn>
                <a:cxn ang="0">
                  <a:pos x="7" y="117"/>
                </a:cxn>
              </a:cxnLst>
              <a:rect l="0" t="0" r="r" b="b"/>
              <a:pathLst>
                <a:path w="205" h="184">
                  <a:moveTo>
                    <a:pt x="7" y="117"/>
                  </a:moveTo>
                  <a:lnTo>
                    <a:pt x="7" y="117"/>
                  </a:lnTo>
                  <a:lnTo>
                    <a:pt x="0" y="112"/>
                  </a:lnTo>
                  <a:lnTo>
                    <a:pt x="7" y="106"/>
                  </a:lnTo>
                  <a:lnTo>
                    <a:pt x="19" y="100"/>
                  </a:lnTo>
                  <a:lnTo>
                    <a:pt x="75" y="100"/>
                  </a:lnTo>
                  <a:lnTo>
                    <a:pt x="118" y="100"/>
                  </a:lnTo>
                  <a:lnTo>
                    <a:pt x="118" y="67"/>
                  </a:lnTo>
                  <a:lnTo>
                    <a:pt x="118" y="11"/>
                  </a:lnTo>
                  <a:lnTo>
                    <a:pt x="118" y="0"/>
                  </a:lnTo>
                  <a:lnTo>
                    <a:pt x="125" y="0"/>
                  </a:lnTo>
                  <a:lnTo>
                    <a:pt x="131" y="0"/>
                  </a:lnTo>
                  <a:lnTo>
                    <a:pt x="131" y="6"/>
                  </a:lnTo>
                  <a:lnTo>
                    <a:pt x="149" y="22"/>
                  </a:lnTo>
                  <a:lnTo>
                    <a:pt x="168" y="39"/>
                  </a:lnTo>
                  <a:lnTo>
                    <a:pt x="180" y="61"/>
                  </a:lnTo>
                  <a:lnTo>
                    <a:pt x="193" y="89"/>
                  </a:lnTo>
                  <a:lnTo>
                    <a:pt x="205" y="139"/>
                  </a:lnTo>
                  <a:lnTo>
                    <a:pt x="205" y="184"/>
                  </a:lnTo>
                  <a:lnTo>
                    <a:pt x="156" y="178"/>
                  </a:lnTo>
                  <a:lnTo>
                    <a:pt x="100" y="167"/>
                  </a:lnTo>
                  <a:lnTo>
                    <a:pt x="75" y="162"/>
                  </a:lnTo>
                  <a:lnTo>
                    <a:pt x="50" y="151"/>
                  </a:lnTo>
                  <a:lnTo>
                    <a:pt x="25" y="134"/>
                  </a:lnTo>
                  <a:lnTo>
                    <a:pt x="7" y="117"/>
                  </a:lnTo>
                  <a:close/>
                </a:path>
              </a:pathLst>
            </a:custGeom>
            <a:solidFill>
              <a:srgbClr val="E83582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4" name="Freeform 950"/>
            <p:cNvSpPr/>
            <p:nvPr/>
          </p:nvSpPr>
          <p:spPr bwMode="auto">
            <a:xfrm>
              <a:off x="14202" y="10078"/>
              <a:ext cx="174" cy="156"/>
            </a:xfrm>
            <a:custGeom>
              <a:avLst/>
              <a:gdLst/>
              <a:ahLst/>
              <a:cxnLst>
                <a:cxn ang="0">
                  <a:pos x="6" y="100"/>
                </a:cxn>
                <a:cxn ang="0">
                  <a:pos x="6" y="100"/>
                </a:cxn>
                <a:cxn ang="0">
                  <a:pos x="0" y="95"/>
                </a:cxn>
                <a:cxn ang="0">
                  <a:pos x="6" y="89"/>
                </a:cxn>
                <a:cxn ang="0">
                  <a:pos x="12" y="89"/>
                </a:cxn>
                <a:cxn ang="0">
                  <a:pos x="68" y="89"/>
                </a:cxn>
                <a:cxn ang="0">
                  <a:pos x="99" y="89"/>
                </a:cxn>
                <a:cxn ang="0">
                  <a:pos x="99" y="56"/>
                </a:cxn>
                <a:cxn ang="0">
                  <a:pos x="99" y="11"/>
                </a:cxn>
                <a:cxn ang="0">
                  <a:pos x="106" y="0"/>
                </a:cxn>
                <a:cxn ang="0">
                  <a:pos x="112" y="0"/>
                </a:cxn>
                <a:cxn ang="0">
                  <a:pos x="112" y="0"/>
                </a:cxn>
                <a:cxn ang="0">
                  <a:pos x="118" y="5"/>
                </a:cxn>
                <a:cxn ang="0">
                  <a:pos x="130" y="17"/>
                </a:cxn>
                <a:cxn ang="0">
                  <a:pos x="143" y="33"/>
                </a:cxn>
                <a:cxn ang="0">
                  <a:pos x="155" y="56"/>
                </a:cxn>
                <a:cxn ang="0">
                  <a:pos x="168" y="78"/>
                </a:cxn>
                <a:cxn ang="0">
                  <a:pos x="174" y="122"/>
                </a:cxn>
                <a:cxn ang="0">
                  <a:pos x="174" y="156"/>
                </a:cxn>
                <a:cxn ang="0">
                  <a:pos x="137" y="156"/>
                </a:cxn>
                <a:cxn ang="0">
                  <a:pos x="87" y="150"/>
                </a:cxn>
                <a:cxn ang="0">
                  <a:pos x="62" y="139"/>
                </a:cxn>
                <a:cxn ang="0">
                  <a:pos x="43" y="128"/>
                </a:cxn>
                <a:cxn ang="0">
                  <a:pos x="19" y="117"/>
                </a:cxn>
                <a:cxn ang="0">
                  <a:pos x="6" y="100"/>
                </a:cxn>
              </a:cxnLst>
              <a:rect l="0" t="0" r="r" b="b"/>
              <a:pathLst>
                <a:path w="174" h="156">
                  <a:moveTo>
                    <a:pt x="6" y="100"/>
                  </a:moveTo>
                  <a:lnTo>
                    <a:pt x="6" y="100"/>
                  </a:lnTo>
                  <a:lnTo>
                    <a:pt x="0" y="95"/>
                  </a:lnTo>
                  <a:lnTo>
                    <a:pt x="6" y="89"/>
                  </a:lnTo>
                  <a:lnTo>
                    <a:pt x="12" y="89"/>
                  </a:lnTo>
                  <a:lnTo>
                    <a:pt x="68" y="89"/>
                  </a:lnTo>
                  <a:lnTo>
                    <a:pt x="99" y="89"/>
                  </a:lnTo>
                  <a:lnTo>
                    <a:pt x="99" y="56"/>
                  </a:lnTo>
                  <a:lnTo>
                    <a:pt x="99" y="11"/>
                  </a:lnTo>
                  <a:lnTo>
                    <a:pt x="106" y="0"/>
                  </a:lnTo>
                  <a:lnTo>
                    <a:pt x="112" y="0"/>
                  </a:lnTo>
                  <a:lnTo>
                    <a:pt x="118" y="5"/>
                  </a:lnTo>
                  <a:lnTo>
                    <a:pt x="130" y="17"/>
                  </a:lnTo>
                  <a:lnTo>
                    <a:pt x="143" y="33"/>
                  </a:lnTo>
                  <a:lnTo>
                    <a:pt x="155" y="56"/>
                  </a:lnTo>
                  <a:lnTo>
                    <a:pt x="168" y="78"/>
                  </a:lnTo>
                  <a:lnTo>
                    <a:pt x="174" y="122"/>
                  </a:lnTo>
                  <a:lnTo>
                    <a:pt x="174" y="156"/>
                  </a:lnTo>
                  <a:lnTo>
                    <a:pt x="137" y="156"/>
                  </a:lnTo>
                  <a:lnTo>
                    <a:pt x="87" y="150"/>
                  </a:lnTo>
                  <a:lnTo>
                    <a:pt x="62" y="139"/>
                  </a:lnTo>
                  <a:lnTo>
                    <a:pt x="43" y="128"/>
                  </a:lnTo>
                  <a:lnTo>
                    <a:pt x="19" y="117"/>
                  </a:lnTo>
                  <a:lnTo>
                    <a:pt x="6" y="100"/>
                  </a:lnTo>
                  <a:close/>
                </a:path>
              </a:pathLst>
            </a:custGeom>
            <a:solidFill>
              <a:srgbClr val="F057A3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5" name="Freeform 951"/>
            <p:cNvSpPr/>
            <p:nvPr/>
          </p:nvSpPr>
          <p:spPr bwMode="auto">
            <a:xfrm>
              <a:off x="14221" y="10095"/>
              <a:ext cx="149" cy="133"/>
            </a:xfrm>
            <a:custGeom>
              <a:avLst/>
              <a:gdLst/>
              <a:ahLst/>
              <a:cxnLst>
                <a:cxn ang="0">
                  <a:pos x="6" y="89"/>
                </a:cxn>
                <a:cxn ang="0">
                  <a:pos x="0" y="83"/>
                </a:cxn>
                <a:cxn ang="0">
                  <a:pos x="12" y="78"/>
                </a:cxn>
                <a:cxn ang="0">
                  <a:pos x="56" y="78"/>
                </a:cxn>
                <a:cxn ang="0">
                  <a:pos x="87" y="78"/>
                </a:cxn>
                <a:cxn ang="0">
                  <a:pos x="87" y="50"/>
                </a:cxn>
                <a:cxn ang="0">
                  <a:pos x="87" y="11"/>
                </a:cxn>
                <a:cxn ang="0">
                  <a:pos x="93" y="0"/>
                </a:cxn>
                <a:cxn ang="0">
                  <a:pos x="99" y="5"/>
                </a:cxn>
                <a:cxn ang="0">
                  <a:pos x="124" y="27"/>
                </a:cxn>
                <a:cxn ang="0">
                  <a:pos x="142" y="66"/>
                </a:cxn>
                <a:cxn ang="0">
                  <a:pos x="149" y="105"/>
                </a:cxn>
                <a:cxn ang="0">
                  <a:pos x="149" y="133"/>
                </a:cxn>
                <a:cxn ang="0">
                  <a:pos x="118" y="133"/>
                </a:cxn>
                <a:cxn ang="0">
                  <a:pos x="74" y="128"/>
                </a:cxn>
                <a:cxn ang="0">
                  <a:pos x="37" y="111"/>
                </a:cxn>
                <a:cxn ang="0">
                  <a:pos x="6" y="89"/>
                </a:cxn>
              </a:cxnLst>
              <a:rect l="0" t="0" r="r" b="b"/>
              <a:pathLst>
                <a:path w="149" h="133">
                  <a:moveTo>
                    <a:pt x="6" y="89"/>
                  </a:moveTo>
                  <a:lnTo>
                    <a:pt x="0" y="83"/>
                  </a:lnTo>
                  <a:lnTo>
                    <a:pt x="12" y="78"/>
                  </a:lnTo>
                  <a:lnTo>
                    <a:pt x="56" y="78"/>
                  </a:lnTo>
                  <a:lnTo>
                    <a:pt x="87" y="78"/>
                  </a:lnTo>
                  <a:lnTo>
                    <a:pt x="87" y="50"/>
                  </a:lnTo>
                  <a:lnTo>
                    <a:pt x="87" y="11"/>
                  </a:lnTo>
                  <a:lnTo>
                    <a:pt x="93" y="0"/>
                  </a:lnTo>
                  <a:lnTo>
                    <a:pt x="99" y="5"/>
                  </a:lnTo>
                  <a:lnTo>
                    <a:pt x="124" y="27"/>
                  </a:lnTo>
                  <a:lnTo>
                    <a:pt x="142" y="66"/>
                  </a:lnTo>
                  <a:lnTo>
                    <a:pt x="149" y="105"/>
                  </a:lnTo>
                  <a:lnTo>
                    <a:pt x="149" y="133"/>
                  </a:lnTo>
                  <a:lnTo>
                    <a:pt x="118" y="133"/>
                  </a:lnTo>
                  <a:lnTo>
                    <a:pt x="74" y="128"/>
                  </a:lnTo>
                  <a:lnTo>
                    <a:pt x="37" y="111"/>
                  </a:lnTo>
                  <a:lnTo>
                    <a:pt x="6" y="89"/>
                  </a:lnTo>
                  <a:close/>
                </a:path>
              </a:pathLst>
            </a:custGeom>
            <a:solidFill>
              <a:srgbClr val="F575C2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6" name="Freeform 952"/>
            <p:cNvSpPr/>
            <p:nvPr/>
          </p:nvSpPr>
          <p:spPr bwMode="auto">
            <a:xfrm>
              <a:off x="14245" y="10111"/>
              <a:ext cx="118" cy="112"/>
            </a:xfrm>
            <a:custGeom>
              <a:avLst/>
              <a:gdLst/>
              <a:ahLst/>
              <a:cxnLst>
                <a:cxn ang="0">
                  <a:pos x="0" y="73"/>
                </a:cxn>
                <a:cxn ang="0">
                  <a:pos x="0" y="67"/>
                </a:cxn>
                <a:cxn ang="0">
                  <a:pos x="7" y="67"/>
                </a:cxn>
                <a:cxn ang="0">
                  <a:pos x="44" y="67"/>
                </a:cxn>
                <a:cxn ang="0">
                  <a:pos x="69" y="67"/>
                </a:cxn>
                <a:cxn ang="0">
                  <a:pos x="69" y="45"/>
                </a:cxn>
                <a:cxn ang="0">
                  <a:pos x="69" y="11"/>
                </a:cxn>
                <a:cxn ang="0">
                  <a:pos x="69" y="0"/>
                </a:cxn>
                <a:cxn ang="0">
                  <a:pos x="75" y="6"/>
                </a:cxn>
                <a:cxn ang="0">
                  <a:pos x="100" y="28"/>
                </a:cxn>
                <a:cxn ang="0">
                  <a:pos x="112" y="56"/>
                </a:cxn>
                <a:cxn ang="0">
                  <a:pos x="118" y="84"/>
                </a:cxn>
                <a:cxn ang="0">
                  <a:pos x="118" y="112"/>
                </a:cxn>
                <a:cxn ang="0">
                  <a:pos x="87" y="112"/>
                </a:cxn>
                <a:cxn ang="0">
                  <a:pos x="56" y="106"/>
                </a:cxn>
                <a:cxn ang="0">
                  <a:pos x="25" y="89"/>
                </a:cxn>
                <a:cxn ang="0">
                  <a:pos x="0" y="73"/>
                </a:cxn>
              </a:cxnLst>
              <a:rect l="0" t="0" r="r" b="b"/>
              <a:pathLst>
                <a:path w="118" h="112">
                  <a:moveTo>
                    <a:pt x="0" y="73"/>
                  </a:moveTo>
                  <a:lnTo>
                    <a:pt x="0" y="67"/>
                  </a:lnTo>
                  <a:lnTo>
                    <a:pt x="7" y="67"/>
                  </a:lnTo>
                  <a:lnTo>
                    <a:pt x="44" y="67"/>
                  </a:lnTo>
                  <a:lnTo>
                    <a:pt x="69" y="67"/>
                  </a:lnTo>
                  <a:lnTo>
                    <a:pt x="69" y="45"/>
                  </a:lnTo>
                  <a:lnTo>
                    <a:pt x="69" y="11"/>
                  </a:lnTo>
                  <a:lnTo>
                    <a:pt x="69" y="0"/>
                  </a:lnTo>
                  <a:lnTo>
                    <a:pt x="75" y="6"/>
                  </a:lnTo>
                  <a:lnTo>
                    <a:pt x="100" y="28"/>
                  </a:lnTo>
                  <a:lnTo>
                    <a:pt x="112" y="56"/>
                  </a:lnTo>
                  <a:lnTo>
                    <a:pt x="118" y="84"/>
                  </a:lnTo>
                  <a:lnTo>
                    <a:pt x="118" y="112"/>
                  </a:lnTo>
                  <a:lnTo>
                    <a:pt x="87" y="112"/>
                  </a:lnTo>
                  <a:lnTo>
                    <a:pt x="56" y="106"/>
                  </a:lnTo>
                  <a:lnTo>
                    <a:pt x="25" y="89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FA94E0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7" name="Freeform 953"/>
            <p:cNvSpPr/>
            <p:nvPr/>
          </p:nvSpPr>
          <p:spPr bwMode="auto">
            <a:xfrm>
              <a:off x="14264" y="10128"/>
              <a:ext cx="93" cy="89"/>
            </a:xfrm>
            <a:custGeom>
              <a:avLst/>
              <a:gdLst/>
              <a:ahLst/>
              <a:cxnLst>
                <a:cxn ang="0">
                  <a:pos x="50" y="50"/>
                </a:cxn>
                <a:cxn ang="0">
                  <a:pos x="31" y="50"/>
                </a:cxn>
                <a:cxn ang="0">
                  <a:pos x="6" y="50"/>
                </a:cxn>
                <a:cxn ang="0">
                  <a:pos x="0" y="56"/>
                </a:cxn>
                <a:cxn ang="0">
                  <a:pos x="0" y="61"/>
                </a:cxn>
                <a:cxn ang="0">
                  <a:pos x="19" y="72"/>
                </a:cxn>
                <a:cxn ang="0">
                  <a:pos x="44" y="84"/>
                </a:cxn>
                <a:cxn ang="0">
                  <a:pos x="68" y="89"/>
                </a:cxn>
                <a:cxn ang="0">
                  <a:pos x="93" y="89"/>
                </a:cxn>
                <a:cxn ang="0">
                  <a:pos x="93" y="67"/>
                </a:cxn>
                <a:cxn ang="0">
                  <a:pos x="87" y="45"/>
                </a:cxn>
                <a:cxn ang="0">
                  <a:pos x="75" y="22"/>
                </a:cxn>
                <a:cxn ang="0">
                  <a:pos x="62" y="6"/>
                </a:cxn>
                <a:cxn ang="0">
                  <a:pos x="56" y="0"/>
                </a:cxn>
                <a:cxn ang="0">
                  <a:pos x="50" y="6"/>
                </a:cxn>
                <a:cxn ang="0">
                  <a:pos x="50" y="33"/>
                </a:cxn>
                <a:cxn ang="0">
                  <a:pos x="50" y="50"/>
                </a:cxn>
              </a:cxnLst>
              <a:rect l="0" t="0" r="r" b="b"/>
              <a:pathLst>
                <a:path w="93" h="89">
                  <a:moveTo>
                    <a:pt x="50" y="50"/>
                  </a:moveTo>
                  <a:lnTo>
                    <a:pt x="31" y="50"/>
                  </a:lnTo>
                  <a:lnTo>
                    <a:pt x="6" y="50"/>
                  </a:lnTo>
                  <a:lnTo>
                    <a:pt x="0" y="56"/>
                  </a:lnTo>
                  <a:lnTo>
                    <a:pt x="0" y="61"/>
                  </a:lnTo>
                  <a:lnTo>
                    <a:pt x="19" y="72"/>
                  </a:lnTo>
                  <a:lnTo>
                    <a:pt x="44" y="84"/>
                  </a:lnTo>
                  <a:lnTo>
                    <a:pt x="68" y="89"/>
                  </a:lnTo>
                  <a:lnTo>
                    <a:pt x="93" y="89"/>
                  </a:lnTo>
                  <a:lnTo>
                    <a:pt x="93" y="67"/>
                  </a:lnTo>
                  <a:lnTo>
                    <a:pt x="87" y="45"/>
                  </a:lnTo>
                  <a:lnTo>
                    <a:pt x="75" y="22"/>
                  </a:lnTo>
                  <a:lnTo>
                    <a:pt x="62" y="6"/>
                  </a:lnTo>
                  <a:lnTo>
                    <a:pt x="56" y="0"/>
                  </a:lnTo>
                  <a:lnTo>
                    <a:pt x="50" y="6"/>
                  </a:lnTo>
                  <a:lnTo>
                    <a:pt x="50" y="33"/>
                  </a:lnTo>
                  <a:lnTo>
                    <a:pt x="50" y="50"/>
                  </a:lnTo>
                  <a:close/>
                </a:path>
              </a:pathLst>
            </a:custGeom>
            <a:solidFill>
              <a:srgbClr val="FFB2FF"/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78" name="Freeform 954"/>
            <p:cNvSpPr/>
            <p:nvPr/>
          </p:nvSpPr>
          <p:spPr bwMode="auto">
            <a:xfrm>
              <a:off x="14128" y="10011"/>
              <a:ext cx="279" cy="251"/>
            </a:xfrm>
            <a:custGeom>
              <a:avLst/>
              <a:gdLst/>
              <a:ahLst/>
              <a:cxnLst>
                <a:cxn ang="0">
                  <a:pos x="161" y="139"/>
                </a:cxn>
                <a:cxn ang="0">
                  <a:pos x="99" y="139"/>
                </a:cxn>
                <a:cxn ang="0">
                  <a:pos x="18" y="139"/>
                </a:cxn>
                <a:cxn ang="0">
                  <a:pos x="6" y="145"/>
                </a:cxn>
                <a:cxn ang="0">
                  <a:pos x="0" y="150"/>
                </a:cxn>
                <a:cxn ang="0">
                  <a:pos x="6" y="162"/>
                </a:cxn>
                <a:cxn ang="0">
                  <a:pos x="6" y="162"/>
                </a:cxn>
                <a:cxn ang="0">
                  <a:pos x="31" y="184"/>
                </a:cxn>
                <a:cxn ang="0">
                  <a:pos x="62" y="206"/>
                </a:cxn>
                <a:cxn ang="0">
                  <a:pos x="99" y="223"/>
                </a:cxn>
                <a:cxn ang="0">
                  <a:pos x="136" y="234"/>
                </a:cxn>
                <a:cxn ang="0">
                  <a:pos x="180" y="245"/>
                </a:cxn>
                <a:cxn ang="0">
                  <a:pos x="217" y="251"/>
                </a:cxn>
                <a:cxn ang="0">
                  <a:pos x="248" y="251"/>
                </a:cxn>
                <a:cxn ang="0">
                  <a:pos x="279" y="251"/>
                </a:cxn>
                <a:cxn ang="0">
                  <a:pos x="279" y="223"/>
                </a:cxn>
                <a:cxn ang="0">
                  <a:pos x="279" y="195"/>
                </a:cxn>
                <a:cxn ang="0">
                  <a:pos x="273" y="156"/>
                </a:cxn>
                <a:cxn ang="0">
                  <a:pos x="260" y="123"/>
                </a:cxn>
                <a:cxn ang="0">
                  <a:pos x="248" y="89"/>
                </a:cxn>
                <a:cxn ang="0">
                  <a:pos x="229" y="56"/>
                </a:cxn>
                <a:cxn ang="0">
                  <a:pos x="211" y="28"/>
                </a:cxn>
                <a:cxn ang="0">
                  <a:pos x="186" y="6"/>
                </a:cxn>
                <a:cxn ang="0">
                  <a:pos x="180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61" y="17"/>
                </a:cxn>
                <a:cxn ang="0">
                  <a:pos x="161" y="89"/>
                </a:cxn>
                <a:cxn ang="0">
                  <a:pos x="161" y="139"/>
                </a:cxn>
              </a:cxnLst>
              <a:rect l="0" t="0" r="r" b="b"/>
              <a:pathLst>
                <a:path w="279" h="251">
                  <a:moveTo>
                    <a:pt x="161" y="139"/>
                  </a:moveTo>
                  <a:lnTo>
                    <a:pt x="99" y="139"/>
                  </a:lnTo>
                  <a:lnTo>
                    <a:pt x="18" y="139"/>
                  </a:lnTo>
                  <a:lnTo>
                    <a:pt x="6" y="145"/>
                  </a:lnTo>
                  <a:lnTo>
                    <a:pt x="0" y="150"/>
                  </a:lnTo>
                  <a:lnTo>
                    <a:pt x="6" y="162"/>
                  </a:lnTo>
                  <a:lnTo>
                    <a:pt x="31" y="184"/>
                  </a:lnTo>
                  <a:lnTo>
                    <a:pt x="62" y="206"/>
                  </a:lnTo>
                  <a:lnTo>
                    <a:pt x="99" y="223"/>
                  </a:lnTo>
                  <a:lnTo>
                    <a:pt x="136" y="234"/>
                  </a:lnTo>
                  <a:lnTo>
                    <a:pt x="180" y="245"/>
                  </a:lnTo>
                  <a:lnTo>
                    <a:pt x="217" y="251"/>
                  </a:lnTo>
                  <a:lnTo>
                    <a:pt x="248" y="251"/>
                  </a:lnTo>
                  <a:lnTo>
                    <a:pt x="279" y="251"/>
                  </a:lnTo>
                  <a:lnTo>
                    <a:pt x="279" y="223"/>
                  </a:lnTo>
                  <a:lnTo>
                    <a:pt x="279" y="195"/>
                  </a:lnTo>
                  <a:lnTo>
                    <a:pt x="273" y="156"/>
                  </a:lnTo>
                  <a:lnTo>
                    <a:pt x="260" y="123"/>
                  </a:lnTo>
                  <a:lnTo>
                    <a:pt x="248" y="89"/>
                  </a:lnTo>
                  <a:lnTo>
                    <a:pt x="229" y="56"/>
                  </a:lnTo>
                  <a:lnTo>
                    <a:pt x="211" y="28"/>
                  </a:lnTo>
                  <a:lnTo>
                    <a:pt x="186" y="6"/>
                  </a:lnTo>
                  <a:lnTo>
                    <a:pt x="180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61" y="17"/>
                  </a:lnTo>
                  <a:lnTo>
                    <a:pt x="161" y="89"/>
                  </a:lnTo>
                  <a:lnTo>
                    <a:pt x="161" y="139"/>
                  </a:lnTo>
                </a:path>
              </a:pathLst>
            </a:custGeom>
            <a:noFill/>
            <a:ln w="12">
              <a:solidFill>
                <a:srgbClr val="000000"/>
              </a:solidFill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447800" y="3505200"/>
            <a:ext cx="601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HASIL AUDIT MUTU INTERNAL SEMESTER 1  TAHUN  2020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EVALUASI KINERJA SMM TAHUN 2019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VERIFIKASI PENGENDALIAN PERUBAHAN NEW LINE  DENGAN PENAMBAHAN C-PRO DAN WOOD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39762"/>
          </a:xfrm>
        </p:spPr>
        <p:txBody>
          <a:bodyPr>
            <a:normAutofit/>
          </a:bodyPr>
          <a:lstStyle/>
          <a:p>
            <a:pPr marL="742950" lvl="0" indent="-742950" algn="l">
              <a:buFont typeface="+mj-lt"/>
              <a:buAutoNum type="arabicPeriod" startAt="5"/>
            </a:pPr>
            <a:r>
              <a:rPr lang="en-US" sz="3200" b="1" dirty="0" smtClean="0"/>
              <a:t>KECUKUPAN SUMBER DAYA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 marL="0">
              <a:buNone/>
            </a:pPr>
            <a:r>
              <a:rPr lang="en-US" sz="2600" dirty="0" err="1" smtClean="0"/>
              <a:t>Realisasi</a:t>
            </a:r>
            <a:r>
              <a:rPr lang="en-US" sz="2600" dirty="0" smtClean="0"/>
              <a:t> </a:t>
            </a:r>
            <a:r>
              <a:rPr lang="en-US" sz="2600" dirty="0" err="1" smtClean="0"/>
              <a:t>Perencanaan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Pengembangan</a:t>
            </a:r>
            <a:r>
              <a:rPr lang="en-US" sz="2600" dirty="0" smtClean="0"/>
              <a:t> </a:t>
            </a:r>
            <a:r>
              <a:rPr lang="en-US" sz="2600" dirty="0" err="1" smtClean="0"/>
              <a:t>Sumber</a:t>
            </a:r>
            <a:r>
              <a:rPr lang="en-US" sz="2600" dirty="0" smtClean="0"/>
              <a:t> </a:t>
            </a:r>
            <a:r>
              <a:rPr lang="en-US" sz="2600" dirty="0" err="1" smtClean="0"/>
              <a:t>Daya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mendukung</a:t>
            </a:r>
            <a:r>
              <a:rPr lang="en-US" sz="2600" dirty="0" smtClean="0"/>
              <a:t> </a:t>
            </a:r>
            <a:r>
              <a:rPr lang="en-US" sz="2600" dirty="0" err="1" smtClean="0"/>
              <a:t>Kinerja</a:t>
            </a:r>
            <a:r>
              <a:rPr lang="en-US" sz="2600" dirty="0" smtClean="0"/>
              <a:t> </a:t>
            </a:r>
            <a:r>
              <a:rPr lang="en-US" sz="2600" dirty="0" err="1" smtClean="0"/>
              <a:t>Organisasi</a:t>
            </a:r>
            <a:r>
              <a:rPr lang="en-US" sz="2600" dirty="0" smtClean="0"/>
              <a:t> </a:t>
            </a:r>
            <a:r>
              <a:rPr lang="en-US" sz="2600" dirty="0" err="1" smtClean="0"/>
              <a:t>tahun</a:t>
            </a:r>
            <a:r>
              <a:rPr lang="en-US" sz="2600" dirty="0" smtClean="0"/>
              <a:t> 2019 :</a:t>
            </a:r>
          </a:p>
          <a:p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:</a:t>
            </a:r>
          </a:p>
          <a:p>
            <a:pPr lvl="1"/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semua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matrik</a:t>
            </a:r>
            <a:r>
              <a:rPr lang="en-US" sz="1800" dirty="0" smtClean="0"/>
              <a:t> </a:t>
            </a:r>
            <a:r>
              <a:rPr lang="en-US" sz="1800" dirty="0" err="1" smtClean="0"/>
              <a:t>kompetensi</a:t>
            </a:r>
            <a:r>
              <a:rPr lang="en-US" sz="1800" dirty="0" smtClean="0"/>
              <a:t>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struktur</a:t>
            </a:r>
            <a:r>
              <a:rPr lang="en-US" sz="1800" dirty="0" smtClean="0"/>
              <a:t> </a:t>
            </a:r>
            <a:r>
              <a:rPr lang="en-US" sz="1800" dirty="0" err="1" smtClean="0"/>
              <a:t>ter</a:t>
            </a:r>
            <a:r>
              <a:rPr lang="en-US" sz="1800" dirty="0" smtClean="0"/>
              <a:t> update</a:t>
            </a:r>
          </a:p>
          <a:p>
            <a:pPr lvl="1"/>
            <a:r>
              <a:rPr lang="en-US" sz="1800" dirty="0" err="1" smtClean="0"/>
              <a:t>Beberapa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 Job </a:t>
            </a:r>
            <a:r>
              <a:rPr lang="en-US" sz="1800" dirty="0" err="1" smtClean="0"/>
              <a:t>Deskripsi</a:t>
            </a:r>
            <a:r>
              <a:rPr lang="en-US" sz="1800" dirty="0" smtClean="0"/>
              <a:t>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update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disosialisasi</a:t>
            </a:r>
            <a:endParaRPr lang="en-US" sz="1800" dirty="0" smtClean="0"/>
          </a:p>
          <a:p>
            <a:pPr lvl="1"/>
            <a:r>
              <a:rPr lang="en-US" sz="1800" dirty="0" err="1" smtClean="0"/>
              <a:t>Beberapa</a:t>
            </a:r>
            <a:r>
              <a:rPr lang="en-US" sz="1800" dirty="0" smtClean="0"/>
              <a:t> </a:t>
            </a:r>
            <a:r>
              <a:rPr lang="en-US" sz="1800" dirty="0" err="1" smtClean="0"/>
              <a:t>proses</a:t>
            </a:r>
            <a:r>
              <a:rPr lang="en-US" sz="1800" dirty="0" smtClean="0"/>
              <a:t> (training </a:t>
            </a:r>
            <a:r>
              <a:rPr lang="en-US" sz="1800" dirty="0" err="1" smtClean="0"/>
              <a:t>atau</a:t>
            </a:r>
            <a:r>
              <a:rPr lang="en-US" sz="1800" dirty="0" smtClean="0"/>
              <a:t> up grade) </a:t>
            </a:r>
            <a:r>
              <a:rPr lang="en-US" sz="1800" dirty="0" err="1" smtClean="0"/>
              <a:t>pengetahuan</a:t>
            </a:r>
            <a:r>
              <a:rPr lang="en-US" sz="1800" dirty="0" smtClean="0"/>
              <a:t> </a:t>
            </a:r>
            <a:r>
              <a:rPr lang="en-US" sz="1800" dirty="0" err="1" smtClean="0"/>
              <a:t>terhadap</a:t>
            </a:r>
            <a:r>
              <a:rPr lang="en-US" sz="1800" dirty="0" smtClean="0"/>
              <a:t> </a:t>
            </a:r>
            <a:r>
              <a:rPr lang="en-US" sz="1800" dirty="0" err="1" smtClean="0"/>
              <a:t>personil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ditunjuk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tugas</a:t>
            </a:r>
            <a:r>
              <a:rPr lang="en-US" sz="1800" dirty="0" smtClean="0"/>
              <a:t> </a:t>
            </a:r>
            <a:r>
              <a:rPr lang="en-US" sz="1800" dirty="0" err="1" smtClean="0"/>
              <a:t>khusus</a:t>
            </a:r>
            <a:r>
              <a:rPr lang="en-US" sz="1800" dirty="0" smtClean="0"/>
              <a:t> (</a:t>
            </a:r>
            <a:r>
              <a:rPr lang="en-US" sz="1800" dirty="0" err="1" smtClean="0"/>
              <a:t>Inspeksi</a:t>
            </a:r>
            <a:r>
              <a:rPr lang="en-US" sz="1800" dirty="0" smtClean="0"/>
              <a:t> QC)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diberikan</a:t>
            </a:r>
            <a:endParaRPr lang="en-US" sz="1800" dirty="0" smtClean="0"/>
          </a:p>
          <a:p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daya</a:t>
            </a:r>
            <a:r>
              <a:rPr lang="en-US" sz="2400" dirty="0" smtClean="0"/>
              <a:t> </a:t>
            </a:r>
            <a:r>
              <a:rPr lang="en-US" sz="2400" dirty="0" err="1" smtClean="0"/>
              <a:t>Mesin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id-ID" altLang="en-US" sz="2400" dirty="0" smtClean="0"/>
              <a:t>Alat Bantu Produksi</a:t>
            </a:r>
            <a:endParaRPr lang="en-US" sz="2400" dirty="0" smtClean="0"/>
          </a:p>
          <a:p>
            <a:pPr lvl="1"/>
            <a:r>
              <a:rPr lang="en-US" sz="1800" dirty="0" err="1" smtClean="0"/>
              <a:t>Kondisi</a:t>
            </a:r>
            <a:r>
              <a:rPr lang="en-US" sz="1800" dirty="0" smtClean="0"/>
              <a:t> </a:t>
            </a:r>
            <a:r>
              <a:rPr lang="en-US" sz="1800" dirty="0" err="1" smtClean="0"/>
              <a:t>mesin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status </a:t>
            </a:r>
            <a:r>
              <a:rPr lang="en-US" sz="1800" dirty="0" err="1" smtClean="0"/>
              <a:t>selalu</a:t>
            </a:r>
            <a:r>
              <a:rPr lang="en-US" sz="1800" dirty="0" smtClean="0"/>
              <a:t> </a:t>
            </a:r>
            <a:r>
              <a:rPr lang="id-ID" altLang="en-US" sz="1800" dirty="0" smtClean="0"/>
              <a:t>di</a:t>
            </a:r>
            <a:r>
              <a:rPr lang="en-US" sz="1800" dirty="0" smtClean="0"/>
              <a:t>update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terecord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baik</a:t>
            </a:r>
            <a:endParaRPr lang="en-US" sz="1800" dirty="0" smtClean="0"/>
          </a:p>
          <a:p>
            <a:pPr lvl="1"/>
            <a:r>
              <a:rPr lang="en-US" sz="1800" dirty="0" err="1" smtClean="0"/>
              <a:t>Departemen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pengajuan</a:t>
            </a:r>
            <a:r>
              <a:rPr lang="en-US" sz="1800" dirty="0" smtClean="0"/>
              <a:t> </a:t>
            </a:r>
            <a:r>
              <a:rPr lang="en-US" sz="1800" dirty="0" err="1" smtClean="0"/>
              <a:t>pengadaan</a:t>
            </a:r>
            <a:r>
              <a:rPr lang="en-US" sz="1800" dirty="0" smtClean="0"/>
              <a:t> </a:t>
            </a:r>
            <a:r>
              <a:rPr lang="en-US" sz="1800" dirty="0" err="1" smtClean="0"/>
              <a:t>alat</a:t>
            </a:r>
            <a:r>
              <a:rPr lang="en-US" sz="1800" dirty="0" smtClean="0"/>
              <a:t> bantu (</a:t>
            </a:r>
            <a:r>
              <a:rPr lang="en-US" sz="1800" dirty="0" err="1" smtClean="0"/>
              <a:t>RnD</a:t>
            </a:r>
            <a:r>
              <a:rPr lang="en-US" sz="1800" dirty="0" smtClean="0"/>
              <a:t>)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id-ID" altLang="en-US" sz="1800" dirty="0" smtClean="0"/>
              <a:t>update (tidak </a:t>
            </a:r>
            <a:r>
              <a:rPr lang="en-US" sz="1800" dirty="0" err="1" smtClean="0"/>
              <a:t>memiliki</a:t>
            </a:r>
            <a:r>
              <a:rPr lang="id-ID" altLang="en-US" sz="1800" dirty="0" err="1" smtClean="0"/>
              <a:t>)</a:t>
            </a:r>
            <a:r>
              <a:rPr lang="en-US" sz="1800" dirty="0" smtClean="0"/>
              <a:t> record monitoring </a:t>
            </a:r>
            <a:r>
              <a:rPr lang="en-US" sz="1800" dirty="0" err="1" smtClean="0"/>
              <a:t>realisasi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pengadaan </a:t>
            </a:r>
            <a:r>
              <a:rPr lang="id-ID" altLang="en-US" sz="1800" dirty="0" err="1" smtClean="0"/>
              <a:t>setelah tahun 2018</a:t>
            </a:r>
            <a:r>
              <a:rPr lang="en-US" sz="1800" dirty="0" smtClean="0"/>
              <a:t> </a:t>
            </a:r>
          </a:p>
          <a:p>
            <a:r>
              <a:rPr lang="en-US" sz="2400" dirty="0" err="1" smtClean="0"/>
              <a:t>Infrastruktur</a:t>
            </a:r>
            <a:endParaRPr lang="en-US" sz="2400" dirty="0" smtClean="0"/>
          </a:p>
          <a:p>
            <a:pPr lvl="1"/>
            <a:r>
              <a:rPr lang="en-US" sz="1800" dirty="0" smtClean="0"/>
              <a:t>Lay Out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beberapa</a:t>
            </a:r>
            <a:r>
              <a:rPr lang="en-US" sz="1800" dirty="0" smtClean="0"/>
              <a:t> area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up date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kondisi</a:t>
            </a:r>
            <a:r>
              <a:rPr lang="en-US" sz="1800" dirty="0" smtClean="0"/>
              <a:t> yang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sebaliknya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perencanaan</a:t>
            </a:r>
            <a:r>
              <a:rPr lang="en-US" sz="1800" dirty="0" smtClean="0"/>
              <a:t> Lay out </a:t>
            </a:r>
            <a:r>
              <a:rPr lang="en-US" sz="1800" dirty="0" err="1" smtClean="0"/>
              <a:t>sudah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upgrade </a:t>
            </a:r>
            <a:r>
              <a:rPr lang="en-US" sz="1800" dirty="0" err="1" smtClean="0"/>
              <a:t>sedangkan</a:t>
            </a:r>
            <a:r>
              <a:rPr lang="en-US" sz="1800" dirty="0" smtClean="0"/>
              <a:t> </a:t>
            </a:r>
            <a:r>
              <a:rPr lang="en-US" sz="1800" dirty="0" err="1" smtClean="0"/>
              <a:t>realisasinya</a:t>
            </a:r>
            <a:r>
              <a:rPr lang="en-US" sz="1800" dirty="0" smtClean="0"/>
              <a:t>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berjalan</a:t>
            </a:r>
            <a:r>
              <a:rPr lang="en-US" sz="1800" dirty="0" smtClean="0"/>
              <a:t> (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perencanaan</a:t>
            </a:r>
            <a:r>
              <a:rPr lang="en-US" sz="1800" dirty="0" smtClean="0"/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944562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 startAt="6"/>
            </a:pPr>
            <a:r>
              <a:rPr lang="en-US" sz="1800" b="1" dirty="0" smtClean="0"/>
              <a:t>PENCAPAIAN SASARAN MUTU PERUSAHAAN DAN TINDAKAN PERBAIKAN TAHUN 2019 SESUAI SISTEM MANAJEMEN MUTU ISO 9001:2015</a:t>
            </a:r>
            <a:endParaRPr lang="en-US" sz="18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447800" y="1203198"/>
          <a:ext cx="6781671" cy="5402140"/>
        </p:xfrm>
        <a:graphic>
          <a:graphicData uri="http://schemas.openxmlformats.org/drawingml/2006/table">
            <a:tbl>
              <a:tblPr/>
              <a:tblGrid>
                <a:gridCol w="361950"/>
                <a:gridCol w="2103755"/>
                <a:gridCol w="1969796"/>
                <a:gridCol w="2346170"/>
              </a:tblGrid>
              <a:tr h="210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No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Quality Objective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Target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Achievement of Quality Objective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  <a:tr h="6376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1.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Memenuhi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kebutuhan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dan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harapan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pelanggan</a:t>
                      </a:r>
                      <a:endParaRPr lang="en-US" sz="12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 Narrow" panose="020B0606020202030204" pitchFamily="34" charset="0"/>
                          <a:ea typeface="Times New Roman" panose="02020603050405020304"/>
                          <a:cs typeface="Arial Narrow" panose="020B0606020202030204" pitchFamily="34" charset="0"/>
                        </a:rPr>
                        <a:t>Minimal 85%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  <a:sym typeface="Wingdings" panose="05000000000000000000"/>
                        </a:rPr>
                        <a:t>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Realization : Tercapai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 </a:t>
                      </a:r>
                      <a:r>
                        <a:rPr lang="en-US" sz="800" u="sng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Realisasi Penjualan x 100%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    Jumlah PO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 98.00%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2.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Jumlah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keluhan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pelanggan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terhadap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mutu</a:t>
                      </a: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produk</a:t>
                      </a:r>
                      <a:endParaRPr lang="en-US" sz="12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Maksimal 0,5% dari unit terjual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  <a:sym typeface="Wingdings" panose="05000000000000000000"/>
                        </a:rPr>
                        <a:t>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Realization : Tercapai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 </a:t>
                      </a:r>
                      <a:r>
                        <a:rPr lang="en-US" sz="800" u="sng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Jumlah Produk servis/ tahun x 100%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              Jumlah Penjualan/ tahun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 0.4 %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3.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Arial Narrow" panose="020B0606020202030204" pitchFamily="34" charset="0"/>
                          <a:ea typeface="Microsoft JhengHei UI Light" panose="020B0304030504040204" charset="-120"/>
                          <a:cs typeface="Arial Narrow" panose="020B0606020202030204" pitchFamily="34" charset="0"/>
                        </a:rPr>
                        <a:t>Peningkatan</a:t>
                      </a:r>
                      <a:r>
                        <a:rPr lang="en-US" sz="1200" dirty="0">
                          <a:latin typeface="Arial Narrow" panose="020B0606020202030204" pitchFamily="34" charset="0"/>
                          <a:ea typeface="Microsoft JhengHei UI Light" panose="020B0304030504040204" charset="-120"/>
                          <a:cs typeface="Arial Narrow" panose="020B0606020202030204" pitchFamily="34" charset="0"/>
                        </a:rPr>
                        <a:t> rata-rata total value (</a:t>
                      </a:r>
                      <a:r>
                        <a:rPr lang="en-US" sz="1200" dirty="0" err="1">
                          <a:latin typeface="Arial Narrow" panose="020B0606020202030204" pitchFamily="34" charset="0"/>
                          <a:ea typeface="Microsoft JhengHei UI Light" panose="020B0304030504040204" charset="-120"/>
                          <a:cs typeface="Arial Narrow" panose="020B0606020202030204" pitchFamily="34" charset="0"/>
                        </a:rPr>
                        <a:t>nilai</a:t>
                      </a:r>
                      <a:r>
                        <a:rPr lang="en-US" sz="1200" dirty="0">
                          <a:latin typeface="Arial Narrow" panose="020B0606020202030204" pitchFamily="34" charset="0"/>
                          <a:ea typeface="Microsoft JhengHei UI Light" panose="020B0304030504040204" charset="-120"/>
                          <a:cs typeface="Arial Narrow" panose="020B0606020202030204" pitchFamily="34" charset="0"/>
                        </a:rPr>
                        <a:t>) </a:t>
                      </a:r>
                      <a:r>
                        <a:rPr lang="en-US" sz="1200" dirty="0" err="1">
                          <a:latin typeface="Arial Narrow" panose="020B0606020202030204" pitchFamily="34" charset="0"/>
                          <a:ea typeface="Microsoft JhengHei UI Light" panose="020B0304030504040204" charset="-120"/>
                          <a:cs typeface="Arial Narrow" panose="020B0606020202030204" pitchFamily="34" charset="0"/>
                        </a:rPr>
                        <a:t>penjualan</a:t>
                      </a:r>
                      <a:r>
                        <a:rPr lang="en-US" sz="1200" dirty="0">
                          <a:latin typeface="Arial Narrow" panose="020B0606020202030204" pitchFamily="34" charset="0"/>
                          <a:ea typeface="Microsoft JhengHei UI Light" panose="020B0304030504040204" charset="-120"/>
                          <a:cs typeface="Arial Narrow" panose="020B0606020202030204" pitchFamily="34" charset="0"/>
                        </a:rPr>
                        <a:t> :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7% </a:t>
                      </a:r>
                      <a:r>
                        <a:rPr lang="en-US" sz="12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pertahun</a:t>
                      </a:r>
                      <a:endParaRPr lang="en-US" sz="1200" b="1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  <a:sym typeface="Wingdings" panose="05000000000000000000"/>
                        </a:rPr>
                        <a:t>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Realization : Tercapai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</a:t>
                      </a:r>
                      <a:r>
                        <a:rPr lang="en-US" sz="800" u="sng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Stn – Stn (n-1) x 100%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           Stn(n-1)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10%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4.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Pencapaian market share lokal dan Eksport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Minimal 60% </a:t>
                      </a:r>
                      <a:r>
                        <a:rPr lang="en-US" sz="12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Atau </a:t>
                      </a: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Minimal 1.</a:t>
                      </a:r>
                      <a:r>
                        <a:rPr lang="id-ID" alt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0</a:t>
                      </a: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00.000 unit </a:t>
                      </a:r>
                      <a:r>
                        <a:rPr lang="en-US" sz="12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produk</a:t>
                      </a: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pertahun</a:t>
                      </a:r>
                      <a:endParaRPr lang="en-US" sz="12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  <a:sym typeface="Symbol" panose="05050102010706020507"/>
                        </a:rPr>
                        <a:t></a:t>
                      </a:r>
                      <a:endParaRPr lang="en-US" sz="800" b="1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Realization : Tidak Tercapai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948.271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5.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Pencapaian penjualan eksport 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Minimal 10% </a:t>
                      </a:r>
                      <a:r>
                        <a:rPr lang="en-US" sz="12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dari</a:t>
                      </a: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total </a:t>
                      </a:r>
                      <a:r>
                        <a:rPr lang="en-US" sz="12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penjualan</a:t>
                      </a: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12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lokal</a:t>
                      </a:r>
                      <a:endParaRPr lang="en-US" sz="1200" b="1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  <a:sym typeface="Symbol" panose="05050102010706020507"/>
                        </a:rPr>
                        <a:t></a:t>
                      </a:r>
                      <a:endParaRPr lang="en-US" sz="800" b="1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Realization : Tidak Tercapai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 </a:t>
                      </a:r>
                      <a:r>
                        <a:rPr lang="en-US" sz="800" u="sng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Total Eksport 2019  x 100%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       Total penjualan 2019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 5.6%</a:t>
                      </a:r>
                      <a:endParaRPr lang="en-US" sz="8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6.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Pemanfaatan dari aspek sumber daya yang ada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Minimal 80%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  <a:sym typeface="Symbol" panose="05050102010706020507"/>
                        </a:rPr>
                        <a:t></a:t>
                      </a:r>
                      <a:endParaRPr lang="en-US" sz="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Realization : </a:t>
                      </a:r>
                      <a:r>
                        <a:rPr lang="en-US" sz="800" b="1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Tidak</a:t>
                      </a:r>
                      <a:r>
                        <a:rPr lang="en-US" sz="800" b="1" dirty="0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800" b="1" dirty="0" err="1"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Tercapai</a:t>
                      </a:r>
                      <a:endParaRPr lang="en-US" sz="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</a:t>
                      </a:r>
                      <a:r>
                        <a:rPr lang="en-US" sz="800" u="sng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Hasil</a:t>
                      </a:r>
                      <a:r>
                        <a:rPr lang="en-US" sz="800" u="sng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Produksi</a:t>
                      </a:r>
                      <a:r>
                        <a:rPr lang="en-US" sz="8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</a:t>
                      </a:r>
                      <a:r>
                        <a:rPr lang="en-US" sz="800" dirty="0" smtClean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           =  </a:t>
                      </a:r>
                      <a:r>
                        <a:rPr lang="en-US" sz="800" u="sng" dirty="0" smtClean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911.500</a:t>
                      </a:r>
                      <a:endParaRPr lang="en-US" sz="800" u="sng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 </a:t>
                      </a:r>
                      <a:r>
                        <a:rPr lang="en-US" sz="800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Kapasitas</a:t>
                      </a:r>
                      <a:r>
                        <a:rPr lang="en-US" sz="8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800" dirty="0" smtClean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Produksi           1.200.000</a:t>
                      </a:r>
                      <a:endParaRPr lang="en-US" sz="8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= 76%</a:t>
                      </a:r>
                      <a:endParaRPr lang="en-US" sz="8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80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7.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Aspek rasio pengembalian investasi 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Minimal 5 % </a:t>
                      </a:r>
                      <a:r>
                        <a:rPr lang="en-US" sz="12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pertahun</a:t>
                      </a:r>
                      <a:endParaRPr lang="en-US" sz="1200" b="1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  <a:sym typeface="Symbol" panose="05050102010706020507"/>
                        </a:rPr>
                        <a:t></a:t>
                      </a:r>
                      <a:endParaRPr lang="en-US" sz="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Realization : </a:t>
                      </a:r>
                      <a:r>
                        <a:rPr lang="en-US" sz="800" b="1" dirty="0" err="1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Tidak</a:t>
                      </a:r>
                      <a:r>
                        <a:rPr lang="en-US" sz="800" b="1" dirty="0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Tercapai</a:t>
                      </a:r>
                      <a:r>
                        <a:rPr lang="en-US" sz="800" b="1" dirty="0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                                                               </a:t>
                      </a:r>
                      <a:endParaRPr lang="en-US" sz="8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ROI =</a:t>
                      </a:r>
                      <a:r>
                        <a:rPr lang="en-US" sz="800" u="sng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(</a:t>
                      </a:r>
                      <a:r>
                        <a:rPr lang="en-US" sz="800" u="sng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Laba</a:t>
                      </a:r>
                      <a:r>
                        <a:rPr lang="en-US" sz="800" u="sng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) X 100 %</a:t>
                      </a:r>
                      <a:endParaRPr lang="en-US" sz="8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         Modal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    = 2.1 %</a:t>
                      </a:r>
                      <a:endParaRPr lang="en-US" sz="8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6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8.</a:t>
                      </a:r>
                    </a:p>
                  </a:txBody>
                  <a:tcPr marL="32062" marR="3206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Kegagalan 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Maksimal 0,5% dari jumlah pemakaian</a:t>
                      </a: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  <a:sym typeface="Symbol" panose="05050102010706020507"/>
                        </a:rPr>
                        <a:t></a:t>
                      </a:r>
                      <a:endParaRPr lang="en-US" sz="800" b="1" dirty="0">
                        <a:latin typeface="Times New Roman" panose="020206030504050203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Realization</a:t>
                      </a:r>
                      <a:r>
                        <a:rPr lang="en-US" sz="8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: </a:t>
                      </a:r>
                      <a:r>
                        <a:rPr lang="en-US" sz="8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Tidak</a:t>
                      </a:r>
                      <a:r>
                        <a:rPr lang="en-US" sz="8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en-US" sz="800" b="1" dirty="0" err="1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Tercapai</a:t>
                      </a:r>
                      <a:endParaRPr lang="en-US" sz="8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0.56% </a:t>
                      </a:r>
                      <a:endParaRPr lang="en-US" sz="8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32062" marR="32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7"/>
            </a:pPr>
            <a:r>
              <a:rPr lang="en-US" sz="2400" b="1" dirty="0" err="1" smtClean="0"/>
              <a:t>Verifikasi</a:t>
            </a:r>
            <a:r>
              <a:rPr lang="en-US" sz="2400" b="1" dirty="0" smtClean="0"/>
              <a:t> C-Pro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WoodLine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hasil</a:t>
            </a:r>
            <a:r>
              <a:rPr lang="en-US" sz="2400" b="1" dirty="0" smtClean="0"/>
              <a:t> Audit </a:t>
            </a:r>
            <a:r>
              <a:rPr lang="en-US" sz="2400" b="1" dirty="0" err="1" smtClean="0"/>
              <a:t>Mutu</a:t>
            </a:r>
            <a:r>
              <a:rPr lang="en-US" sz="2400" b="1" dirty="0" smtClean="0"/>
              <a:t> Internal 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7848600" cy="5213985"/>
          </a:xfrm>
        </p:spPr>
        <p:txBody>
          <a:bodyPr>
            <a:noAutofit/>
          </a:bodyPr>
          <a:lstStyle/>
          <a:p>
            <a:pPr>
              <a:buFont typeface="+mj-lt"/>
              <a:buAutoNum type="alphaLcPeriod"/>
            </a:pPr>
            <a:r>
              <a:rPr lang="en-US" sz="1600" dirty="0" err="1" smtClean="0"/>
              <a:t>Evaluasi</a:t>
            </a:r>
            <a:r>
              <a:rPr lang="en-US" sz="1600" dirty="0" smtClean="0"/>
              <a:t> </a:t>
            </a:r>
            <a:r>
              <a:rPr lang="en-US" sz="1600" dirty="0" err="1" smtClean="0"/>
              <a:t>pencapaian</a:t>
            </a:r>
            <a:r>
              <a:rPr lang="en-US" sz="1600" dirty="0" smtClean="0"/>
              <a:t> </a:t>
            </a:r>
            <a:r>
              <a:rPr lang="en-US" sz="1600" dirty="0" err="1" smtClean="0"/>
              <a:t>Analisa</a:t>
            </a:r>
            <a:r>
              <a:rPr lang="en-US" sz="1600" dirty="0" smtClean="0"/>
              <a:t> </a:t>
            </a:r>
            <a:r>
              <a:rPr lang="en-US" sz="1600" dirty="0" err="1" smtClean="0"/>
              <a:t>Resiko</a:t>
            </a:r>
            <a:r>
              <a:rPr lang="en-US" sz="1600" dirty="0" smtClean="0"/>
              <a:t> (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resiko</a:t>
            </a:r>
            <a:r>
              <a:rPr lang="en-US" sz="1600" dirty="0" smtClean="0"/>
              <a:t>) </a:t>
            </a:r>
            <a:r>
              <a:rPr lang="en-US" sz="1600" dirty="0" err="1" smtClean="0"/>
              <a:t>bagian</a:t>
            </a:r>
            <a:r>
              <a:rPr lang="en-US" sz="1600" dirty="0" smtClean="0"/>
              <a:t> Produksi </a:t>
            </a:r>
            <a:r>
              <a:rPr lang="en-US" sz="1600" dirty="0" err="1" smtClean="0"/>
              <a:t>Woodline</a:t>
            </a:r>
            <a:r>
              <a:rPr lang="en-US" sz="1600" dirty="0" smtClean="0"/>
              <a:t> semester ke-2 (</a:t>
            </a:r>
            <a:r>
              <a:rPr lang="en-US" sz="1600" dirty="0" err="1" smtClean="0"/>
              <a:t>Juli</a:t>
            </a:r>
            <a:r>
              <a:rPr lang="en-US" sz="1600" dirty="0" smtClean="0"/>
              <a:t> – Des) 2019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ditemukan</a:t>
            </a:r>
            <a:r>
              <a:rPr lang="en-US" sz="1600" dirty="0" smtClean="0"/>
              <a:t> </a:t>
            </a:r>
            <a:r>
              <a:rPr lang="en-US" sz="1600" dirty="0" err="1" smtClean="0"/>
              <a:t>bukti</a:t>
            </a:r>
            <a:r>
              <a:rPr lang="en-US" sz="1600" dirty="0" smtClean="0"/>
              <a:t> </a:t>
            </a:r>
            <a:r>
              <a:rPr lang="en-US" sz="1600" dirty="0" err="1" smtClean="0"/>
              <a:t>pembuatan </a:t>
            </a:r>
            <a:r>
              <a:rPr lang="id-ID" altLang="en-US" sz="1600" dirty="0" err="1" smtClean="0"/>
              <a:t>(PRD WoodLine)</a:t>
            </a:r>
            <a:endParaRPr lang="en-US" sz="1600" dirty="0" smtClean="0"/>
          </a:p>
          <a:p>
            <a:pPr>
              <a:buFont typeface="+mj-lt"/>
              <a:buAutoNum type="alphaLcPeriod"/>
            </a:pPr>
            <a:r>
              <a:rPr lang="en-US" sz="1600" dirty="0" err="1" smtClean="0"/>
              <a:t>Analisa</a:t>
            </a:r>
            <a:r>
              <a:rPr lang="en-US" sz="1600" dirty="0" smtClean="0"/>
              <a:t> </a:t>
            </a:r>
            <a:r>
              <a:rPr lang="en-US" sz="1600" dirty="0" err="1" smtClean="0"/>
              <a:t>Resiko</a:t>
            </a:r>
            <a:r>
              <a:rPr lang="en-US" sz="1600" dirty="0" smtClean="0"/>
              <a:t> (</a:t>
            </a:r>
            <a:r>
              <a:rPr lang="en-US" sz="1600" dirty="0" err="1" smtClean="0"/>
              <a:t>Pengendalian</a:t>
            </a:r>
            <a:r>
              <a:rPr lang="en-US" sz="1600" dirty="0" smtClean="0"/>
              <a:t> </a:t>
            </a:r>
            <a:r>
              <a:rPr lang="en-US" sz="1600" dirty="0" err="1" smtClean="0"/>
              <a:t>resiko</a:t>
            </a:r>
            <a:r>
              <a:rPr lang="en-US" sz="1600" dirty="0" smtClean="0"/>
              <a:t>) </a:t>
            </a:r>
            <a:r>
              <a:rPr lang="en-US" sz="1600" dirty="0" err="1" smtClean="0"/>
              <a:t>bagian</a:t>
            </a:r>
            <a:r>
              <a:rPr lang="en-US" sz="1600" dirty="0" smtClean="0"/>
              <a:t> Produksi C-Pro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masuk</a:t>
            </a:r>
            <a:r>
              <a:rPr lang="en-US" sz="1600" dirty="0" smtClean="0"/>
              <a:t> </a:t>
            </a:r>
            <a:r>
              <a:rPr lang="en-US" sz="1600" dirty="0" err="1" smtClean="0"/>
              <a:t>didalam</a:t>
            </a:r>
            <a:r>
              <a:rPr lang="en-US" sz="1600" dirty="0" smtClean="0"/>
              <a:t> Program production Steel </a:t>
            </a:r>
            <a:r>
              <a:rPr lang="id-ID" altLang="en-US" sz="1600" dirty="0" smtClean="0"/>
              <a:t>(PRD Steel)</a:t>
            </a:r>
            <a:endParaRPr lang="en-US" sz="1600" dirty="0" smtClean="0"/>
          </a:p>
          <a:p>
            <a:pPr>
              <a:buFont typeface="+mj-lt"/>
              <a:buAutoNum type="alphaLcPeriod"/>
            </a:pPr>
            <a:r>
              <a:rPr lang="en-US" sz="1600" dirty="0" err="1" smtClean="0"/>
              <a:t>Instruksi</a:t>
            </a:r>
            <a:r>
              <a:rPr lang="en-US" sz="1600" dirty="0" smtClean="0"/>
              <a:t> </a:t>
            </a:r>
            <a:r>
              <a:rPr lang="en-US" sz="1600" dirty="0" err="1" smtClean="0"/>
              <a:t>Kerja</a:t>
            </a:r>
            <a:r>
              <a:rPr lang="en-US" sz="1600" dirty="0" smtClean="0"/>
              <a:t> (SOP) </a:t>
            </a:r>
            <a:r>
              <a:rPr lang="en-US" sz="1600" dirty="0" err="1" smtClean="0"/>
              <a:t>terkait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Inspeksi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bagian</a:t>
            </a:r>
            <a:r>
              <a:rPr lang="en-US" sz="1600" dirty="0" smtClean="0"/>
              <a:t> Produksi C-Pro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masuk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SOP </a:t>
            </a:r>
            <a:r>
              <a:rPr lang="en-US" sz="1600" dirty="0" err="1" smtClean="0"/>
              <a:t>produksi</a:t>
            </a:r>
            <a:r>
              <a:rPr lang="en-US" sz="1600" dirty="0" smtClean="0"/>
              <a:t> Steel </a:t>
            </a:r>
            <a:r>
              <a:rPr lang="id-ID" altLang="en-US" sz="1600" dirty="0" smtClean="0"/>
              <a:t>(PRD)</a:t>
            </a:r>
            <a:endParaRPr lang="en-US" sz="1600" dirty="0" smtClean="0"/>
          </a:p>
          <a:p>
            <a:pPr>
              <a:buFont typeface="+mj-lt"/>
              <a:buAutoNum type="alphaLcPeriod"/>
            </a:pPr>
            <a:r>
              <a:rPr lang="en-US" sz="1600" dirty="0" smtClean="0"/>
              <a:t>QC Produksi </a:t>
            </a:r>
            <a:r>
              <a:rPr lang="en-US" sz="1600" dirty="0" err="1" smtClean="0"/>
              <a:t>Woodline</a:t>
            </a:r>
            <a:r>
              <a:rPr lang="en-US" sz="1600" dirty="0" smtClean="0"/>
              <a:t>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masuk</a:t>
            </a:r>
            <a:r>
              <a:rPr lang="en-US" sz="1600" dirty="0" smtClean="0"/>
              <a:t> </a:t>
            </a:r>
            <a:r>
              <a:rPr lang="en-US" sz="1600" dirty="0" err="1" smtClean="0"/>
              <a:t>kedalam</a:t>
            </a:r>
            <a:r>
              <a:rPr lang="en-US" sz="1600" dirty="0" smtClean="0"/>
              <a:t> </a:t>
            </a:r>
            <a:r>
              <a:rPr lang="en-US" sz="1600" dirty="0" err="1" smtClean="0"/>
              <a:t>Struktur</a:t>
            </a:r>
            <a:r>
              <a:rPr lang="en-US" sz="1600" dirty="0" smtClean="0"/>
              <a:t> </a:t>
            </a:r>
            <a:r>
              <a:rPr lang="en-US" sz="1600" dirty="0" err="1" smtClean="0"/>
              <a:t>Organisasi</a:t>
            </a:r>
            <a:r>
              <a:rPr lang="en-US" sz="1600" dirty="0" smtClean="0"/>
              <a:t> Dept. QC CINT </a:t>
            </a:r>
            <a:r>
              <a:rPr lang="id-ID" altLang="en-US" sz="1600" dirty="0" smtClean="0"/>
              <a:t>(QC)</a:t>
            </a:r>
            <a:endParaRPr lang="en-US" sz="1600" dirty="0" smtClean="0"/>
          </a:p>
          <a:p>
            <a:pPr>
              <a:buFont typeface="+mj-lt"/>
              <a:buAutoNum type="alphaLcPeriod"/>
            </a:pP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dibuatnya</a:t>
            </a:r>
            <a:r>
              <a:rPr lang="en-US" sz="1600" dirty="0" smtClean="0"/>
              <a:t> </a:t>
            </a:r>
            <a:r>
              <a:rPr lang="en-US" sz="1600" dirty="0" err="1" smtClean="0"/>
              <a:t>matriks</a:t>
            </a:r>
            <a:r>
              <a:rPr lang="en-US" sz="1600" dirty="0" smtClean="0"/>
              <a:t> </a:t>
            </a:r>
            <a:r>
              <a:rPr lang="en-US" sz="1600" dirty="0" err="1" smtClean="0"/>
              <a:t>kompetensi</a:t>
            </a:r>
            <a:r>
              <a:rPr lang="en-US" sz="1600" dirty="0" smtClean="0"/>
              <a:t> </a:t>
            </a:r>
            <a:r>
              <a:rPr lang="en-US" sz="1600" dirty="0" err="1" smtClean="0"/>
              <a:t>personil</a:t>
            </a:r>
            <a:r>
              <a:rPr lang="en-US" sz="1600" dirty="0" smtClean="0"/>
              <a:t> </a:t>
            </a:r>
            <a:r>
              <a:rPr lang="en-US" sz="1600" dirty="0" err="1" smtClean="0"/>
              <a:t>produksi</a:t>
            </a:r>
            <a:r>
              <a:rPr lang="en-US" sz="1600" dirty="0" smtClean="0"/>
              <a:t> C-PRO </a:t>
            </a:r>
            <a:r>
              <a:rPr lang="id-ID" altLang="en-US" sz="1600" dirty="0" smtClean="0"/>
              <a:t>(PRD Steel = HC)</a:t>
            </a:r>
            <a:endParaRPr lang="en-US" sz="1600" dirty="0" smtClean="0"/>
          </a:p>
          <a:p>
            <a:pPr>
              <a:buFont typeface="+mj-lt"/>
              <a:buAutoNum type="alphaLcPeriod"/>
            </a:pPr>
            <a:r>
              <a:rPr lang="en-US" sz="1600" dirty="0" err="1" smtClean="0"/>
              <a:t>Surat</a:t>
            </a:r>
            <a:r>
              <a:rPr lang="en-US" sz="1600" dirty="0" smtClean="0"/>
              <a:t>/ </a:t>
            </a:r>
            <a:r>
              <a:rPr lang="en-US" sz="1600" dirty="0" err="1" smtClean="0"/>
              <a:t>bukti</a:t>
            </a:r>
            <a:r>
              <a:rPr lang="en-US" sz="1600" dirty="0" smtClean="0"/>
              <a:t> </a:t>
            </a:r>
            <a:r>
              <a:rPr lang="en-US" sz="1600" dirty="0" err="1" smtClean="0"/>
              <a:t>penunjukkan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tertulis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personil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ditunjuk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petugas</a:t>
            </a:r>
            <a:r>
              <a:rPr lang="en-US" sz="1600" dirty="0" smtClean="0"/>
              <a:t> </a:t>
            </a:r>
            <a:r>
              <a:rPr lang="en-US" sz="1600" dirty="0" err="1" smtClean="0"/>
              <a:t>inspeksi</a:t>
            </a:r>
            <a:r>
              <a:rPr lang="en-US" sz="1600" dirty="0" smtClean="0"/>
              <a:t>,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ada </a:t>
            </a:r>
            <a:r>
              <a:rPr lang="id-ID" altLang="en-US" sz="1600" dirty="0" err="1" smtClean="0"/>
              <a:t>(PRD Steel - PRD WoodLine)</a:t>
            </a:r>
            <a:endParaRPr lang="en-US" sz="1600" dirty="0" smtClean="0"/>
          </a:p>
          <a:p>
            <a:pPr>
              <a:buFont typeface="+mj-lt"/>
              <a:buAutoNum type="alphaLcPeriod"/>
            </a:pPr>
            <a:r>
              <a:rPr lang="en-US" sz="1600" dirty="0" err="1" smtClean="0"/>
              <a:t>Denah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Lay Out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gudang</a:t>
            </a:r>
            <a:r>
              <a:rPr lang="en-US" sz="1600" dirty="0" smtClean="0"/>
              <a:t> IC C-PRO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tersedia </a:t>
            </a:r>
            <a:r>
              <a:rPr lang="id-ID" altLang="en-US" sz="1600" dirty="0" err="1" smtClean="0"/>
              <a:t>(PPIC)</a:t>
            </a:r>
            <a:endParaRPr lang="en-US" sz="1600" dirty="0" smtClean="0"/>
          </a:p>
          <a:p>
            <a:pPr>
              <a:buFont typeface="+mj-lt"/>
              <a:buAutoNum type="alphaLcPeriod"/>
            </a:pPr>
            <a:r>
              <a:rPr lang="en-US" sz="1600" dirty="0" smtClean="0"/>
              <a:t>Lay out </a:t>
            </a:r>
            <a:r>
              <a:rPr lang="en-US" sz="1600" dirty="0" err="1" smtClean="0"/>
              <a:t>Ruang</a:t>
            </a:r>
            <a:r>
              <a:rPr lang="en-US" sz="1600" dirty="0" smtClean="0"/>
              <a:t> Produksi, Assembling </a:t>
            </a:r>
            <a:r>
              <a:rPr lang="en-US" sz="1600" dirty="0" err="1" smtClean="0"/>
              <a:t>dan</a:t>
            </a:r>
            <a:r>
              <a:rPr lang="en-US" sz="1600" dirty="0" smtClean="0"/>
              <a:t> Gudang C-PRO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tetapi</a:t>
            </a:r>
            <a:r>
              <a:rPr lang="en-US" sz="1600" dirty="0" smtClean="0"/>
              <a:t>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dilakukan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penyesuaian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kondisi</a:t>
            </a:r>
            <a:r>
              <a:rPr lang="en-US" sz="1600" dirty="0" smtClean="0"/>
              <a:t> </a:t>
            </a:r>
            <a:r>
              <a:rPr lang="en-US" sz="1600" dirty="0" err="1" smtClean="0"/>
              <a:t>aktual</a:t>
            </a:r>
            <a:r>
              <a:rPr lang="en-US" sz="1600" dirty="0" smtClean="0"/>
              <a:t> yang </a:t>
            </a:r>
            <a:r>
              <a:rPr lang="en-US" sz="1600" dirty="0" err="1" smtClean="0"/>
              <a:t>ada</a:t>
            </a:r>
            <a:r>
              <a:rPr lang="en-US" sz="1600" dirty="0" smtClean="0"/>
              <a:t>. </a:t>
            </a:r>
            <a:r>
              <a:rPr lang="id-ID" altLang="en-US" sz="1600" dirty="0" smtClean="0"/>
              <a:t>(MSD)</a:t>
            </a:r>
            <a:endParaRPr lang="en-US" sz="1600" dirty="0" smtClean="0"/>
          </a:p>
          <a:p>
            <a:pPr>
              <a:buFont typeface="+mj-lt"/>
              <a:buAutoNum type="alphaLcPeriod"/>
            </a:pP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adanya</a:t>
            </a:r>
            <a:r>
              <a:rPr lang="en-US" sz="1600" dirty="0" smtClean="0"/>
              <a:t>  </a:t>
            </a:r>
            <a:r>
              <a:rPr lang="en-US" sz="1600" dirty="0" err="1" smtClean="0"/>
              <a:t>ketetapan</a:t>
            </a:r>
            <a:r>
              <a:rPr lang="en-US" sz="1600" dirty="0" smtClean="0"/>
              <a:t> </a:t>
            </a:r>
            <a:r>
              <a:rPr lang="en-US" sz="1600" dirty="0" err="1" smtClean="0"/>
              <a:t>terkait</a:t>
            </a:r>
            <a:r>
              <a:rPr lang="en-US" sz="1600" dirty="0" smtClean="0"/>
              <a:t> </a:t>
            </a:r>
            <a:r>
              <a:rPr lang="en-US" sz="1600" dirty="0" err="1" smtClean="0"/>
              <a:t>standar</a:t>
            </a:r>
            <a:r>
              <a:rPr lang="en-US" sz="1600" dirty="0" smtClean="0"/>
              <a:t> </a:t>
            </a:r>
            <a:r>
              <a:rPr lang="en-US" sz="1600" dirty="0" err="1" smtClean="0"/>
              <a:t>lingkungan</a:t>
            </a:r>
            <a:r>
              <a:rPr lang="en-US" sz="1600" dirty="0" smtClean="0"/>
              <a:t> minimal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penerangan</a:t>
            </a:r>
            <a:r>
              <a:rPr lang="en-US" sz="1600" dirty="0" smtClean="0"/>
              <a:t> </a:t>
            </a:r>
            <a:r>
              <a:rPr lang="en-US" sz="1600" dirty="0" err="1" smtClean="0"/>
              <a:t>cahaya</a:t>
            </a:r>
            <a:r>
              <a:rPr lang="en-US" sz="1600" dirty="0" smtClean="0"/>
              <a:t>, </a:t>
            </a:r>
            <a:r>
              <a:rPr lang="en-US" sz="1600" dirty="0" err="1" smtClean="0"/>
              <a:t>suhu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tingkat</a:t>
            </a:r>
            <a:r>
              <a:rPr lang="en-US" sz="1600" dirty="0" smtClean="0"/>
              <a:t> </a:t>
            </a:r>
            <a:r>
              <a:rPr lang="en-US" sz="1600" dirty="0" err="1" smtClean="0"/>
              <a:t>kelembaban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5S </a:t>
            </a:r>
            <a:r>
              <a:rPr lang="en-US" sz="1600" dirty="0" err="1" smtClean="0"/>
              <a:t>di</a:t>
            </a:r>
            <a:r>
              <a:rPr lang="en-US" sz="1600" dirty="0" smtClean="0"/>
              <a:t> area Produksi CPRO </a:t>
            </a:r>
            <a:r>
              <a:rPr lang="id-ID" altLang="en-US" sz="1600" dirty="0" smtClean="0"/>
              <a:t>(HC - PRD Steel)</a:t>
            </a:r>
            <a:endParaRPr lang="en-US" sz="1600" dirty="0" smtClean="0"/>
          </a:p>
          <a:p>
            <a:pPr lvl="0">
              <a:buFont typeface="+mj-lt"/>
              <a:buAutoNum type="alphaLcPeriod"/>
            </a:pPr>
            <a:r>
              <a:rPr lang="en-US" sz="1600" dirty="0" smtClean="0"/>
              <a:t>Sampling </a:t>
            </a:r>
            <a:r>
              <a:rPr lang="en-US" sz="1600" dirty="0" err="1" smtClean="0"/>
              <a:t>Pelaksanaan</a:t>
            </a:r>
            <a:r>
              <a:rPr lang="en-US" sz="1600" dirty="0" smtClean="0"/>
              <a:t> </a:t>
            </a:r>
            <a:r>
              <a:rPr lang="en-US" sz="1600" dirty="0" err="1" smtClean="0"/>
              <a:t>Lembar</a:t>
            </a:r>
            <a:r>
              <a:rPr lang="en-US" sz="1600" dirty="0" smtClean="0"/>
              <a:t> </a:t>
            </a:r>
            <a:r>
              <a:rPr lang="en-US" sz="1600" dirty="0" err="1" smtClean="0"/>
              <a:t>Inspeksi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Pengetesan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(</a:t>
            </a:r>
            <a:r>
              <a:rPr lang="id-ID" altLang="en-US" sz="1600" dirty="0" smtClean="0"/>
              <a:t>L</a:t>
            </a:r>
            <a:r>
              <a:rPr lang="en-US" sz="1600" dirty="0" smtClean="0"/>
              <a:t>IPSP) </a:t>
            </a:r>
            <a:r>
              <a:rPr lang="en-US" sz="1600" dirty="0" err="1" smtClean="0"/>
              <a:t>di</a:t>
            </a:r>
            <a:r>
              <a:rPr lang="en-US" sz="1600" dirty="0" smtClean="0"/>
              <a:t> Produksi </a:t>
            </a:r>
            <a:r>
              <a:rPr lang="en-US" sz="1600" dirty="0" err="1" smtClean="0"/>
              <a:t>Woodline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C-PRO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. </a:t>
            </a:r>
            <a:r>
              <a:rPr lang="id-ID" altLang="en-US" sz="1600" dirty="0" smtClean="0"/>
              <a:t>(QC)</a:t>
            </a:r>
            <a:r>
              <a:rPr lang="en-US" sz="1600" dirty="0" smtClean="0"/>
              <a:t>   </a:t>
            </a:r>
          </a:p>
          <a:p>
            <a:pPr>
              <a:buFont typeface="+mj-lt"/>
              <a:buAutoNum type="alphaLcPeriod"/>
            </a:pPr>
            <a:r>
              <a:rPr lang="en-US" sz="1600" dirty="0" smtClean="0"/>
              <a:t>Sampling </a:t>
            </a:r>
            <a:r>
              <a:rPr lang="en-US" sz="1600" dirty="0" err="1" smtClean="0"/>
              <a:t>Pelaksanaan</a:t>
            </a:r>
            <a:r>
              <a:rPr lang="en-US" sz="1600" dirty="0" smtClean="0"/>
              <a:t> </a:t>
            </a:r>
            <a:r>
              <a:rPr lang="en-US" sz="1600" dirty="0" err="1" smtClean="0"/>
              <a:t>Lembar</a:t>
            </a:r>
            <a:r>
              <a:rPr lang="en-US" sz="1600" dirty="0" smtClean="0"/>
              <a:t> </a:t>
            </a:r>
            <a:r>
              <a:rPr lang="en-US" sz="1600" dirty="0" err="1" smtClean="0"/>
              <a:t>Inspeksi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Pengetesan</a:t>
            </a:r>
            <a:r>
              <a:rPr lang="en-US" sz="1600" dirty="0" smtClean="0"/>
              <a:t> </a:t>
            </a:r>
            <a:r>
              <a:rPr lang="en-US" sz="1600" dirty="0" err="1" smtClean="0"/>
              <a:t>Produk</a:t>
            </a:r>
            <a:r>
              <a:rPr lang="en-US" sz="1600" dirty="0" smtClean="0"/>
              <a:t> </a:t>
            </a:r>
            <a:r>
              <a:rPr lang="en-US" sz="1600" dirty="0" err="1" smtClean="0"/>
              <a:t>Jadi</a:t>
            </a:r>
            <a:r>
              <a:rPr lang="en-US" sz="1600" dirty="0" smtClean="0"/>
              <a:t> (LIPPJ) </a:t>
            </a:r>
            <a:r>
              <a:rPr lang="en-US" sz="1600" dirty="0" err="1" smtClean="0"/>
              <a:t>di</a:t>
            </a:r>
            <a:r>
              <a:rPr lang="en-US" sz="1600" dirty="0" smtClean="0"/>
              <a:t> Produksi </a:t>
            </a:r>
            <a:r>
              <a:rPr lang="en-US" sz="1600" dirty="0" err="1" smtClean="0"/>
              <a:t>Woodline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C-PRO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. </a:t>
            </a:r>
            <a:r>
              <a:rPr lang="id-ID" altLang="en-US" sz="1600" dirty="0" smtClean="0"/>
              <a:t>(QC - PRD Steel -PRD WoodLine)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 startAt="7"/>
            </a:pPr>
            <a:r>
              <a:rPr lang="en-US" sz="2800" b="1" dirty="0" err="1" smtClean="0"/>
              <a:t>Verifikasi</a:t>
            </a:r>
            <a:r>
              <a:rPr lang="en-US" sz="2800" b="1" dirty="0" smtClean="0"/>
              <a:t> C-Pro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WoodLine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hasil</a:t>
            </a:r>
            <a:r>
              <a:rPr lang="en-US" sz="2800" b="1" dirty="0" smtClean="0"/>
              <a:t> Audit </a:t>
            </a:r>
            <a:r>
              <a:rPr lang="en-US" sz="2800" b="1" dirty="0" err="1" smtClean="0"/>
              <a:t>Mutu</a:t>
            </a:r>
            <a:r>
              <a:rPr lang="en-US" sz="2800" b="1" dirty="0" smtClean="0"/>
              <a:t> Internal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7696200" cy="4754563"/>
          </a:xfrm>
        </p:spPr>
        <p:txBody>
          <a:bodyPr/>
          <a:lstStyle/>
          <a:p>
            <a:pPr>
              <a:buFont typeface="+mj-lt"/>
              <a:buAutoNum type="alphaLcPeriod" startAt="12"/>
            </a:pPr>
            <a:r>
              <a:rPr lang="en-US" sz="1600" dirty="0" err="1" smtClean="0"/>
              <a:t>Peta</a:t>
            </a:r>
            <a:r>
              <a:rPr lang="en-US" sz="1600" dirty="0" smtClean="0"/>
              <a:t> </a:t>
            </a:r>
            <a:r>
              <a:rPr lang="en-US" sz="1600" dirty="0" err="1" smtClean="0"/>
              <a:t>kontrol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IK </a:t>
            </a:r>
            <a:r>
              <a:rPr lang="en-US" sz="1600" dirty="0" err="1" smtClean="0"/>
              <a:t>peta</a:t>
            </a:r>
            <a:r>
              <a:rPr lang="en-US" sz="1600" dirty="0" smtClean="0"/>
              <a:t> </a:t>
            </a:r>
            <a:r>
              <a:rPr lang="en-US" sz="1600" dirty="0" err="1" smtClean="0"/>
              <a:t>kontrol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monitoring </a:t>
            </a:r>
            <a:r>
              <a:rPr lang="en-US" sz="1600" dirty="0" err="1" smtClean="0"/>
              <a:t>harian</a:t>
            </a:r>
            <a:r>
              <a:rPr lang="en-US" sz="1600" dirty="0" smtClean="0"/>
              <a:t> target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realisasi</a:t>
            </a:r>
            <a:r>
              <a:rPr lang="en-US" sz="1600" dirty="0" smtClean="0"/>
              <a:t> Produksi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kegagalan</a:t>
            </a:r>
            <a:r>
              <a:rPr lang="en-US" sz="1600" dirty="0" smtClean="0"/>
              <a:t> </a:t>
            </a:r>
            <a:r>
              <a:rPr lang="en-US" sz="1600" dirty="0" err="1" smtClean="0"/>
              <a:t>serta</a:t>
            </a:r>
            <a:r>
              <a:rPr lang="en-US" sz="1600" dirty="0" smtClean="0"/>
              <a:t> </a:t>
            </a:r>
            <a:r>
              <a:rPr lang="en-US" sz="1600" dirty="0" err="1" smtClean="0"/>
              <a:t>catatan</a:t>
            </a:r>
            <a:r>
              <a:rPr lang="en-US" sz="1600" dirty="0" smtClean="0"/>
              <a:t> </a:t>
            </a:r>
            <a:r>
              <a:rPr lang="en-US" sz="1600" dirty="0" err="1" smtClean="0"/>
              <a:t>terkait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tindakan</a:t>
            </a:r>
            <a:r>
              <a:rPr lang="en-US" sz="1600" dirty="0" smtClean="0"/>
              <a:t> </a:t>
            </a:r>
            <a:r>
              <a:rPr lang="en-US" sz="1600" dirty="0" err="1" smtClean="0"/>
              <a:t>korektif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preventif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dilakukan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jika</a:t>
            </a:r>
            <a:r>
              <a:rPr lang="en-US" sz="1600" dirty="0" smtClean="0"/>
              <a:t> </a:t>
            </a:r>
            <a:r>
              <a:rPr lang="en-US" sz="1600" dirty="0" err="1" smtClean="0"/>
              <a:t>terjadi</a:t>
            </a:r>
            <a:r>
              <a:rPr lang="en-US" sz="1600" dirty="0" smtClean="0"/>
              <a:t> </a:t>
            </a:r>
            <a:r>
              <a:rPr lang="en-US" sz="1600" dirty="0" err="1" smtClean="0"/>
              <a:t>masalah</a:t>
            </a:r>
            <a:r>
              <a:rPr lang="en-US" sz="1600" dirty="0" smtClean="0"/>
              <a:t>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bukti</a:t>
            </a:r>
            <a:r>
              <a:rPr lang="en-US" sz="1600" dirty="0" smtClean="0"/>
              <a:t> </a:t>
            </a:r>
            <a:r>
              <a:rPr lang="en-US" sz="1600" dirty="0" err="1" smtClean="0"/>
              <a:t>pembuatan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line C-PRO . </a:t>
            </a:r>
            <a:r>
              <a:rPr lang="id-ID" altLang="en-US" sz="1600" dirty="0" smtClean="0"/>
              <a:t>(PRD Steel)</a:t>
            </a:r>
            <a:endParaRPr lang="en-US" sz="1600" dirty="0" smtClean="0"/>
          </a:p>
          <a:p>
            <a:pPr>
              <a:buFont typeface="+mj-lt"/>
              <a:buAutoNum type="alphaLcPeriod" startAt="12"/>
            </a:pPr>
            <a:r>
              <a:rPr lang="en-US" sz="1600" dirty="0" smtClean="0"/>
              <a:t>Operation Process Chart (OPC)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bagian</a:t>
            </a:r>
            <a:r>
              <a:rPr lang="en-US" sz="1600" dirty="0" smtClean="0"/>
              <a:t> C-PRO </a:t>
            </a:r>
            <a:r>
              <a:rPr lang="en-US" sz="1600" dirty="0" err="1" smtClean="0"/>
              <a:t>baru</a:t>
            </a:r>
            <a:r>
              <a:rPr lang="en-US" sz="1600" dirty="0" smtClean="0"/>
              <a:t> </a:t>
            </a:r>
            <a:r>
              <a:rPr lang="en-US" sz="1600" dirty="0" err="1" smtClean="0"/>
              <a:t>tersedia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Seat Caesar </a:t>
            </a:r>
            <a:r>
              <a:rPr lang="en-US" sz="1600" dirty="0" err="1" smtClean="0"/>
              <a:t>dan</a:t>
            </a:r>
            <a:r>
              <a:rPr lang="en-US" sz="1600" dirty="0" smtClean="0"/>
              <a:t> Army, </a:t>
            </a:r>
            <a:r>
              <a:rPr lang="en-US" sz="1600" dirty="0" err="1" smtClean="0"/>
              <a:t>sedangkan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produk</a:t>
            </a:r>
            <a:r>
              <a:rPr lang="en-US" sz="1600" dirty="0" smtClean="0"/>
              <a:t> </a:t>
            </a:r>
            <a:r>
              <a:rPr lang="en-US" sz="1600" dirty="0" err="1" smtClean="0"/>
              <a:t>lainnya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diproduksi</a:t>
            </a:r>
            <a:r>
              <a:rPr lang="en-US" sz="1600" dirty="0" smtClean="0"/>
              <a:t>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dibuat</a:t>
            </a:r>
            <a:r>
              <a:rPr lang="en-US" sz="1600" dirty="0" smtClean="0"/>
              <a:t> (</a:t>
            </a:r>
            <a:r>
              <a:rPr lang="en-US" sz="1600" dirty="0" err="1" smtClean="0"/>
              <a:t>Mis</a:t>
            </a:r>
            <a:r>
              <a:rPr lang="en-US" sz="1600" dirty="0" smtClean="0"/>
              <a:t>. Baby </a:t>
            </a:r>
            <a:r>
              <a:rPr lang="en-US" sz="1600" dirty="0" err="1" smtClean="0"/>
              <a:t>Matrass</a:t>
            </a:r>
            <a:r>
              <a:rPr lang="en-US" sz="1600" dirty="0" smtClean="0"/>
              <a:t>) </a:t>
            </a:r>
            <a:r>
              <a:rPr lang="id-ID" altLang="en-US" sz="1600" dirty="0" smtClean="0"/>
              <a:t>(RnD)</a:t>
            </a:r>
            <a:endParaRPr lang="en-US" sz="1600" dirty="0" smtClean="0"/>
          </a:p>
          <a:p>
            <a:pPr>
              <a:buFont typeface="+mj-lt"/>
              <a:buAutoNum type="alphaLcPeriod" startAt="12"/>
            </a:pP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adanya</a:t>
            </a:r>
            <a:r>
              <a:rPr lang="en-US" sz="1600" dirty="0" smtClean="0"/>
              <a:t> </a:t>
            </a:r>
            <a:r>
              <a:rPr lang="en-US" sz="1600" dirty="0" err="1" smtClean="0"/>
              <a:t>bukti</a:t>
            </a:r>
            <a:r>
              <a:rPr lang="en-US" sz="1600" dirty="0" smtClean="0"/>
              <a:t> </a:t>
            </a:r>
            <a:r>
              <a:rPr lang="en-US" sz="1600" dirty="0" err="1" smtClean="0"/>
              <a:t>sosialisasi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</a:t>
            </a:r>
            <a:r>
              <a:rPr lang="en-US" sz="1600" dirty="0" err="1" smtClean="0"/>
              <a:t>inpeksi</a:t>
            </a:r>
            <a:r>
              <a:rPr lang="en-US" sz="1600" dirty="0" smtClean="0"/>
              <a:t> </a:t>
            </a:r>
            <a:r>
              <a:rPr lang="en-US" sz="1600" dirty="0" err="1" smtClean="0"/>
              <a:t>kepada</a:t>
            </a:r>
            <a:r>
              <a:rPr lang="en-US" sz="1600" dirty="0" smtClean="0"/>
              <a:t> </a:t>
            </a:r>
            <a:r>
              <a:rPr lang="en-US" sz="1600" dirty="0" err="1" smtClean="0"/>
              <a:t>personil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ditunjuk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petugas</a:t>
            </a:r>
            <a:r>
              <a:rPr lang="en-US" sz="1600" dirty="0" smtClean="0"/>
              <a:t> </a:t>
            </a:r>
            <a:r>
              <a:rPr lang="en-US" sz="1600" dirty="0" err="1" smtClean="0"/>
              <a:t>inpeksi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Produksi C PRO </a:t>
            </a:r>
            <a:r>
              <a:rPr lang="id-ID" altLang="en-US" sz="1600" dirty="0" smtClean="0"/>
              <a:t>(QC - PRD Steel)</a:t>
            </a:r>
            <a:r>
              <a:rPr lang="en-US" sz="1600" dirty="0" smtClean="0"/>
              <a:t> </a:t>
            </a:r>
          </a:p>
          <a:p>
            <a:pPr>
              <a:buFont typeface="+mj-lt"/>
              <a:buAutoNum type="alphaLcPeriod" startAt="12"/>
            </a:pPr>
            <a:r>
              <a:rPr lang="en-US" sz="1600" dirty="0" err="1" smtClean="0"/>
              <a:t>Penempelan</a:t>
            </a:r>
            <a:r>
              <a:rPr lang="en-US" sz="1600" dirty="0" smtClean="0"/>
              <a:t> label </a:t>
            </a:r>
            <a:r>
              <a:rPr lang="en-US" sz="1600" dirty="0" err="1" smtClean="0"/>
              <a:t>inspeksi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produk</a:t>
            </a:r>
            <a:r>
              <a:rPr lang="en-US" sz="1600" dirty="0" smtClean="0"/>
              <a:t> C-PRO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berjalan</a:t>
            </a:r>
            <a:r>
              <a:rPr lang="en-US" sz="1600" dirty="0" smtClean="0"/>
              <a:t> </a:t>
            </a:r>
            <a:r>
              <a:rPr lang="en-US" sz="1600" dirty="0" err="1" smtClean="0"/>
              <a:t>namun</a:t>
            </a:r>
            <a:r>
              <a:rPr lang="en-US" sz="1600" dirty="0" smtClean="0"/>
              <a:t> </a:t>
            </a:r>
            <a:r>
              <a:rPr lang="en-US" sz="1600" dirty="0" err="1" smtClean="0"/>
              <a:t>stiker</a:t>
            </a:r>
            <a:r>
              <a:rPr lang="en-US" sz="1600" dirty="0" smtClean="0"/>
              <a:t> label </a:t>
            </a:r>
            <a:r>
              <a:rPr lang="en-US" sz="1600" dirty="0" err="1" smtClean="0"/>
              <a:t>masih</a:t>
            </a:r>
            <a:r>
              <a:rPr lang="en-US" sz="1600" dirty="0" smtClean="0"/>
              <a:t>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id-ID" altLang="en-US" sz="1600" dirty="0" err="1" smtClean="0"/>
              <a:t>ada Teknikal Informasi terkait standar label (RnD - QC - PRD Steel)</a:t>
            </a:r>
            <a:r>
              <a:rPr lang="en-US" sz="1600" dirty="0" err="1" smtClean="0"/>
              <a:t> </a:t>
            </a:r>
          </a:p>
          <a:p>
            <a:pPr>
              <a:buFont typeface="+mj-lt"/>
              <a:buAutoNum type="alphaLcPeriod" startAt="12"/>
            </a:pPr>
            <a:r>
              <a:rPr lang="id-ID" altLang="en-US" sz="1600" dirty="0" err="1" smtClean="0"/>
              <a:t>G</a:t>
            </a:r>
            <a:r>
              <a:rPr lang="en-US" sz="1600" dirty="0" err="1" smtClean="0"/>
              <a:t>rafik</a:t>
            </a:r>
            <a:r>
              <a:rPr lang="en-US" sz="1600" dirty="0" smtClean="0"/>
              <a:t> </a:t>
            </a:r>
            <a:r>
              <a:rPr lang="en-US" sz="1600" dirty="0" err="1" smtClean="0"/>
              <a:t>harian</a:t>
            </a:r>
            <a:r>
              <a:rPr lang="en-US" sz="1600" dirty="0" smtClean="0"/>
              <a:t> </a:t>
            </a:r>
            <a:r>
              <a:rPr lang="en-US" sz="1600" dirty="0" err="1" smtClean="0"/>
              <a:t>peta</a:t>
            </a:r>
            <a:r>
              <a:rPr lang="en-US" sz="1600" dirty="0" smtClean="0"/>
              <a:t> </a:t>
            </a:r>
            <a:r>
              <a:rPr lang="en-US" sz="1600" dirty="0" err="1" smtClean="0"/>
              <a:t>kontrol</a:t>
            </a:r>
            <a:r>
              <a:rPr lang="en-US" sz="1600" dirty="0" smtClean="0"/>
              <a:t> </a:t>
            </a:r>
            <a:r>
              <a:rPr lang="id-ID" altLang="en-US" sz="1600" dirty="0" smtClean="0"/>
              <a:t>sebagai alat monitoring </a:t>
            </a:r>
            <a:r>
              <a:rPr lang="en-US" sz="1600" dirty="0" err="1" smtClean="0"/>
              <a:t>antara</a:t>
            </a:r>
            <a:r>
              <a:rPr lang="en-US" sz="1600" dirty="0" smtClean="0"/>
              <a:t> target, </a:t>
            </a:r>
            <a:r>
              <a:rPr lang="en-US" sz="1600" dirty="0" err="1" smtClean="0"/>
              <a:t>hasil</a:t>
            </a:r>
            <a:r>
              <a:rPr lang="en-US" sz="1600" dirty="0" smtClean="0"/>
              <a:t> </a:t>
            </a:r>
            <a:r>
              <a:rPr lang="en-US" sz="1600" dirty="0" err="1" smtClean="0"/>
              <a:t>serta</a:t>
            </a:r>
            <a:r>
              <a:rPr lang="en-US" sz="1600" dirty="0" smtClean="0"/>
              <a:t> </a:t>
            </a:r>
            <a:r>
              <a:rPr lang="en-US" sz="1600" dirty="0" err="1" smtClean="0"/>
              <a:t>kegagalan</a:t>
            </a:r>
            <a:r>
              <a:rPr lang="en-US" sz="1600" dirty="0" smtClean="0"/>
              <a:t>, </a:t>
            </a:r>
            <a:r>
              <a:rPr lang="en-US" sz="1600" dirty="0" err="1" smtClean="0"/>
              <a:t>belum</a:t>
            </a:r>
            <a:r>
              <a:rPr lang="en-US" sz="1600" dirty="0" smtClean="0"/>
              <a:t> </a:t>
            </a:r>
            <a:r>
              <a:rPr lang="en-US" sz="1600" dirty="0" err="1" smtClean="0"/>
              <a:t>dibuat </a:t>
            </a:r>
            <a:r>
              <a:rPr lang="id-ID" altLang="en-US" sz="1600" dirty="0" err="1" smtClean="0"/>
              <a:t>di Line Produksi C-Pro (PRD - Steel)</a:t>
            </a:r>
            <a:endParaRPr lang="en-US" sz="1600" dirty="0" smtClean="0"/>
          </a:p>
          <a:p>
            <a:endParaRPr lang="en-US" sz="1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87362"/>
          </a:xfrm>
        </p:spPr>
        <p:txBody>
          <a:bodyPr>
            <a:normAutofit fontScale="90000"/>
          </a:bodyPr>
          <a:lstStyle/>
          <a:p>
            <a:pPr lvl="0"/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>HASIL </a:t>
            </a:r>
            <a:r>
              <a:rPr lang="en-US" sz="2200" b="1" dirty="0"/>
              <a:t>AUDIT</a:t>
            </a:r>
            <a:r>
              <a:rPr lang="en-US" sz="2000" b="1" dirty="0"/>
              <a:t> MUTU INTERNAL I ( </a:t>
            </a:r>
            <a:r>
              <a:rPr lang="en-US" sz="2000" b="1" dirty="0" err="1"/>
              <a:t>Periode</a:t>
            </a:r>
            <a:r>
              <a:rPr lang="en-US" sz="2000" b="1" dirty="0"/>
              <a:t> : 2</a:t>
            </a:r>
            <a:r>
              <a:rPr lang="id-ID" altLang="en-US" sz="2000" b="1" dirty="0"/>
              <a:t>6</a:t>
            </a:r>
            <a:r>
              <a:rPr lang="en-US" sz="2000" b="1" dirty="0"/>
              <a:t> </a:t>
            </a:r>
            <a:r>
              <a:rPr lang="en-US" sz="2000" b="1" dirty="0" err="1"/>
              <a:t>Oktober</a:t>
            </a:r>
            <a:r>
              <a:rPr lang="en-US" sz="2000" b="1" dirty="0"/>
              <a:t> – 1</a:t>
            </a:r>
            <a:r>
              <a:rPr lang="id-ID" altLang="en-US" sz="2000" b="1" dirty="0"/>
              <a:t>3 April 2020</a:t>
            </a:r>
            <a:r>
              <a:rPr lang="en-US" sz="2000" b="1" dirty="0"/>
              <a:t>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990600"/>
            <a:ext cx="445320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b="1" dirty="0" smtClean="0"/>
              <a:t>TEMUAN KETIDAKSESUAIAN BERDASAR AREA </a:t>
            </a:r>
            <a:endParaRPr lang="en-US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524007"/>
          <a:ext cx="7467599" cy="4190994"/>
        </p:xfrm>
        <a:graphic>
          <a:graphicData uri="http://schemas.openxmlformats.org/drawingml/2006/table">
            <a:tbl>
              <a:tblPr/>
              <a:tblGrid>
                <a:gridCol w="421041"/>
                <a:gridCol w="2970666"/>
                <a:gridCol w="654949"/>
                <a:gridCol w="596472"/>
                <a:gridCol w="771906"/>
                <a:gridCol w="549690"/>
                <a:gridCol w="929794"/>
                <a:gridCol w="573081"/>
              </a:tblGrid>
              <a:tr h="295142">
                <a:tc>
                  <a:txBody>
                    <a:bodyPr/>
                    <a:lstStyle/>
                    <a:p>
                      <a:endParaRPr lang="en-US" sz="800" dirty="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142"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Mayor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Minor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Perlu Perhatian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Total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Status      27-4-2020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142">
                <a:tc>
                  <a:txBody>
                    <a:bodyPr/>
                    <a:lstStyle/>
                    <a:p>
                      <a:endParaRPr lang="en-US" sz="800">
                        <a:latin typeface="Calibri" panose="020F0502020204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>
                      <a:noFill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1</a:t>
                      </a:r>
                      <a:endParaRPr lang="en-US" sz="1100" dirty="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R&amp;D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4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2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Sales &amp; Marketing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3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PPIC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4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QC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9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5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Produksi Steel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9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6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Produksi NSB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7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Produksi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WoodLine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5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8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IT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9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ENGINEERING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10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HC&amp;GA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11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MR &amp; ISO Tim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12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Purchasing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/>
                          <a:ea typeface="Times New Roman" panose="02020603050405020304"/>
                          <a:cs typeface="Times New Roman" panose="02020603050405020304"/>
                        </a:rPr>
                        <a:t>13</a:t>
                      </a:r>
                      <a:endParaRPr lang="en-US" sz="11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Finance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On Progress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1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en-US" sz="900"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51556" marR="5155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Total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D7D7D7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50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60</a:t>
                      </a:r>
                      <a:endParaRPr lang="en-US" sz="11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51556" marR="51556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GRAFIK TEMUAN KETIDAKSESUAIAN</a:t>
            </a:r>
            <a:endParaRPr lang="en-US" sz="32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219200" y="1371600"/>
          <a:ext cx="7010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pPr lvl="0"/>
            <a:r>
              <a:rPr lang="en-US" sz="2400" b="1" dirty="0"/>
              <a:t>TEMUAN KETIDAKSESUAIAN BERDASARKAN PERSYARATAN ISO 9001:2015 DAN </a:t>
            </a:r>
            <a:r>
              <a:rPr lang="en-US" sz="2400" b="1" dirty="0" smtClean="0"/>
              <a:t>KLASIFIKASI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1263134"/>
          <a:ext cx="7620000" cy="5219240"/>
        </p:xfrm>
        <a:graphic>
          <a:graphicData uri="http://schemas.openxmlformats.org/drawingml/2006/table">
            <a:tbl>
              <a:tblPr/>
              <a:tblGrid>
                <a:gridCol w="2684497"/>
                <a:gridCol w="397973"/>
                <a:gridCol w="411552"/>
                <a:gridCol w="418342"/>
                <a:gridCol w="396930"/>
                <a:gridCol w="425656"/>
                <a:gridCol w="396930"/>
                <a:gridCol w="396930"/>
                <a:gridCol w="397973"/>
                <a:gridCol w="496161"/>
                <a:gridCol w="350969"/>
                <a:gridCol w="376039"/>
                <a:gridCol w="470048"/>
              </a:tblGrid>
              <a:tr h="25681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Klausul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Standar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 ISO 9001:2015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R&amp;D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SLS-MKT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PPIC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QC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PRD Steel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PRD NSB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PRD WL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ENG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HC&amp;GA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PCH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FNA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TOTAL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568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5.3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Peran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Organisasi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tanggung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jawab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otoritas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8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6.1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Tindakan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menangani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risiko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peluang</a:t>
                      </a:r>
                      <a:r>
                        <a:rPr lang="en-US" sz="8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                                 </a:t>
                      </a:r>
                      <a:r>
                        <a:rPr lang="en-US" sz="800" i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Action to address risks and opportunities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8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6.2 Sasaran Mutu dan Perencanaan untuk Mencapainya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7.1 Sumber daya / 7.1.2 Orang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7.1 Sumber daya / 7.1.3 Infrastruktur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92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7.1 Sumber daya/ 7.1.4 Lingkungan untuk pengoperasian proses            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4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7.1.5 Pemantauan dan Pengukuran Sumber daya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7.1.5.2 Ketelusuran Pengukuran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8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7.2 Kompetensi                                                          </a:t>
                      </a:r>
                      <a:r>
                        <a:rPr lang="en-US" sz="8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Competence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7.5 Informasi terdokumentasi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7.5.3 Pengendalian Informasi terdokumentasi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68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8.1 Perencanaan dan pengendalian operasional     </a:t>
                      </a:r>
                      <a:r>
                        <a:rPr lang="en-US" sz="8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Operational planning and control</a:t>
                      </a: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</a:b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8.1 Perencanaan dan pengendalian operasional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4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8.2.1 komunikasi Pelanggan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8.3.4 Pengendalian Desain dan Pengembangan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8.3.6 Perubahan Desain dan Pengembangan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52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8.4 Pengendalian produk dan layanan eksternal yang disediakan </a:t>
                      </a:r>
                      <a:r>
                        <a:rPr lang="en-US" sz="8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Control of externally provided products and services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8.4.2 Jenis dan tingkat pengendalian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8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8.5.1 Pengendalian produksi dan penyediaan layanan    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8.5.2 Identifikasi dan Penelusuran    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8.5.4 Perlindungan     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8.6 Pelepasan atas produk dan layanan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8.7 Kendali atas output yang tidak sesuai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8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9.1  Pemantauan, pengukuran, analisis dan evaluasi     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8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TOTAL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10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9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</a:t>
                      </a:r>
                      <a:endParaRPr lang="en-US" sz="8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60</a:t>
                      </a:r>
                      <a:endParaRPr lang="en-US" sz="8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5125" marR="451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lvl="0"/>
            <a:r>
              <a:rPr lang="en-US" sz="2700" b="1" dirty="0"/>
              <a:t>TEMUAN KETIDAKSESUAIAN MINOR PERSYARATAN ISO 9001:2015 DAN </a:t>
            </a:r>
            <a:r>
              <a:rPr lang="en-US" sz="2700" b="1" dirty="0" smtClean="0"/>
              <a:t>AREA</a:t>
            </a:r>
            <a:endParaRPr lang="en-US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1212758"/>
          <a:ext cx="7924800" cy="5297782"/>
        </p:xfrm>
        <a:graphic>
          <a:graphicData uri="http://schemas.openxmlformats.org/drawingml/2006/table">
            <a:tbl>
              <a:tblPr/>
              <a:tblGrid>
                <a:gridCol w="2743200"/>
                <a:gridCol w="533400"/>
                <a:gridCol w="228600"/>
                <a:gridCol w="228600"/>
                <a:gridCol w="228600"/>
                <a:gridCol w="3962400"/>
              </a:tblGrid>
              <a:tr h="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KLAUSUL STANDAR  ISO 9001:2015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AREA AUDIT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STATUS TEMUAN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RINGKASAN TEMUAN AUDIT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29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Mi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1873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6.1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Tindakan</a:t>
                      </a: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menangani</a:t>
                      </a: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risiko</a:t>
                      </a: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b="1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peluang</a:t>
                      </a: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 (</a:t>
                      </a:r>
                      <a:r>
                        <a:rPr lang="en-US" sz="900" i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Action to address risks and opportunities</a:t>
                      </a:r>
                      <a:r>
                        <a:rPr lang="en-US" sz="900" b="1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R&amp;D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Evaluasi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pencapaian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resiko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semester ke-2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2019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juli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Desember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RnD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dilakukan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dibuat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PRD </a:t>
                      </a: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WoodLine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Evaluasi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pencapaian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Resiko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Pengendalian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resiko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Produksi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Woodline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semester ke-2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Juli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– Des) 2019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pembuatan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591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6.2 Sasaran mutu dan perencanaan untuk mencapainya ( </a:t>
                      </a:r>
                      <a:r>
                        <a:rPr lang="en-US" sz="9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Quality Objective and Planning to Achieve them</a:t>
                      </a: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)                                 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HC&amp;GA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pencapaian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sasaran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mutu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2019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pembuatan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.    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Perencanaan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Target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Sasaran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Mutu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2020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pembuatan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0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PCH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Sasaran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Mutu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(QMS)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realisasi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2019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ada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 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Sasaran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Mutu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(QMS) target 2020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ada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pembuatan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8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7.1.5.2 Ketelusuran Pengukuran                          ( </a:t>
                      </a:r>
                      <a:r>
                        <a:rPr lang="en-US" sz="9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Measurement Traceability</a:t>
                      </a: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)    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QC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Terdapat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6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enam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alat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ukur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alat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inspeksi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dimana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status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kalibrasinya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sudah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out of date (per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Februari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2020)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masih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dilakukan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kalibrasi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kembali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masih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tahap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penawaran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harga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vendor).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716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8.1 Perencanaan dan Pengendalian Operasional (</a:t>
                      </a:r>
                      <a:r>
                        <a:rPr lang="en-US" sz="9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Operation Planning and  control</a:t>
                      </a: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PPC-WIP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Monitoring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realisasi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Produksi yang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dilakukan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PPIC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jam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sekali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(manual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Prosedur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Bab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III. Sub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Prosedur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Persediaan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WIP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Nomor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4.3. point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4.) 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tidak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konstruksi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finishing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hanya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assembling,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karena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kartu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geser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hanya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berjalan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assembling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8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PRD Steel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Instruksi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Kerja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(SOP)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terkait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Inspeksi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selama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dilakukan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Produksi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beberapa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area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antara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lain :                                                                                                            Line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Konstruksi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Multy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Kontruksi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Lipat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Konstruksi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NSB</a:t>
                      </a:r>
                      <a:r>
                        <a:rPr lang="id-ID" alt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,WoodLine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Line C-PRO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Up Date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kondisi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actual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proses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kerja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terakhir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87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8.2.1 Komunikasi Pelanggan ( </a:t>
                      </a:r>
                      <a:r>
                        <a:rPr lang="en-US" sz="9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Customer Communication</a:t>
                      </a: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MKT-SLS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pengukuran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kepuasan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pelanggan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2019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dilemukan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baik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pelanggan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lokal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maupun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pelanggan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internasional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7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8.3.4 Pengendalian Desain dan Pengembangan ( </a:t>
                      </a:r>
                      <a:r>
                        <a:rPr lang="en-US" sz="9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Design and Development Controls</a:t>
                      </a: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R&amp;D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Teknikal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File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pengembangan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Nursing Bed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tidak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daftar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dokumen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Produksi Nursing Bed, record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pengembangan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Nursing Bed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hanya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tersimpan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berupa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teknikal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Informasi                                                                                                                       Note :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kelengkapan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technical File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diantaranya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revisi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gambar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produk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revisi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spesifikasi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laporan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uji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resmi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revisi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OPC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dll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8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8.3.6 Perubahan Desain dan Pengembangan ( </a:t>
                      </a:r>
                      <a:r>
                        <a:rPr lang="en-US" sz="900" i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Design and Development changes</a:t>
                      </a:r>
                      <a:r>
                        <a:rPr lang="en-US" sz="900" b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R&amp;D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√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Tanda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serah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terima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Alat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bantu Produksi ( dies, Jig, Mould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dll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) yang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merupakan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pengembangan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RnD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diajukan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RnD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buat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pembuat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eksternal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tidak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9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dokumentasinya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.</a:t>
                      </a:r>
                      <a:endParaRPr lang="en-US" sz="9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26504" marR="2650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ANALISA TERHADAP TEMUAN MINOR DAN TOTAL PER AREA 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Total </a:t>
            </a:r>
            <a:r>
              <a:rPr lang="en-US" sz="1800" dirty="0" err="1" smtClean="0"/>
              <a:t>temuan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Audit </a:t>
            </a:r>
            <a:r>
              <a:rPr lang="en-US" sz="1800" dirty="0" err="1" smtClean="0"/>
              <a:t>Mutu</a:t>
            </a:r>
            <a:r>
              <a:rPr lang="en-US" sz="1800" dirty="0" smtClean="0"/>
              <a:t> Internal Semester ke-1 </a:t>
            </a:r>
            <a:r>
              <a:rPr lang="en-US" sz="1800" dirty="0" err="1" smtClean="0"/>
              <a:t>tahun</a:t>
            </a:r>
            <a:r>
              <a:rPr lang="en-US" sz="1800" dirty="0" smtClean="0"/>
              <a:t> 2020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60 </a:t>
            </a:r>
            <a:r>
              <a:rPr lang="en-US" sz="1800" dirty="0" err="1" smtClean="0"/>
              <a:t>temuan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rincian</a:t>
            </a:r>
            <a:r>
              <a:rPr lang="en-US" sz="1800" dirty="0" smtClean="0"/>
              <a:t>:</a:t>
            </a:r>
          </a:p>
          <a:p>
            <a:pPr lvl="1"/>
            <a:r>
              <a:rPr lang="en-US" sz="1400" dirty="0" smtClean="0"/>
              <a:t>10 Minor</a:t>
            </a:r>
          </a:p>
          <a:p>
            <a:pPr lvl="1"/>
            <a:r>
              <a:rPr lang="en-US" sz="1400" dirty="0" smtClean="0"/>
              <a:t>50 </a:t>
            </a:r>
            <a:r>
              <a:rPr lang="en-US" sz="1400" dirty="0" err="1" smtClean="0"/>
              <a:t>Observasi</a:t>
            </a:r>
            <a:r>
              <a:rPr lang="en-US" sz="1400" dirty="0" smtClean="0"/>
              <a:t> (</a:t>
            </a:r>
            <a:r>
              <a:rPr lang="en-US" sz="1400" dirty="0" err="1" smtClean="0"/>
              <a:t>Perlu</a:t>
            </a:r>
            <a:r>
              <a:rPr lang="en-US" sz="1400" dirty="0" smtClean="0"/>
              <a:t> </a:t>
            </a:r>
            <a:r>
              <a:rPr lang="en-US" sz="1400" dirty="0" err="1" smtClean="0"/>
              <a:t>perhatian</a:t>
            </a:r>
            <a:r>
              <a:rPr lang="en-US" sz="1400" dirty="0" smtClean="0"/>
              <a:t>)</a:t>
            </a:r>
          </a:p>
          <a:p>
            <a:r>
              <a:rPr lang="en-US" sz="1800" dirty="0" err="1" smtClean="0"/>
              <a:t>Temuan</a:t>
            </a:r>
            <a:r>
              <a:rPr lang="en-US" sz="1800" dirty="0" smtClean="0"/>
              <a:t> Minor </a:t>
            </a:r>
            <a:r>
              <a:rPr lang="en-US" sz="1800" dirty="0" err="1" smtClean="0"/>
              <a:t>terbanyak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 </a:t>
            </a:r>
            <a:r>
              <a:rPr lang="en-US" sz="1800" dirty="0" err="1" smtClean="0"/>
              <a:t>RnD</a:t>
            </a:r>
            <a:endParaRPr lang="en-US" sz="1800" dirty="0" smtClean="0"/>
          </a:p>
          <a:p>
            <a:r>
              <a:rPr lang="en-US" sz="1800" dirty="0" smtClean="0"/>
              <a:t>3 Area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temuan</a:t>
            </a:r>
            <a:r>
              <a:rPr lang="en-US" sz="1800" dirty="0" smtClean="0"/>
              <a:t> </a:t>
            </a:r>
            <a:r>
              <a:rPr lang="en-US" sz="1800" dirty="0" err="1" smtClean="0"/>
              <a:t>terbanyak</a:t>
            </a:r>
            <a:r>
              <a:rPr lang="en-US" sz="1800" dirty="0" smtClean="0"/>
              <a:t> :</a:t>
            </a:r>
          </a:p>
          <a:p>
            <a:pPr lvl="1"/>
            <a:r>
              <a:rPr lang="en-US" sz="1400" dirty="0" smtClean="0"/>
              <a:t>QC ( 10 </a:t>
            </a:r>
            <a:r>
              <a:rPr lang="en-US" sz="1400" dirty="0" err="1" smtClean="0"/>
              <a:t>temuan</a:t>
            </a:r>
            <a:r>
              <a:rPr lang="en-US" sz="1400" dirty="0" smtClean="0"/>
              <a:t>)</a:t>
            </a:r>
          </a:p>
          <a:p>
            <a:pPr lvl="1"/>
            <a:r>
              <a:rPr lang="en-US" sz="1400" dirty="0" smtClean="0"/>
              <a:t>Produksi Steel ( 9 </a:t>
            </a:r>
            <a:r>
              <a:rPr lang="en-US" sz="1400" dirty="0" err="1" smtClean="0"/>
              <a:t>temuan</a:t>
            </a:r>
            <a:r>
              <a:rPr lang="en-US" sz="1400" dirty="0" smtClean="0"/>
              <a:t>)</a:t>
            </a:r>
          </a:p>
          <a:p>
            <a:pPr lvl="1"/>
            <a:r>
              <a:rPr lang="en-US" sz="1400" dirty="0" smtClean="0"/>
              <a:t>PPIC ( 8 </a:t>
            </a:r>
            <a:r>
              <a:rPr lang="en-US" sz="1400" dirty="0" err="1" smtClean="0"/>
              <a:t>temuan</a:t>
            </a:r>
            <a:r>
              <a:rPr lang="en-US" sz="1400" dirty="0" smtClean="0"/>
              <a:t>)</a:t>
            </a:r>
          </a:p>
          <a:p>
            <a:r>
              <a:rPr lang="en-US" sz="1800" dirty="0" smtClean="0"/>
              <a:t>3 </a:t>
            </a:r>
            <a:r>
              <a:rPr lang="en-US" sz="1800" dirty="0" err="1" smtClean="0"/>
              <a:t>Klausul</a:t>
            </a:r>
            <a:r>
              <a:rPr lang="en-US" sz="1800" dirty="0" smtClean="0"/>
              <a:t> </a:t>
            </a:r>
            <a:r>
              <a:rPr lang="en-US" sz="1800" dirty="0" err="1" smtClean="0"/>
              <a:t>standar</a:t>
            </a:r>
            <a:r>
              <a:rPr lang="en-US" sz="1800" dirty="0" smtClean="0"/>
              <a:t> </a:t>
            </a:r>
            <a:r>
              <a:rPr lang="en-US" sz="1800" dirty="0" err="1" smtClean="0"/>
              <a:t>persyaratan</a:t>
            </a:r>
            <a:r>
              <a:rPr lang="en-US" sz="1800" dirty="0" smtClean="0"/>
              <a:t> ISO 9001:2015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temuan</a:t>
            </a:r>
            <a:r>
              <a:rPr lang="en-US" sz="1800" dirty="0" smtClean="0"/>
              <a:t> </a:t>
            </a:r>
            <a:r>
              <a:rPr lang="en-US" sz="1800" dirty="0" err="1" smtClean="0"/>
              <a:t>terbanyak</a:t>
            </a:r>
            <a:r>
              <a:rPr lang="en-US" sz="1800" dirty="0" smtClean="0"/>
              <a:t> :</a:t>
            </a:r>
            <a:endParaRPr lang="en-US" sz="1600" dirty="0" smtClean="0"/>
          </a:p>
          <a:p>
            <a:pPr lvl="1"/>
            <a:r>
              <a:rPr lang="en-US" sz="1400" dirty="0" err="1" smtClean="0"/>
              <a:t>Klausul</a:t>
            </a:r>
            <a:r>
              <a:rPr lang="en-US" sz="1400" dirty="0" smtClean="0"/>
              <a:t> 8.1. </a:t>
            </a:r>
            <a:r>
              <a:rPr lang="en-US" sz="1400" dirty="0" err="1" smtClean="0"/>
              <a:t>Perencanaan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Pengendalian</a:t>
            </a:r>
            <a:r>
              <a:rPr lang="en-US" sz="1400" dirty="0" smtClean="0"/>
              <a:t> </a:t>
            </a:r>
            <a:r>
              <a:rPr lang="en-US" sz="1400" dirty="0" err="1" smtClean="0"/>
              <a:t>Operasional</a:t>
            </a:r>
            <a:r>
              <a:rPr lang="en-US" sz="1400" dirty="0" smtClean="0"/>
              <a:t> ( 12 </a:t>
            </a:r>
            <a:r>
              <a:rPr lang="en-US" sz="1400" dirty="0" err="1" smtClean="0"/>
              <a:t>temuan</a:t>
            </a:r>
            <a:r>
              <a:rPr lang="en-US" sz="1400" dirty="0" smtClean="0"/>
              <a:t>)</a:t>
            </a:r>
          </a:p>
          <a:p>
            <a:pPr lvl="1"/>
            <a:r>
              <a:rPr lang="en-US" sz="1400" dirty="0" err="1" smtClean="0"/>
              <a:t>Klausul</a:t>
            </a:r>
            <a:r>
              <a:rPr lang="en-US" sz="1400" dirty="0" smtClean="0"/>
              <a:t> 5.3. </a:t>
            </a:r>
            <a:r>
              <a:rPr lang="en-US" sz="1400" dirty="0" err="1" smtClean="0"/>
              <a:t>Peran</a:t>
            </a:r>
            <a:r>
              <a:rPr lang="en-US" sz="1400" dirty="0" smtClean="0"/>
              <a:t> </a:t>
            </a:r>
            <a:r>
              <a:rPr lang="en-US" sz="1400" dirty="0" err="1" smtClean="0"/>
              <a:t>Organisasi</a:t>
            </a:r>
            <a:r>
              <a:rPr lang="en-US" sz="1400" dirty="0" smtClean="0"/>
              <a:t>, </a:t>
            </a:r>
            <a:r>
              <a:rPr lang="en-US" sz="1400" dirty="0" err="1" smtClean="0"/>
              <a:t>tanggung</a:t>
            </a:r>
            <a:r>
              <a:rPr lang="en-US" sz="1400" dirty="0" smtClean="0"/>
              <a:t> </a:t>
            </a:r>
            <a:r>
              <a:rPr lang="en-US" sz="1400" dirty="0" err="1" smtClean="0"/>
              <a:t>jawab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otoritas</a:t>
            </a:r>
            <a:r>
              <a:rPr lang="en-US" sz="1400" dirty="0" smtClean="0"/>
              <a:t> (6 </a:t>
            </a:r>
            <a:r>
              <a:rPr lang="en-US" sz="1400" dirty="0" err="1" smtClean="0"/>
              <a:t>temuan</a:t>
            </a:r>
            <a:r>
              <a:rPr lang="en-US" sz="1400" dirty="0" smtClean="0"/>
              <a:t>)</a:t>
            </a:r>
          </a:p>
          <a:p>
            <a:pPr lvl="1"/>
            <a:r>
              <a:rPr lang="en-US" sz="1400" dirty="0" err="1" smtClean="0"/>
              <a:t>Klausul</a:t>
            </a:r>
            <a:r>
              <a:rPr lang="en-US" sz="1400" dirty="0" smtClean="0"/>
              <a:t> 7.1. </a:t>
            </a:r>
            <a:r>
              <a:rPr lang="en-US" sz="1400" dirty="0" err="1" smtClean="0"/>
              <a:t>Sumber</a:t>
            </a:r>
            <a:r>
              <a:rPr lang="en-US" sz="1400" dirty="0" smtClean="0"/>
              <a:t> </a:t>
            </a:r>
            <a:r>
              <a:rPr lang="en-US" sz="1400" dirty="0" err="1" smtClean="0"/>
              <a:t>daya</a:t>
            </a:r>
            <a:r>
              <a:rPr lang="en-US" sz="1400" dirty="0" smtClean="0"/>
              <a:t> 7.1.4. </a:t>
            </a:r>
            <a:r>
              <a:rPr lang="en-US" sz="1400" dirty="0" err="1" smtClean="0"/>
              <a:t>Lingkungan</a:t>
            </a:r>
            <a:r>
              <a:rPr lang="en-US" sz="1400" dirty="0" smtClean="0"/>
              <a:t> </a:t>
            </a:r>
            <a:r>
              <a:rPr lang="en-US" sz="1400" dirty="0" err="1" smtClean="0"/>
              <a:t>untuk</a:t>
            </a:r>
            <a:r>
              <a:rPr lang="en-US" sz="1400" dirty="0" smtClean="0"/>
              <a:t> </a:t>
            </a:r>
            <a:r>
              <a:rPr lang="en-US" sz="1400" dirty="0" err="1" smtClean="0"/>
              <a:t>pengoperasian</a:t>
            </a:r>
            <a:r>
              <a:rPr lang="en-US" sz="1400" dirty="0" smtClean="0"/>
              <a:t> </a:t>
            </a:r>
            <a:r>
              <a:rPr lang="en-US" sz="1400" dirty="0" err="1" smtClean="0"/>
              <a:t>Proses</a:t>
            </a:r>
            <a:r>
              <a:rPr lang="en-US" sz="1400" dirty="0" smtClean="0"/>
              <a:t> (5 </a:t>
            </a:r>
            <a:r>
              <a:rPr lang="en-US" sz="1400" dirty="0" err="1" smtClean="0"/>
              <a:t>temuan</a:t>
            </a:r>
            <a:r>
              <a:rPr lang="en-US" sz="1400" dirty="0" smtClean="0"/>
              <a:t>)</a:t>
            </a:r>
          </a:p>
          <a:p>
            <a:pPr lvl="0"/>
            <a:r>
              <a:rPr lang="en-US" sz="1800" dirty="0" err="1" smtClean="0"/>
              <a:t>Sebaran</a:t>
            </a:r>
            <a:r>
              <a:rPr lang="en-US" sz="1800" dirty="0" smtClean="0"/>
              <a:t> </a:t>
            </a:r>
            <a:r>
              <a:rPr lang="en-US" sz="1800" dirty="0" err="1" smtClean="0"/>
              <a:t>temuan</a:t>
            </a:r>
            <a:r>
              <a:rPr lang="en-US" sz="1800" dirty="0" smtClean="0"/>
              <a:t> audit </a:t>
            </a:r>
            <a:r>
              <a:rPr lang="en-US" sz="1800" dirty="0" err="1" smtClean="0"/>
              <a:t>perlu</a:t>
            </a:r>
            <a:r>
              <a:rPr lang="en-US" sz="1800" dirty="0" smtClean="0"/>
              <a:t> </a:t>
            </a:r>
            <a:r>
              <a:rPr lang="en-US" sz="1800" dirty="0" err="1" smtClean="0"/>
              <a:t>perhatian</a:t>
            </a:r>
            <a:r>
              <a:rPr lang="en-US" sz="1800" dirty="0" smtClean="0"/>
              <a:t> (</a:t>
            </a:r>
            <a:r>
              <a:rPr lang="en-US" sz="1800" dirty="0" err="1" smtClean="0"/>
              <a:t>observasi</a:t>
            </a:r>
            <a:r>
              <a:rPr lang="en-US" sz="1800" dirty="0" smtClean="0"/>
              <a:t>) </a:t>
            </a:r>
            <a:r>
              <a:rPr lang="en-US" sz="1800" dirty="0" err="1" smtClean="0"/>
              <a:t>berdasar</a:t>
            </a:r>
            <a:r>
              <a:rPr lang="en-US" sz="1800" dirty="0" smtClean="0"/>
              <a:t> </a:t>
            </a:r>
            <a:r>
              <a:rPr lang="en-US" sz="1800" dirty="0" err="1" smtClean="0"/>
              <a:t>klausul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terjadi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5 </a:t>
            </a:r>
            <a:r>
              <a:rPr lang="en-US" sz="1800" dirty="0" err="1" smtClean="0"/>
              <a:t>klausul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total 7 </a:t>
            </a:r>
            <a:r>
              <a:rPr lang="en-US" sz="1800" dirty="0" err="1" smtClean="0"/>
              <a:t>klausul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standar</a:t>
            </a:r>
            <a:r>
              <a:rPr lang="en-US" sz="1800" dirty="0" smtClean="0"/>
              <a:t> ISO 9001:2015 </a:t>
            </a:r>
            <a:r>
              <a:rPr lang="en-US" sz="1800" dirty="0" err="1" smtClean="0"/>
              <a:t>atau</a:t>
            </a:r>
            <a:r>
              <a:rPr lang="en-US" sz="1800" dirty="0" smtClean="0"/>
              <a:t> 71%</a:t>
            </a:r>
          </a:p>
          <a:p>
            <a:r>
              <a:rPr lang="en-US" sz="1800" dirty="0" err="1" smtClean="0"/>
              <a:t>Temuan</a:t>
            </a:r>
            <a:r>
              <a:rPr lang="en-US" sz="1800" dirty="0" smtClean="0"/>
              <a:t> </a:t>
            </a:r>
            <a:r>
              <a:rPr lang="en-US" sz="1800" dirty="0" err="1" smtClean="0"/>
              <a:t>klausul</a:t>
            </a:r>
            <a:r>
              <a:rPr lang="en-US" sz="1800" dirty="0" smtClean="0"/>
              <a:t> 6.1. </a:t>
            </a:r>
            <a:r>
              <a:rPr lang="en-US" sz="1800" dirty="0" err="1" smtClean="0"/>
              <a:t>Tindakan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menangani</a:t>
            </a:r>
            <a:r>
              <a:rPr lang="en-US" sz="1800" dirty="0" smtClean="0"/>
              <a:t> </a:t>
            </a:r>
            <a:r>
              <a:rPr lang="en-US" sz="1800" dirty="0" err="1" smtClean="0"/>
              <a:t>Resiko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Peluang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temuan</a:t>
            </a:r>
            <a:r>
              <a:rPr lang="en-US" sz="1800" dirty="0" smtClean="0"/>
              <a:t> 6.2. </a:t>
            </a:r>
            <a:r>
              <a:rPr lang="en-US" sz="1800" dirty="0" err="1" smtClean="0"/>
              <a:t>Sasaran</a:t>
            </a:r>
            <a:r>
              <a:rPr lang="en-US" sz="1800" dirty="0" smtClean="0"/>
              <a:t> </a:t>
            </a:r>
            <a:r>
              <a:rPr lang="en-US" sz="1800" dirty="0" err="1" smtClean="0"/>
              <a:t>Mutu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Perencanaan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mencapainya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temuan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selalu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setiap</a:t>
            </a:r>
            <a:r>
              <a:rPr lang="en-US" sz="1800" dirty="0" smtClean="0"/>
              <a:t> audit.</a:t>
            </a:r>
          </a:p>
          <a:p>
            <a:pPr lvl="1"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 startAt="2"/>
            </a:pPr>
            <a:r>
              <a:rPr lang="en-US" sz="1600" b="1" dirty="0" smtClean="0"/>
              <a:t>FOLLOW-UP HASIL TINJAUAN MANAJEMEN SEBELUMNYA DALAM UPAYA PENINGKATAN SISTEM MANAJEMEN MUTU, PRODUK &amp; SUMBER DAYA</a:t>
            </a:r>
            <a:endParaRPr lang="en-US" sz="1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143000"/>
          <a:ext cx="7467600" cy="4724401"/>
        </p:xfrm>
        <a:graphic>
          <a:graphicData uri="http://schemas.openxmlformats.org/drawingml/2006/table">
            <a:tbl>
              <a:tblPr/>
              <a:tblGrid>
                <a:gridCol w="384497"/>
                <a:gridCol w="5081981"/>
                <a:gridCol w="2001122"/>
              </a:tblGrid>
              <a:tr h="2436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No.</a:t>
                      </a:r>
                    </a:p>
                  </a:txBody>
                  <a:tcPr marL="47812" marR="4781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Keputusan</a:t>
                      </a:r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Tindakan</a:t>
                      </a:r>
                      <a:endParaRPr lang="en-US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Realization</a:t>
                      </a: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">
                      <a:fgClr>
                        <a:srgbClr val="FFFFFF"/>
                      </a:fgClr>
                      <a:bgClr>
                        <a:srgbClr val="F2F2F2"/>
                      </a:bgClr>
                    </a:pattFill>
                  </a:tcPr>
                </a:tc>
              </a:tr>
              <a:tr h="10194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 marL="47812" marR="4781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SMM ISO 9001:2015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Prosedur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MR.P.6.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Pengendalian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Resiko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Peluang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poin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6.5.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Evaluasi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Resiko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C.Setiap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kepala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harus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melakukan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tinjauan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ulang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terhadap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penilaian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bahaya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resiko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ketentuan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1.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berkala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6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bulan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menjamin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kesesuaianya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kondisi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aktual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semua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area audit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bukti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bahwa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dilakukan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per 6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bulan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semester ke-1 (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Juli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- Des 2019)</a:t>
                      </a:r>
                      <a:endParaRPr lang="en-US" sz="10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Masih ada beberapa departemen yang belum rutin dalam melakukan evaluasi pengendalian resiko dan peluang (RnD dan PRD) </a:t>
                      </a: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33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 marL="47812" marR="4781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prosedur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QA.P.2.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Inspeksi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pengetesan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selama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bahwa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inspeksi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pengetesen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konstruksi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Nursing Bed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dilakukan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secara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mandiri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bagian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Nursing Bed.</a:t>
                      </a:r>
                      <a:endParaRPr lang="en-US" sz="10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Evidence :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ditemukan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Instruksi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Kerja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terkait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pelaksanaan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Inspeksi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pengetesan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dibagian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konstruksi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Nursing Bed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juga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formulir-formulir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dibutuhkan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catatan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Inspeksi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endParaRPr lang="en-US" sz="10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Sudah dilakukan</a:t>
                      </a: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94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 marL="47812" marR="4781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monitoring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Perjalanan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SPP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sampai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selesai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menjadi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PO yang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dimulai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PPIC, FNA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sampai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pengiriman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Sub.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Kont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Supplier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MDAX (tool)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konsisten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berjalan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effektif</a:t>
                      </a:r>
                      <a:endParaRPr lang="en-US" sz="10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Evidence :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Pemeriksaan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kebutuhan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konstruksi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draft lead time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proses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dilengkapi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Direncanakan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dijalankan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kembali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November 2019)</a:t>
                      </a:r>
                      <a:endParaRPr lang="en-US" sz="10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 Konsisten dalam pelaksanaan</a:t>
                      </a: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84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4.</a:t>
                      </a:r>
                    </a:p>
                  </a:txBody>
                  <a:tcPr marL="47812" marR="47812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Pengukuran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kepuasan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pelanggan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harus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selalu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dilakukan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minimal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sekali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sesuai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program yang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sudah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ditetapkan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Departemen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marketing,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evaluasi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rangka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peningkatan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kinerja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serta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pembuatan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strategi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Marketting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pengukuran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kepuasan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pelanggan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harus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dilaporkan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BOD,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evaluasi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terhadap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kinerja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penjualan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Marketting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PT. Chitose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Internasional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Tbk</a:t>
                      </a:r>
                      <a:endParaRPr lang="en-US" sz="10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2019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belum</a:t>
                      </a:r>
                      <a:r>
                        <a:rPr lang="en-US" sz="1000" dirty="0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ea typeface="Times New Roman" panose="02020603050405020304"/>
                          <a:cs typeface="Arial" panose="020B0604020202020204" pitchFamily="34" charset="0"/>
                        </a:rPr>
                        <a:t>dilakukan</a:t>
                      </a:r>
                      <a:endParaRPr lang="en-US" sz="1000" dirty="0">
                        <a:latin typeface="Arial" panose="020B0604020202020204" pitchFamily="34" charset="0"/>
                        <a:ea typeface="Times New Roman" panose="02020603050405020304"/>
                        <a:cs typeface="Arial" panose="020B0604020202020204" pitchFamily="34" charset="0"/>
                      </a:endParaRPr>
                    </a:p>
                  </a:txBody>
                  <a:tcPr marL="47812" marR="47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pPr marL="514350" lvl="0" indent="-514350" algn="l">
              <a:buFont typeface="+mj-lt"/>
              <a:buAutoNum type="arabicPeriod" startAt="3"/>
            </a:pPr>
            <a:r>
              <a:rPr lang="en-US" sz="2700" b="1" dirty="0" smtClean="0"/>
              <a:t>REVIEW PERUBAHAN DIDALAM INFORMASI EKSTERNAL </a:t>
            </a:r>
            <a:r>
              <a:rPr lang="en-US" sz="2700" b="1" dirty="0" err="1" smtClean="0"/>
              <a:t>dan</a:t>
            </a:r>
            <a:r>
              <a:rPr lang="en-US" sz="2700" b="1" dirty="0" smtClean="0"/>
              <a:t> INTERNAL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periode</a:t>
            </a:r>
            <a:r>
              <a:rPr lang="en-US" sz="2000" dirty="0" smtClean="0"/>
              <a:t> </a:t>
            </a:r>
            <a:r>
              <a:rPr lang="en-US" sz="2000" dirty="0" err="1" smtClean="0"/>
              <a:t>Bulan</a:t>
            </a:r>
            <a:r>
              <a:rPr lang="en-US" sz="2000" dirty="0" smtClean="0"/>
              <a:t> </a:t>
            </a:r>
            <a:r>
              <a:rPr lang="en-US" sz="2000" dirty="0" err="1" smtClean="0"/>
              <a:t>Juli</a:t>
            </a:r>
            <a:r>
              <a:rPr lang="en-US" sz="2000" dirty="0" smtClean="0"/>
              <a:t> </a:t>
            </a:r>
            <a:r>
              <a:rPr lang="en-US" sz="2000" dirty="0" err="1" smtClean="0"/>
              <a:t>s.d</a:t>
            </a:r>
            <a:r>
              <a:rPr lang="en-US" sz="2000" dirty="0" smtClean="0"/>
              <a:t>. Des 2019 </a:t>
            </a:r>
            <a:r>
              <a:rPr lang="en-US" sz="2000" dirty="0" err="1" smtClean="0"/>
              <a:t>terdapat</a:t>
            </a:r>
            <a:r>
              <a:rPr lang="en-US" sz="2000" dirty="0" smtClean="0"/>
              <a:t> 2 (</a:t>
            </a:r>
            <a:r>
              <a:rPr lang="en-US" sz="2000" dirty="0" err="1" smtClean="0"/>
              <a:t>dua</a:t>
            </a:r>
            <a:r>
              <a:rPr lang="en-US" sz="2000" dirty="0" smtClean="0"/>
              <a:t>)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internal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PT. Chitose </a:t>
            </a:r>
            <a:r>
              <a:rPr lang="en-US" sz="2000" dirty="0" err="1" smtClean="0"/>
              <a:t>Internasional</a:t>
            </a:r>
            <a:r>
              <a:rPr lang="en-US" sz="2000" dirty="0" smtClean="0"/>
              <a:t> </a:t>
            </a:r>
            <a:r>
              <a:rPr lang="en-US" sz="2000" dirty="0" err="1" smtClean="0"/>
              <a:t>Tbk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Mutu</a:t>
            </a:r>
            <a:r>
              <a:rPr lang="en-US" sz="2000" dirty="0" smtClean="0"/>
              <a:t> ISO 9001:2015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yaitu</a:t>
            </a:r>
            <a:r>
              <a:rPr lang="en-US" sz="2000" dirty="0" smtClean="0"/>
              <a:t> :</a:t>
            </a:r>
          </a:p>
          <a:p>
            <a:pPr lvl="1"/>
            <a:r>
              <a:rPr lang="en-US" sz="1800" dirty="0" err="1" smtClean="0"/>
              <a:t>Masuknya</a:t>
            </a:r>
            <a:r>
              <a:rPr lang="en-US" sz="1800" dirty="0" smtClean="0"/>
              <a:t> Line C-Pro </a:t>
            </a:r>
            <a:r>
              <a:rPr lang="en-US" sz="1800" dirty="0" err="1" smtClean="0"/>
              <a:t>dalam</a:t>
            </a:r>
            <a:r>
              <a:rPr lang="en-US" sz="1800" dirty="0" smtClean="0"/>
              <a:t> system </a:t>
            </a:r>
            <a:r>
              <a:rPr lang="en-US" sz="1800" dirty="0" err="1" smtClean="0"/>
              <a:t>manajemen</a:t>
            </a:r>
            <a:r>
              <a:rPr lang="en-US" sz="1800" dirty="0" smtClean="0"/>
              <a:t> </a:t>
            </a:r>
            <a:r>
              <a:rPr lang="en-US" sz="1800" dirty="0" err="1" smtClean="0"/>
              <a:t>mutu</a:t>
            </a:r>
            <a:r>
              <a:rPr lang="en-US" sz="1800" dirty="0" smtClean="0"/>
              <a:t> ISO 9001:2015</a:t>
            </a:r>
          </a:p>
          <a:p>
            <a:pPr lvl="1"/>
            <a:r>
              <a:rPr lang="en-US" sz="1800" dirty="0" err="1" smtClean="0"/>
              <a:t>Masuknya</a:t>
            </a:r>
            <a:r>
              <a:rPr lang="en-US" sz="1800" dirty="0" smtClean="0"/>
              <a:t> Line Wood </a:t>
            </a:r>
            <a:r>
              <a:rPr lang="en-US" sz="1800" dirty="0" err="1" smtClean="0"/>
              <a:t>dalam</a:t>
            </a:r>
            <a:r>
              <a:rPr lang="en-US" sz="1800" dirty="0" smtClean="0"/>
              <a:t> System </a:t>
            </a:r>
            <a:r>
              <a:rPr lang="en-US" sz="1800" dirty="0" err="1" smtClean="0"/>
              <a:t>Manajemen</a:t>
            </a:r>
            <a:r>
              <a:rPr lang="en-US" sz="1800" dirty="0" smtClean="0"/>
              <a:t> </a:t>
            </a:r>
            <a:r>
              <a:rPr lang="en-US" sz="1800" dirty="0" err="1" smtClean="0"/>
              <a:t>mutu</a:t>
            </a:r>
            <a:r>
              <a:rPr lang="en-US" sz="1800" dirty="0" smtClean="0"/>
              <a:t> ISO 9001:2015</a:t>
            </a:r>
          </a:p>
          <a:p>
            <a:r>
              <a:rPr lang="en-US" sz="2000" dirty="0" err="1" smtClean="0"/>
              <a:t>Revisi</a:t>
            </a:r>
            <a:r>
              <a:rPr lang="en-US" sz="2000" dirty="0" smtClean="0"/>
              <a:t> </a:t>
            </a:r>
            <a:r>
              <a:rPr lang="en-US" sz="2000" dirty="0" err="1" smtClean="0"/>
              <a:t>dokumen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masuknya</a:t>
            </a:r>
            <a:r>
              <a:rPr lang="en-US" sz="2000" dirty="0" smtClean="0"/>
              <a:t> line C-Pro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Woodline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departemen</a:t>
            </a:r>
            <a:r>
              <a:rPr lang="en-US" sz="2000" dirty="0" smtClean="0"/>
              <a:t> yang  </a:t>
            </a:r>
            <a:r>
              <a:rPr lang="en-US" sz="2000" dirty="0" err="1" smtClean="0"/>
              <a:t>prosesnya</a:t>
            </a:r>
            <a:r>
              <a:rPr lang="en-US" sz="2000" dirty="0" smtClean="0"/>
              <a:t> </a:t>
            </a:r>
            <a:r>
              <a:rPr lang="en-US" sz="2000" dirty="0" err="1" smtClean="0"/>
              <a:t>berhubungan</a:t>
            </a:r>
            <a:r>
              <a:rPr lang="en-US" sz="2000" dirty="0" smtClean="0"/>
              <a:t>, </a:t>
            </a:r>
            <a:r>
              <a:rPr lang="en-US" sz="2000" dirty="0" err="1" smtClean="0"/>
              <a:t>a.l</a:t>
            </a:r>
            <a:r>
              <a:rPr lang="en-US" sz="2000" dirty="0" smtClean="0"/>
              <a:t> :</a:t>
            </a:r>
          </a:p>
          <a:p>
            <a:pPr lvl="1"/>
            <a:r>
              <a:rPr lang="en-US" sz="1600" dirty="0" smtClean="0"/>
              <a:t>PPIC, QC </a:t>
            </a:r>
            <a:r>
              <a:rPr lang="en-US" sz="1600" dirty="0" err="1" smtClean="0"/>
              <a:t>dan</a:t>
            </a:r>
            <a:r>
              <a:rPr lang="en-US" sz="1600" dirty="0" smtClean="0"/>
              <a:t> Produksi</a:t>
            </a:r>
          </a:p>
          <a:p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Line C-Pro </a:t>
            </a:r>
            <a:r>
              <a:rPr lang="en-US" sz="2000" dirty="0" err="1" smtClean="0"/>
              <a:t>dan</a:t>
            </a:r>
            <a:r>
              <a:rPr lang="en-US" sz="2000" dirty="0" smtClean="0"/>
              <a:t> Wood </a:t>
            </a: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 smtClean="0"/>
              <a:t>dilaksanakan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standar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format yang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Quality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Manajen</a:t>
            </a:r>
            <a:r>
              <a:rPr lang="en-US" sz="2000" dirty="0" smtClean="0"/>
              <a:t> ISO 9001:2015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up date </a:t>
            </a:r>
            <a:r>
              <a:rPr lang="en-US" sz="2000" dirty="0" err="1" smtClean="0"/>
              <a:t>a.l</a:t>
            </a:r>
            <a:r>
              <a:rPr lang="en-US" sz="2000" dirty="0" smtClean="0"/>
              <a:t> :</a:t>
            </a:r>
          </a:p>
          <a:p>
            <a:pPr lvl="1"/>
            <a:r>
              <a:rPr lang="en-US" sz="1600" dirty="0" smtClean="0"/>
              <a:t>Lay Out R. Produksi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gudang</a:t>
            </a:r>
            <a:endParaRPr lang="en-US" sz="1600" dirty="0" smtClean="0"/>
          </a:p>
          <a:p>
            <a:pPr lvl="1"/>
            <a:r>
              <a:rPr lang="en-US" sz="1600" dirty="0" err="1" smtClean="0"/>
              <a:t>Standar</a:t>
            </a:r>
            <a:r>
              <a:rPr lang="en-US" sz="1600" dirty="0" smtClean="0"/>
              <a:t> </a:t>
            </a:r>
            <a:r>
              <a:rPr lang="en-US" sz="1600" dirty="0" err="1" smtClean="0"/>
              <a:t>Lingkungan</a:t>
            </a:r>
            <a:r>
              <a:rPr lang="en-US" sz="1600" dirty="0" smtClean="0"/>
              <a:t> </a:t>
            </a:r>
            <a:r>
              <a:rPr lang="en-US" sz="1600" dirty="0" err="1" smtClean="0"/>
              <a:t>Kerja</a:t>
            </a:r>
            <a:endParaRPr lang="en-US" sz="1600" dirty="0" smtClean="0"/>
          </a:p>
          <a:p>
            <a:pPr lvl="1"/>
            <a:r>
              <a:rPr lang="en-US" sz="1600" dirty="0" smtClean="0"/>
              <a:t>OPC </a:t>
            </a:r>
            <a:r>
              <a:rPr lang="en-US" sz="1600" dirty="0" err="1" smtClean="0"/>
              <a:t>Produk</a:t>
            </a:r>
            <a:r>
              <a:rPr lang="en-US" sz="1600" dirty="0" smtClean="0"/>
              <a:t> (</a:t>
            </a:r>
            <a:r>
              <a:rPr lang="en-US" sz="1600" dirty="0" err="1" smtClean="0"/>
              <a:t>kelengkapan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standar</a:t>
            </a:r>
            <a:r>
              <a:rPr lang="en-US" sz="1600" dirty="0" smtClean="0"/>
              <a:t> Format</a:t>
            </a:r>
            <a:r>
              <a:rPr lang="id-ID" altLang="en-US" sz="1600" dirty="0" smtClean="0"/>
              <a:t>)</a:t>
            </a:r>
            <a:endParaRPr lang="en-US" sz="1600" dirty="0" smtClean="0"/>
          </a:p>
          <a:p>
            <a:pPr lvl="1"/>
            <a:r>
              <a:rPr lang="en-US" sz="1600" dirty="0" err="1" smtClean="0"/>
              <a:t>Personil</a:t>
            </a:r>
            <a:r>
              <a:rPr lang="en-US" sz="1600" dirty="0" smtClean="0"/>
              <a:t>, format </a:t>
            </a:r>
            <a:r>
              <a:rPr lang="en-US" sz="1600" dirty="0" err="1" smtClean="0"/>
              <a:t>standar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record </a:t>
            </a:r>
            <a:r>
              <a:rPr lang="en-US" sz="1600" dirty="0" err="1" smtClean="0"/>
              <a:t>terkait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inspeksi</a:t>
            </a:r>
            <a:r>
              <a:rPr lang="en-US" sz="1600" dirty="0" smtClean="0"/>
              <a:t> (</a:t>
            </a:r>
            <a:r>
              <a:rPr lang="en-US" sz="1600" dirty="0" err="1" smtClean="0"/>
              <a:t>Penerimaan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)</a:t>
            </a:r>
          </a:p>
          <a:p>
            <a:pPr lvl="1"/>
            <a:r>
              <a:rPr lang="en-US" sz="1600" dirty="0" err="1" smtClean="0"/>
              <a:t>Struktur</a:t>
            </a:r>
            <a:r>
              <a:rPr lang="en-US" sz="1600" dirty="0" smtClean="0"/>
              <a:t>, Job </a:t>
            </a:r>
            <a:r>
              <a:rPr lang="en-US" sz="1600" dirty="0" err="1" smtClean="0"/>
              <a:t>desc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kompetensi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 startAt="4"/>
            </a:pPr>
            <a:r>
              <a:rPr lang="en-US" sz="2400" b="1" dirty="0" smtClean="0"/>
              <a:t>INFORMASI MENGENAI KINERJA DAN EFEKTIVITAS SISTEM MANAJEMEN MUTU TERMASUK TERHADAP 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err="1" smtClean="0"/>
              <a:t>Kepuasan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Pelanggan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terhadap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produk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layanan</a:t>
            </a:r>
            <a:r>
              <a:rPr lang="en-US" sz="2400" b="1" dirty="0" smtClean="0"/>
              <a:t> PT. Chitose </a:t>
            </a:r>
            <a:r>
              <a:rPr lang="en-US" sz="2400" b="1" dirty="0" err="1" smtClean="0"/>
              <a:t>Internasional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Tbk</a:t>
            </a:r>
            <a:r>
              <a:rPr lang="en-US" sz="2400" b="1" dirty="0" smtClean="0"/>
              <a:t> :</a:t>
            </a:r>
          </a:p>
          <a:p>
            <a:pPr lvl="1"/>
            <a:r>
              <a:rPr lang="en-US" sz="1800" dirty="0" err="1" smtClean="0"/>
              <a:t>Penilaian</a:t>
            </a:r>
            <a:r>
              <a:rPr lang="en-US" sz="1800" dirty="0" smtClean="0"/>
              <a:t> </a:t>
            </a:r>
            <a:r>
              <a:rPr lang="en-US" sz="1800" dirty="0" err="1" smtClean="0"/>
              <a:t>kepuasan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berdasarkan</a:t>
            </a:r>
            <a:r>
              <a:rPr lang="en-US" sz="1800" dirty="0" smtClean="0"/>
              <a:t> survey </a:t>
            </a:r>
            <a:r>
              <a:rPr lang="en-US" sz="1800" dirty="0" err="1" smtClean="0"/>
              <a:t>baik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lokal</a:t>
            </a:r>
            <a:r>
              <a:rPr lang="en-US" sz="1800" dirty="0" smtClean="0"/>
              <a:t> </a:t>
            </a:r>
            <a:r>
              <a:rPr lang="en-US" sz="1800" dirty="0" err="1" smtClean="0"/>
              <a:t>maupun</a:t>
            </a:r>
            <a:r>
              <a:rPr lang="en-US" sz="1800" dirty="0" smtClean="0"/>
              <a:t> </a:t>
            </a:r>
            <a:r>
              <a:rPr lang="en-US" sz="1800" dirty="0" err="1" smtClean="0"/>
              <a:t>internasional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tahun</a:t>
            </a:r>
            <a:r>
              <a:rPr lang="en-US" sz="1800" dirty="0" smtClean="0"/>
              <a:t> 2019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en-US" sz="1800" dirty="0" err="1" smtClean="0"/>
              <a:t>pelaksanaan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keluhan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(customer claim) </a:t>
            </a:r>
            <a:r>
              <a:rPr lang="en-US" sz="1800" dirty="0" err="1" smtClean="0"/>
              <a:t>selama</a:t>
            </a:r>
            <a:r>
              <a:rPr lang="en-US" sz="1800" dirty="0" smtClean="0"/>
              <a:t> </a:t>
            </a:r>
            <a:r>
              <a:rPr lang="en-US" sz="1800" dirty="0" err="1" smtClean="0"/>
              <a:t>tahun</a:t>
            </a:r>
            <a:r>
              <a:rPr lang="en-US" sz="1800" dirty="0" smtClean="0"/>
              <a:t> 2019 </a:t>
            </a:r>
            <a:r>
              <a:rPr lang="en-US" sz="1800" dirty="0" err="1" smtClean="0"/>
              <a:t>sebanyak</a:t>
            </a:r>
            <a:r>
              <a:rPr lang="en-US" sz="1800" dirty="0" smtClean="0"/>
              <a:t> 0.4% </a:t>
            </a:r>
            <a:r>
              <a:rPr lang="en-US" sz="1800" dirty="0" err="1" smtClean="0"/>
              <a:t>masih</a:t>
            </a:r>
            <a:r>
              <a:rPr lang="en-US" sz="1800" dirty="0" smtClean="0"/>
              <a:t> </a:t>
            </a:r>
            <a:r>
              <a:rPr lang="en-US" sz="1800" dirty="0" err="1" smtClean="0"/>
              <a:t>dibawah</a:t>
            </a:r>
            <a:r>
              <a:rPr lang="en-US" sz="1800" dirty="0" smtClean="0"/>
              <a:t> target </a:t>
            </a:r>
            <a:r>
              <a:rPr lang="en-US" sz="1800" dirty="0" err="1" smtClean="0"/>
              <a:t>sasaran</a:t>
            </a:r>
            <a:r>
              <a:rPr lang="en-US" sz="1800" dirty="0" smtClean="0"/>
              <a:t> </a:t>
            </a:r>
            <a:r>
              <a:rPr lang="en-US" sz="1800" dirty="0" err="1" smtClean="0"/>
              <a:t>mutu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ditetapkan</a:t>
            </a:r>
            <a:r>
              <a:rPr lang="en-US" sz="1800" dirty="0" smtClean="0"/>
              <a:t> </a:t>
            </a:r>
            <a:r>
              <a:rPr lang="en-US" sz="1800" dirty="0" err="1" smtClean="0"/>
              <a:t>yaitu</a:t>
            </a:r>
            <a:r>
              <a:rPr lang="en-US" sz="1800" dirty="0" smtClean="0"/>
              <a:t> 0.5% </a:t>
            </a:r>
            <a:r>
              <a:rPr lang="en-US" sz="1800" dirty="0" err="1" smtClean="0"/>
              <a:t>dari</a:t>
            </a:r>
            <a:r>
              <a:rPr lang="en-US" sz="1800" dirty="0" smtClean="0"/>
              <a:t> total </a:t>
            </a:r>
            <a:r>
              <a:rPr lang="en-US" sz="1800" dirty="0" err="1" smtClean="0"/>
              <a:t>kuantiti</a:t>
            </a:r>
            <a:r>
              <a:rPr lang="en-US" sz="1800" dirty="0" smtClean="0"/>
              <a:t> </a:t>
            </a:r>
            <a:r>
              <a:rPr lang="en-US" sz="1800" dirty="0" err="1" smtClean="0"/>
              <a:t>penjualan</a:t>
            </a:r>
            <a:endParaRPr lang="en-US" sz="1800" dirty="0" smtClean="0"/>
          </a:p>
          <a:p>
            <a:pPr lvl="0"/>
            <a:r>
              <a:rPr lang="en-US" sz="2400" b="1" dirty="0" err="1" smtClean="0"/>
              <a:t>Kinerja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Penyedia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eksternal</a:t>
            </a:r>
            <a:r>
              <a:rPr lang="en-US" sz="2400" b="1" dirty="0" smtClean="0"/>
              <a:t> :</a:t>
            </a:r>
            <a:endParaRPr lang="en-US" sz="2400" dirty="0" smtClean="0"/>
          </a:p>
          <a:p>
            <a:pPr lvl="1"/>
            <a:r>
              <a:rPr lang="en-US" sz="1800" dirty="0" err="1" smtClean="0"/>
              <a:t>Penilaian</a:t>
            </a:r>
            <a:r>
              <a:rPr lang="en-US" sz="1800" dirty="0" smtClean="0"/>
              <a:t> </a:t>
            </a:r>
            <a:r>
              <a:rPr lang="en-US" sz="1800" dirty="0" err="1" smtClean="0"/>
              <a:t>terhadap</a:t>
            </a:r>
            <a:r>
              <a:rPr lang="en-US" sz="1800" dirty="0" smtClean="0"/>
              <a:t> </a:t>
            </a:r>
            <a:r>
              <a:rPr lang="en-US" sz="1800" dirty="0" err="1" smtClean="0"/>
              <a:t>kinerja</a:t>
            </a:r>
            <a:r>
              <a:rPr lang="en-US" sz="1800" dirty="0" smtClean="0"/>
              <a:t> </a:t>
            </a:r>
            <a:r>
              <a:rPr lang="en-US" sz="1800" dirty="0" err="1" smtClean="0"/>
              <a:t>pemasok</a:t>
            </a:r>
            <a:r>
              <a:rPr lang="en-US" sz="1800" dirty="0" smtClean="0"/>
              <a:t> </a:t>
            </a:r>
            <a:r>
              <a:rPr lang="en-US" sz="1800" dirty="0" err="1" smtClean="0"/>
              <a:t>eksternal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PCH, PPIC </a:t>
            </a:r>
            <a:r>
              <a:rPr lang="en-US" sz="1800" dirty="0" err="1" smtClean="0"/>
              <a:t>dan</a:t>
            </a:r>
            <a:r>
              <a:rPr lang="en-US" sz="1800" dirty="0" smtClean="0"/>
              <a:t> QC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dilakukan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penyesuaian</a:t>
            </a:r>
            <a:r>
              <a:rPr lang="en-US" sz="1800" dirty="0" smtClean="0"/>
              <a:t> </a:t>
            </a:r>
            <a:r>
              <a:rPr lang="en-US" sz="1800" dirty="0" err="1" smtClean="0"/>
              <a:t>terhadap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pemasok</a:t>
            </a:r>
            <a:r>
              <a:rPr lang="en-US" sz="1800" dirty="0" smtClean="0"/>
              <a:t> </a:t>
            </a:r>
            <a:r>
              <a:rPr lang="en-US" sz="1800" dirty="0" err="1" smtClean="0"/>
              <a:t>menjadi</a:t>
            </a:r>
            <a:r>
              <a:rPr lang="en-US" sz="1800" dirty="0" smtClean="0"/>
              <a:t> </a:t>
            </a:r>
            <a:r>
              <a:rPr lang="en-US" sz="1800" dirty="0" err="1" smtClean="0"/>
              <a:t>sebanyak</a:t>
            </a:r>
            <a:r>
              <a:rPr lang="en-US" sz="1800" dirty="0" smtClean="0"/>
              <a:t> 29 agar </a:t>
            </a:r>
            <a:r>
              <a:rPr lang="en-US" sz="1800" dirty="0" err="1" smtClean="0"/>
              <a:t>penilaian</a:t>
            </a:r>
            <a:r>
              <a:rPr lang="en-US" sz="1800" dirty="0" smtClean="0"/>
              <a:t> </a:t>
            </a:r>
            <a:r>
              <a:rPr lang="en-US" sz="1800" dirty="0" err="1" smtClean="0"/>
              <a:t>bisa</a:t>
            </a:r>
            <a:r>
              <a:rPr lang="en-US" sz="1800" dirty="0" smtClean="0"/>
              <a:t> </a:t>
            </a:r>
            <a:r>
              <a:rPr lang="en-US" sz="1800" dirty="0" err="1" smtClean="0"/>
              <a:t>mencover</a:t>
            </a:r>
            <a:r>
              <a:rPr lang="en-US" sz="1800" dirty="0" smtClean="0"/>
              <a:t> </a:t>
            </a:r>
            <a:r>
              <a:rPr lang="en-US" sz="1800" dirty="0" err="1" smtClean="0"/>
              <a:t>sebagian</a:t>
            </a:r>
            <a:r>
              <a:rPr lang="en-US" sz="1800" dirty="0" smtClean="0"/>
              <a:t> </a:t>
            </a:r>
            <a:r>
              <a:rPr lang="en-US" sz="1800" dirty="0" err="1" smtClean="0"/>
              <a:t>besar</a:t>
            </a:r>
            <a:r>
              <a:rPr lang="en-US" sz="1800" dirty="0" smtClean="0"/>
              <a:t> vendor </a:t>
            </a:r>
            <a:r>
              <a:rPr lang="en-US" sz="1800" dirty="0" err="1" smtClean="0"/>
              <a:t>besar</a:t>
            </a:r>
            <a:r>
              <a:rPr lang="en-US" sz="1800" dirty="0" smtClean="0"/>
              <a:t> </a:t>
            </a:r>
            <a:r>
              <a:rPr lang="en-US" sz="1800" dirty="0" err="1" smtClean="0"/>
              <a:t>baik</a:t>
            </a:r>
            <a:r>
              <a:rPr lang="en-US" sz="1800" dirty="0" smtClean="0"/>
              <a:t> supplier </a:t>
            </a:r>
            <a:r>
              <a:rPr lang="en-US" sz="1800" dirty="0" err="1" smtClean="0"/>
              <a:t>atau</a:t>
            </a:r>
            <a:r>
              <a:rPr lang="en-US" sz="1800" dirty="0" smtClean="0"/>
              <a:t> sub </a:t>
            </a:r>
            <a:r>
              <a:rPr lang="en-US" sz="1800" dirty="0" err="1" smtClean="0"/>
              <a:t>kontraktor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tetapi</a:t>
            </a:r>
            <a:r>
              <a:rPr lang="en-US" sz="1800" dirty="0" smtClean="0"/>
              <a:t> </a:t>
            </a:r>
            <a:r>
              <a:rPr lang="en-US" sz="1800" dirty="0" err="1" smtClean="0"/>
              <a:t>selama</a:t>
            </a:r>
            <a:r>
              <a:rPr lang="en-US" sz="1800" dirty="0" smtClean="0"/>
              <a:t> </a:t>
            </a:r>
            <a:r>
              <a:rPr lang="en-US" sz="1800" dirty="0" err="1" smtClean="0"/>
              <a:t>tahun</a:t>
            </a:r>
            <a:r>
              <a:rPr lang="en-US" sz="1800" dirty="0" smtClean="0"/>
              <a:t> 2019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bisa</a:t>
            </a:r>
            <a:r>
              <a:rPr lang="en-US" sz="1800" dirty="0" smtClean="0"/>
              <a:t> </a:t>
            </a:r>
            <a:r>
              <a:rPr lang="en-US" sz="1800" dirty="0" err="1" smtClean="0"/>
              <a:t>terlaksana</a:t>
            </a:r>
            <a:endParaRPr lang="en-US" sz="1800" dirty="0" smtClean="0"/>
          </a:p>
          <a:p>
            <a:pPr lvl="1"/>
            <a:r>
              <a:rPr lang="en-US" sz="1800" dirty="0" err="1" smtClean="0"/>
              <a:t>Beberapa</a:t>
            </a:r>
            <a:r>
              <a:rPr lang="en-US" sz="1800" dirty="0" smtClean="0"/>
              <a:t> supplier yang </a:t>
            </a:r>
            <a:r>
              <a:rPr lang="en-US" sz="1800" dirty="0" err="1" smtClean="0"/>
              <a:t>ordernya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tetap</a:t>
            </a:r>
            <a:r>
              <a:rPr lang="en-US" sz="1800" dirty="0" smtClean="0"/>
              <a:t> (</a:t>
            </a:r>
            <a:r>
              <a:rPr lang="en-US" sz="1800" dirty="0" err="1" smtClean="0"/>
              <a:t>sekali-sekali</a:t>
            </a:r>
            <a:r>
              <a:rPr lang="en-US" sz="1800" dirty="0" smtClean="0"/>
              <a:t>)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tercover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kontrak</a:t>
            </a:r>
            <a:r>
              <a:rPr lang="en-US" sz="1800" dirty="0" smtClean="0"/>
              <a:t> </a:t>
            </a:r>
            <a:r>
              <a:rPr lang="en-US" sz="1800" dirty="0" err="1" smtClean="0"/>
              <a:t>sehingga</a:t>
            </a:r>
            <a:r>
              <a:rPr lang="en-US" sz="1800" dirty="0" smtClean="0"/>
              <a:t> </a:t>
            </a:r>
            <a:r>
              <a:rPr lang="en-US" sz="1800" dirty="0" err="1" smtClean="0"/>
              <a:t>kepentingan</a:t>
            </a:r>
            <a:r>
              <a:rPr lang="en-US" sz="1800" dirty="0" smtClean="0"/>
              <a:t> </a:t>
            </a:r>
            <a:r>
              <a:rPr lang="en-US" sz="1800" dirty="0" err="1" smtClean="0"/>
              <a:t>Organisasi</a:t>
            </a:r>
            <a:r>
              <a:rPr lang="en-US" sz="1800" dirty="0" smtClean="0"/>
              <a:t> (CINT) </a:t>
            </a:r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id-ID" altLang="en-US" sz="1800" dirty="0" err="1" smtClean="0"/>
              <a:t>terlindungi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optimal</a:t>
            </a:r>
          </a:p>
          <a:p>
            <a:pPr lvl="1"/>
            <a:r>
              <a:rPr lang="en-US" sz="1800" dirty="0" err="1" smtClean="0"/>
              <a:t>Belum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standar</a:t>
            </a:r>
            <a:r>
              <a:rPr lang="en-US" sz="1800" dirty="0" smtClean="0"/>
              <a:t> </a:t>
            </a:r>
            <a:r>
              <a:rPr lang="en-US" sz="1800" dirty="0" err="1" smtClean="0"/>
              <a:t>sangsi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tertulis</a:t>
            </a:r>
            <a:r>
              <a:rPr lang="en-US" sz="1800" dirty="0" smtClean="0"/>
              <a:t> </a:t>
            </a:r>
            <a:r>
              <a:rPr lang="en-US" sz="1800" dirty="0" err="1" smtClean="0"/>
              <a:t>terhadap</a:t>
            </a:r>
            <a:r>
              <a:rPr lang="en-US" sz="1800" dirty="0" smtClean="0"/>
              <a:t> </a:t>
            </a:r>
            <a:r>
              <a:rPr lang="en-US" sz="1800" dirty="0" err="1" smtClean="0"/>
              <a:t>pemasok</a:t>
            </a:r>
            <a:r>
              <a:rPr lang="en-US" sz="1800" dirty="0" smtClean="0"/>
              <a:t> yang </a:t>
            </a:r>
            <a:r>
              <a:rPr lang="en-US" sz="1800" dirty="0" err="1" smtClean="0"/>
              <a:t>penilaiannya</a:t>
            </a:r>
            <a:r>
              <a:rPr lang="en-US" sz="1800" dirty="0" smtClean="0"/>
              <a:t> </a:t>
            </a:r>
            <a:r>
              <a:rPr lang="en-US" sz="1800" dirty="0" err="1" smtClean="0"/>
              <a:t>dibawah</a:t>
            </a:r>
            <a:r>
              <a:rPr lang="en-US" sz="1800" dirty="0" smtClean="0"/>
              <a:t> </a:t>
            </a:r>
            <a:r>
              <a:rPr lang="en-US" sz="1800" dirty="0" err="1" smtClean="0"/>
              <a:t>standar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/>
            <a:endParaRPr lang="en-US" sz="1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2458</Words>
  <Application>WPS Presentation</Application>
  <PresentationFormat>On-screen Show (4:3)</PresentationFormat>
  <Paragraphs>660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  HASIL AUDIT MUTU INTERNAL I ( Periode : 26 Oktober – 13 April 2020) </vt:lpstr>
      <vt:lpstr>GRAFIK TEMUAN KETIDAKSESUAIAN</vt:lpstr>
      <vt:lpstr>TEMUAN KETIDAKSESUAIAN BERDASARKAN PERSYARATAN ISO 9001:2015 DAN KLASIFIKASI</vt:lpstr>
      <vt:lpstr>TEMUAN KETIDAKSESUAIAN MINOR PERSYARATAN ISO 9001:2015 DAN AREA</vt:lpstr>
      <vt:lpstr>ANALISA TERHADAP TEMUAN MINOR DAN TOTAL PER AREA </vt:lpstr>
      <vt:lpstr>FOLLOW-UP HASIL TINJAUAN MANAJEMEN SEBELUMNYA DALAM UPAYA PENINGKATAN SISTEM MANAJEMEN MUTU, PRODUK &amp; SUMBER DAYA</vt:lpstr>
      <vt:lpstr>REVIEW PERUBAHAN DIDALAM INFORMASI EKSTERNAL dan INTERNAL </vt:lpstr>
      <vt:lpstr>INFORMASI MENGENAI KINERJA DAN EFEKTIVITAS SISTEM MANAJEMEN MUTU TERMASUK TERHADAP :</vt:lpstr>
      <vt:lpstr>KECUKUPAN SUMBER DAYA</vt:lpstr>
      <vt:lpstr>PENCAPAIAN SASARAN MUTU PERUSAHAAN DAN TINDAKAN PERBAIKAN TAHUN 2019 SESUAI SISTEM MANAJEMEN MUTU ISO 9001:2015</vt:lpstr>
      <vt:lpstr>Verifikasi C-Pro dan WoodLine  hasil Audit Mutu Internal </vt:lpstr>
      <vt:lpstr>Verifikasi C-Pro dan WoodLine  hasil Audit Mutu Internal </vt:lpstr>
    </vt:vector>
  </TitlesOfParts>
  <Company>PT. Chitose Internasional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Agung</dc:creator>
  <cp:lastModifiedBy>Agung</cp:lastModifiedBy>
  <cp:revision>84</cp:revision>
  <dcterms:created xsi:type="dcterms:W3CDTF">2020-01-20T02:46:00Z</dcterms:created>
  <dcterms:modified xsi:type="dcterms:W3CDTF">2020-05-26T04:08:38Z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1057-11.2.0.9327</vt:lpwstr>
  </property>
</Properties>
</file>