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2"/>
  </p:sldMasterIdLst>
  <p:notesMasterIdLst>
    <p:notesMasterId r:id="rId20"/>
  </p:notesMasterIdLst>
  <p:sldIdLst>
    <p:sldId id="256" r:id="rId3"/>
    <p:sldId id="263" r:id="rId4"/>
    <p:sldId id="261" r:id="rId5"/>
    <p:sldId id="258" r:id="rId6"/>
    <p:sldId id="278" r:id="rId7"/>
    <p:sldId id="259" r:id="rId8"/>
    <p:sldId id="257" r:id="rId9"/>
    <p:sldId id="283" r:id="rId10"/>
    <p:sldId id="267" r:id="rId11"/>
    <p:sldId id="275" r:id="rId12"/>
    <p:sldId id="282" r:id="rId13"/>
    <p:sldId id="284" r:id="rId14"/>
    <p:sldId id="276" r:id="rId15"/>
    <p:sldId id="266" r:id="rId16"/>
    <p:sldId id="270" r:id="rId17"/>
    <p:sldId id="279" r:id="rId18"/>
    <p:sldId id="285" r:id="rId1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3251118" rtl="0" fontAlgn="auto" latinLnBrk="0" hangingPunct="0">
      <a:lnSpc>
        <a:spcPct val="12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Arial"/>
      </a:defRPr>
    </a:lvl1pPr>
    <a:lvl2pPr marL="0" marR="0" indent="457200" algn="l" defTabSz="3251118" rtl="0" fontAlgn="auto" latinLnBrk="0" hangingPunct="0">
      <a:lnSpc>
        <a:spcPct val="12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Arial"/>
      </a:defRPr>
    </a:lvl2pPr>
    <a:lvl3pPr marL="0" marR="0" indent="914400" algn="l" defTabSz="3251118" rtl="0" fontAlgn="auto" latinLnBrk="0" hangingPunct="0">
      <a:lnSpc>
        <a:spcPct val="12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Arial"/>
      </a:defRPr>
    </a:lvl3pPr>
    <a:lvl4pPr marL="0" marR="0" indent="1371600" algn="l" defTabSz="3251118" rtl="0" fontAlgn="auto" latinLnBrk="0" hangingPunct="0">
      <a:lnSpc>
        <a:spcPct val="12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Arial"/>
      </a:defRPr>
    </a:lvl4pPr>
    <a:lvl5pPr marL="0" marR="0" indent="1828800" algn="l" defTabSz="3251118" rtl="0" fontAlgn="auto" latinLnBrk="0" hangingPunct="0">
      <a:lnSpc>
        <a:spcPct val="12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Arial"/>
      </a:defRPr>
    </a:lvl5pPr>
    <a:lvl6pPr marL="0" marR="0" indent="2286000" algn="l" defTabSz="3251118" rtl="0" fontAlgn="auto" latinLnBrk="0" hangingPunct="0">
      <a:lnSpc>
        <a:spcPct val="12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Arial"/>
      </a:defRPr>
    </a:lvl6pPr>
    <a:lvl7pPr marL="0" marR="0" indent="2743200" algn="l" defTabSz="3251118" rtl="0" fontAlgn="auto" latinLnBrk="0" hangingPunct="0">
      <a:lnSpc>
        <a:spcPct val="12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Arial"/>
      </a:defRPr>
    </a:lvl7pPr>
    <a:lvl8pPr marL="0" marR="0" indent="3200400" algn="l" defTabSz="3251118" rtl="0" fontAlgn="auto" latinLnBrk="0" hangingPunct="0">
      <a:lnSpc>
        <a:spcPct val="12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Arial"/>
      </a:defRPr>
    </a:lvl8pPr>
    <a:lvl9pPr marL="0" marR="0" indent="3657600" algn="l" defTabSz="3251118" rtl="0" fontAlgn="auto" latinLnBrk="0" hangingPunct="0">
      <a:lnSpc>
        <a:spcPct val="12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4D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
          <a:latin typeface="Helvetica Neue"/>
          <a:ea typeface="Helvetica Neue"/>
          <a:cs typeface="Helvetica Neue"/>
        </a:font>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
          <a:latin typeface="Helvetica Neue"/>
          <a:ea typeface="Helvetica Neue"/>
          <a:cs typeface="Helvetica Neue"/>
        </a:font>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
          <a:latin typeface="Helvetica Neue"/>
          <a:ea typeface="Helvetica Neue"/>
          <a:cs typeface="Helvetica Neue"/>
        </a:font>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1"/>
  </p:normalViewPr>
  <p:slideViewPr>
    <p:cSldViewPr snapToGrid="0">
      <p:cViewPr varScale="1">
        <p:scale>
          <a:sx n="44" d="100"/>
          <a:sy n="44" d="100"/>
        </p:scale>
        <p:origin x="499"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9" name="Shape 89"/>
          <p:cNvSpPr>
            <a:spLocks noGrp="1" noRot="1" noChangeAspect="1"/>
          </p:cNvSpPr>
          <p:nvPr>
            <p:ph type="sldImg"/>
          </p:nvPr>
        </p:nvSpPr>
        <p:spPr>
          <a:xfrm>
            <a:off x="1143000" y="685800"/>
            <a:ext cx="4572000" cy="3429000"/>
          </a:xfrm>
          <a:prstGeom prst="rect">
            <a:avLst/>
          </a:prstGeom>
        </p:spPr>
        <p:txBody>
          <a:bodyPr/>
          <a:lstStyle/>
          <a:p>
            <a:endParaRPr/>
          </a:p>
        </p:txBody>
      </p:sp>
      <p:sp>
        <p:nvSpPr>
          <p:cNvPr id="90" name="Shape 9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Slide">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p:spPr>
        <p:txBody>
          <a:bodyPr anchor="b"/>
          <a:lstStyle>
            <a:lvl1pPr>
              <a:defRPr sz="12000"/>
            </a:lvl1pPr>
          </a:lstStyle>
          <a:p>
            <a:r>
              <a:rPr lang="en-US" smtClean="0"/>
              <a:t>Click to edit Master title style</a:t>
            </a:r>
            <a:endParaRPr lang="en-US"/>
          </a:p>
        </p:txBody>
      </p:sp>
      <p:sp>
        <p:nvSpPr>
          <p:cNvPr id="3" name="Text Placeholder 2"/>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E02C8A1-895F-4357-8A6F-93E074FC0249}" type="datetimeFigureOut">
              <a:rPr lang="en-US" smtClean="0"/>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57677-1762-4314-8189-C2F7F72B3119}" type="slidenum">
              <a:rPr lang="en-US" smtClean="0"/>
              <a:t>‹#›</a:t>
            </a:fld>
            <a:endParaRPr lang="en-US"/>
          </a:p>
        </p:txBody>
      </p:sp>
    </p:spTree>
    <p:extLst>
      <p:ext uri="{BB962C8B-B14F-4D97-AF65-F5344CB8AC3E}">
        <p14:creationId xmlns:p14="http://schemas.microsoft.com/office/powerpoint/2010/main" val="2794248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76400" y="3651250"/>
            <a:ext cx="10363200" cy="87026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2344400" y="3651250"/>
            <a:ext cx="10363200" cy="87026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02C8A1-895F-4357-8A6F-93E074FC0249}" type="datetimeFigureOut">
              <a:rPr lang="en-US" smtClean="0"/>
              <a:t>7/31/2024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B57677-1762-4314-8189-C2F7F72B3119}" type="slidenum">
              <a:rPr lang="en-US" smtClean="0"/>
              <a:t>‹#›</a:t>
            </a:fld>
            <a:endParaRPr lang="en-US"/>
          </a:p>
        </p:txBody>
      </p:sp>
    </p:spTree>
    <p:extLst>
      <p:ext uri="{BB962C8B-B14F-4D97-AF65-F5344CB8AC3E}">
        <p14:creationId xmlns:p14="http://schemas.microsoft.com/office/powerpoint/2010/main" val="2913287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smtClean="0"/>
              <a:t>Edit Master text styles</a:t>
            </a:r>
          </a:p>
        </p:txBody>
      </p:sp>
      <p:sp>
        <p:nvSpPr>
          <p:cNvPr id="4" name="Content Placeholder 3"/>
          <p:cNvSpPr>
            <a:spLocks noGrp="1"/>
          </p:cNvSpPr>
          <p:nvPr>
            <p:ph sz="half" idx="2"/>
          </p:nvPr>
        </p:nvSpPr>
        <p:spPr>
          <a:xfrm>
            <a:off x="1679577" y="5010150"/>
            <a:ext cx="10315574" cy="73691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smtClean="0"/>
              <a:t>Edit Master text styles</a:t>
            </a:r>
          </a:p>
        </p:txBody>
      </p:sp>
      <p:sp>
        <p:nvSpPr>
          <p:cNvPr id="6" name="Content Placeholder 5"/>
          <p:cNvSpPr>
            <a:spLocks noGrp="1"/>
          </p:cNvSpPr>
          <p:nvPr>
            <p:ph sz="quarter" idx="4"/>
          </p:nvPr>
        </p:nvSpPr>
        <p:spPr>
          <a:xfrm>
            <a:off x="12344400" y="5010150"/>
            <a:ext cx="10366376" cy="73691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02C8A1-895F-4357-8A6F-93E074FC0249}" type="datetimeFigureOut">
              <a:rPr lang="en-US" smtClean="0"/>
              <a:t>7/31/2024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B57677-1762-4314-8189-C2F7F72B3119}" type="slidenum">
              <a:rPr lang="en-US" smtClean="0"/>
              <a:t>‹#›</a:t>
            </a:fld>
            <a:endParaRPr lang="en-US"/>
          </a:p>
        </p:txBody>
      </p:sp>
    </p:spTree>
    <p:extLst>
      <p:ext uri="{BB962C8B-B14F-4D97-AF65-F5344CB8AC3E}">
        <p14:creationId xmlns:p14="http://schemas.microsoft.com/office/powerpoint/2010/main" val="101682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02C8A1-895F-4357-8A6F-93E074FC0249}" type="datetimeFigureOut">
              <a:rPr lang="en-US" smtClean="0"/>
              <a:t>7/31/2024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B57677-1762-4314-8189-C2F7F72B3119}" type="slidenum">
              <a:rPr lang="en-US" smtClean="0"/>
              <a:t>‹#›</a:t>
            </a:fld>
            <a:endParaRPr lang="en-US"/>
          </a:p>
        </p:txBody>
      </p:sp>
    </p:spTree>
    <p:extLst>
      <p:ext uri="{BB962C8B-B14F-4D97-AF65-F5344CB8AC3E}">
        <p14:creationId xmlns:p14="http://schemas.microsoft.com/office/powerpoint/2010/main" val="1956376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02C8A1-895F-4357-8A6F-93E074FC0249}" type="datetimeFigureOut">
              <a:rPr lang="en-US" smtClean="0"/>
              <a:t>7/31/2024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B57677-1762-4314-8189-C2F7F72B3119}" type="slidenum">
              <a:rPr lang="en-US" smtClean="0"/>
              <a:t>‹#›</a:t>
            </a:fld>
            <a:endParaRPr lang="en-US"/>
          </a:p>
        </p:txBody>
      </p:sp>
    </p:spTree>
    <p:extLst>
      <p:ext uri="{BB962C8B-B14F-4D97-AF65-F5344CB8AC3E}">
        <p14:creationId xmlns:p14="http://schemas.microsoft.com/office/powerpoint/2010/main" val="3223956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smtClean="0"/>
              <a:t>Click to edit Master title style</a:t>
            </a:r>
            <a:endParaRPr lang="en-US"/>
          </a:p>
        </p:txBody>
      </p:sp>
      <p:sp>
        <p:nvSpPr>
          <p:cNvPr id="3" name="Content Placeholder 2"/>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smtClean="0"/>
              <a:t>Edit Master text styles</a:t>
            </a:r>
          </a:p>
        </p:txBody>
      </p:sp>
      <p:sp>
        <p:nvSpPr>
          <p:cNvPr id="5" name="Date Placeholder 4"/>
          <p:cNvSpPr>
            <a:spLocks noGrp="1"/>
          </p:cNvSpPr>
          <p:nvPr>
            <p:ph type="dt" sz="half" idx="10"/>
          </p:nvPr>
        </p:nvSpPr>
        <p:spPr/>
        <p:txBody>
          <a:bodyPr/>
          <a:lstStyle/>
          <a:p>
            <a:fld id="{5E02C8A1-895F-4357-8A6F-93E074FC0249}" type="datetimeFigureOut">
              <a:rPr lang="en-US" smtClean="0"/>
              <a:t>7/31/2024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B57677-1762-4314-8189-C2F7F72B3119}" type="slidenum">
              <a:rPr lang="en-US" smtClean="0"/>
              <a:t>‹#›</a:t>
            </a:fld>
            <a:endParaRPr lang="en-US"/>
          </a:p>
        </p:txBody>
      </p:sp>
    </p:spTree>
    <p:extLst>
      <p:ext uri="{BB962C8B-B14F-4D97-AF65-F5344CB8AC3E}">
        <p14:creationId xmlns:p14="http://schemas.microsoft.com/office/powerpoint/2010/main" val="14317418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smtClean="0"/>
              <a:t>Click to edit Master title style</a:t>
            </a:r>
            <a:endParaRPr lang="en-US"/>
          </a:p>
        </p:txBody>
      </p:sp>
      <p:sp>
        <p:nvSpPr>
          <p:cNvPr id="3" name="Picture Placeholder 2"/>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smtClean="0"/>
              <a:t>Edit Master text styles</a:t>
            </a:r>
          </a:p>
        </p:txBody>
      </p:sp>
      <p:sp>
        <p:nvSpPr>
          <p:cNvPr id="5" name="Date Placeholder 4"/>
          <p:cNvSpPr>
            <a:spLocks noGrp="1"/>
          </p:cNvSpPr>
          <p:nvPr>
            <p:ph type="dt" sz="half" idx="10"/>
          </p:nvPr>
        </p:nvSpPr>
        <p:spPr/>
        <p:txBody>
          <a:bodyPr/>
          <a:lstStyle/>
          <a:p>
            <a:fld id="{5E02C8A1-895F-4357-8A6F-93E074FC0249}" type="datetimeFigureOut">
              <a:rPr lang="en-US" smtClean="0"/>
              <a:t>7/31/2024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B57677-1762-4314-8189-C2F7F72B3119}" type="slidenum">
              <a:rPr lang="en-US" smtClean="0"/>
              <a:t>‹#›</a:t>
            </a:fld>
            <a:endParaRPr lang="en-US"/>
          </a:p>
        </p:txBody>
      </p:sp>
    </p:spTree>
    <p:extLst>
      <p:ext uri="{BB962C8B-B14F-4D97-AF65-F5344CB8AC3E}">
        <p14:creationId xmlns:p14="http://schemas.microsoft.com/office/powerpoint/2010/main" val="15531040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02C8A1-895F-4357-8A6F-93E074FC0249}" type="datetimeFigureOut">
              <a:rPr lang="en-US" smtClean="0"/>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57677-1762-4314-8189-C2F7F72B3119}" type="slidenum">
              <a:rPr lang="en-US" smtClean="0"/>
              <a:t>‹#›</a:t>
            </a:fld>
            <a:endParaRPr lang="en-US"/>
          </a:p>
        </p:txBody>
      </p:sp>
    </p:spTree>
    <p:extLst>
      <p:ext uri="{BB962C8B-B14F-4D97-AF65-F5344CB8AC3E}">
        <p14:creationId xmlns:p14="http://schemas.microsoft.com/office/powerpoint/2010/main" val="16601190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76400" y="730250"/>
            <a:ext cx="15468600" cy="11623676"/>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02C8A1-895F-4357-8A6F-93E074FC0249}" type="datetimeFigureOut">
              <a:rPr lang="en-US" smtClean="0"/>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57677-1762-4314-8189-C2F7F72B3119}" type="slidenum">
              <a:rPr lang="en-US" smtClean="0"/>
              <a:t>‹#›</a:t>
            </a:fld>
            <a:endParaRPr lang="en-US"/>
          </a:p>
        </p:txBody>
      </p:sp>
    </p:spTree>
    <p:extLst>
      <p:ext uri="{BB962C8B-B14F-4D97-AF65-F5344CB8AC3E}">
        <p14:creationId xmlns:p14="http://schemas.microsoft.com/office/powerpoint/2010/main" val="2385343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lide">
    <p:spTree>
      <p:nvGrpSpPr>
        <p:cNvPr id="1" name=""/>
        <p:cNvGrpSpPr/>
        <p:nvPr/>
      </p:nvGrpSpPr>
      <p:grpSpPr>
        <a:xfrm>
          <a:off x="0" y="0"/>
          <a:ext cx="0" cy="0"/>
          <a:chOff x="0" y="0"/>
          <a:chExt cx="0" cy="0"/>
        </a:xfrm>
      </p:grpSpPr>
      <p:sp>
        <p:nvSpPr>
          <p:cNvPr id="5" name="Placeholder_for_GS.png">
            <a:extLst>
              <a:ext uri="{FF2B5EF4-FFF2-40B4-BE49-F238E27FC236}">
                <a16:creationId xmlns:a16="http://schemas.microsoft.com/office/drawing/2014/main" id="{00379E9A-9A0B-4A93-DDA7-236C9B564190}"/>
              </a:ext>
            </a:extLst>
          </p:cNvPr>
          <p:cNvSpPr>
            <a:spLocks noGrp="1"/>
          </p:cNvSpPr>
          <p:nvPr>
            <p:ph type="pic" sz="quarter" idx="21"/>
          </p:nvPr>
        </p:nvSpPr>
        <p:spPr>
          <a:xfrm>
            <a:off x="1175962" y="4614620"/>
            <a:ext cx="6547697" cy="3604723"/>
          </a:xfrm>
          <a:prstGeom prst="rect">
            <a:avLst/>
          </a:prstGeom>
          <a:pattFill prst="pct5">
            <a:fgClr>
              <a:srgbClr val="FFFFFF"/>
            </a:fgClr>
            <a:bgClr>
              <a:schemeClr val="bg1"/>
            </a:bgClr>
          </a:pattFill>
        </p:spPr>
        <p:txBody>
          <a:bodyPr lIns="91439" tIns="45719" rIns="91439" bIns="45719">
            <a:noAutofit/>
          </a:bodyPr>
          <a:lstStyle>
            <a:lvl1pPr>
              <a:defRPr sz="1200">
                <a:latin typeface="Arial" panose="020B0604020202020204" pitchFamily="34" charset="0"/>
                <a:cs typeface="Arial" panose="020B0604020202020204" pitchFamily="34" charset="0"/>
              </a:defRPr>
            </a:lvl1pPr>
          </a:lstStyle>
          <a:p>
            <a:pPr marL="1905000" marR="0" indent="-1905000" algn="l" defTabSz="3251118" rtl="0" latinLnBrk="0">
              <a:lnSpc>
                <a:spcPct val="70000"/>
              </a:lnSpc>
              <a:spcBef>
                <a:spcPts val="0"/>
              </a:spcBef>
              <a:spcAft>
                <a:spcPts val="0"/>
              </a:spcAft>
              <a:buClrTx/>
              <a:buSzPct val="123000"/>
              <a:buFontTx/>
              <a:buChar char="•"/>
              <a:tabLst/>
            </a:pPr>
            <a:endParaRPr/>
          </a:p>
        </p:txBody>
      </p:sp>
      <p:sp>
        <p:nvSpPr>
          <p:cNvPr id="6" name="Placeholder_for_GS.png">
            <a:extLst>
              <a:ext uri="{FF2B5EF4-FFF2-40B4-BE49-F238E27FC236}">
                <a16:creationId xmlns:a16="http://schemas.microsoft.com/office/drawing/2014/main" id="{F31466EA-BA32-8C12-56FC-F0220F7B348E}"/>
              </a:ext>
            </a:extLst>
          </p:cNvPr>
          <p:cNvSpPr>
            <a:spLocks noGrp="1"/>
          </p:cNvSpPr>
          <p:nvPr>
            <p:ph type="pic" sz="quarter" idx="22"/>
          </p:nvPr>
        </p:nvSpPr>
        <p:spPr>
          <a:xfrm>
            <a:off x="9013488" y="4614620"/>
            <a:ext cx="6547697" cy="3604723"/>
          </a:xfrm>
          <a:prstGeom prst="rect">
            <a:avLst/>
          </a:prstGeom>
          <a:pattFill prst="pct5">
            <a:fgClr>
              <a:srgbClr val="FFFFFF"/>
            </a:fgClr>
            <a:bgClr>
              <a:schemeClr val="bg1"/>
            </a:bgClr>
          </a:pattFill>
        </p:spPr>
        <p:txBody>
          <a:bodyPr lIns="91439" tIns="45719" rIns="91439" bIns="45719">
            <a:noAutofit/>
          </a:bodyPr>
          <a:lstStyle>
            <a:lvl1pPr>
              <a:defRPr sz="1200">
                <a:latin typeface="Arial" panose="020B0604020202020204" pitchFamily="34" charset="0"/>
                <a:cs typeface="Arial" panose="020B0604020202020204" pitchFamily="34" charset="0"/>
              </a:defRPr>
            </a:lvl1pPr>
          </a:lstStyle>
          <a:p>
            <a:pPr marL="1905000" marR="0" indent="-1905000" algn="l" defTabSz="3251118" rtl="0" latinLnBrk="0">
              <a:lnSpc>
                <a:spcPct val="70000"/>
              </a:lnSpc>
              <a:spcBef>
                <a:spcPts val="0"/>
              </a:spcBef>
              <a:spcAft>
                <a:spcPts val="0"/>
              </a:spcAft>
              <a:buClrTx/>
              <a:buSzPct val="123000"/>
              <a:buFontTx/>
              <a:buChar char="•"/>
              <a:tabLst/>
            </a:pPr>
            <a:endParaRPr/>
          </a:p>
        </p:txBody>
      </p:sp>
      <p:sp>
        <p:nvSpPr>
          <p:cNvPr id="7" name="Placeholder_for_GS.png">
            <a:extLst>
              <a:ext uri="{FF2B5EF4-FFF2-40B4-BE49-F238E27FC236}">
                <a16:creationId xmlns:a16="http://schemas.microsoft.com/office/drawing/2014/main" id="{0B118C45-4FA3-81AF-5769-01AEAEDA3B52}"/>
              </a:ext>
            </a:extLst>
          </p:cNvPr>
          <p:cNvSpPr>
            <a:spLocks noGrp="1"/>
          </p:cNvSpPr>
          <p:nvPr>
            <p:ph type="pic" sz="quarter" idx="23"/>
          </p:nvPr>
        </p:nvSpPr>
        <p:spPr>
          <a:xfrm>
            <a:off x="16660393" y="4614620"/>
            <a:ext cx="6547697" cy="3604723"/>
          </a:xfrm>
          <a:prstGeom prst="rect">
            <a:avLst/>
          </a:prstGeom>
          <a:pattFill prst="pct5">
            <a:fgClr>
              <a:srgbClr val="FFFFFF"/>
            </a:fgClr>
            <a:bgClr>
              <a:schemeClr val="bg1"/>
            </a:bgClr>
          </a:pattFill>
        </p:spPr>
        <p:txBody>
          <a:bodyPr lIns="91439" tIns="45719" rIns="91439" bIns="45719">
            <a:noAutofit/>
          </a:bodyPr>
          <a:lstStyle>
            <a:lvl1pPr>
              <a:defRPr sz="1200">
                <a:latin typeface="Arial" panose="020B0604020202020204" pitchFamily="34" charset="0"/>
                <a:cs typeface="Arial" panose="020B0604020202020204" pitchFamily="34" charset="0"/>
              </a:defRPr>
            </a:lvl1pPr>
          </a:lstStyle>
          <a:p>
            <a:pPr marL="1905000" marR="0" indent="-1905000" algn="l" defTabSz="3251118" rtl="0" latinLnBrk="0">
              <a:lnSpc>
                <a:spcPct val="70000"/>
              </a:lnSpc>
              <a:spcBef>
                <a:spcPts val="0"/>
              </a:spcBef>
              <a:spcAft>
                <a:spcPts val="0"/>
              </a:spcAft>
              <a:buClrTx/>
              <a:buSzPct val="123000"/>
              <a:buFontTx/>
              <a:buChar char="•"/>
              <a:tabLst/>
            </a:pPr>
            <a:endParaRPr/>
          </a:p>
        </p:txBody>
      </p:sp>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6746048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lide copy 7">
    <p:spTree>
      <p:nvGrpSpPr>
        <p:cNvPr id="1" name=""/>
        <p:cNvGrpSpPr/>
        <p:nvPr/>
      </p:nvGrpSpPr>
      <p:grpSpPr>
        <a:xfrm>
          <a:off x="0" y="0"/>
          <a:ext cx="0" cy="0"/>
          <a:chOff x="0" y="0"/>
          <a:chExt cx="0" cy="0"/>
        </a:xfrm>
      </p:grpSpPr>
      <p:sp>
        <p:nvSpPr>
          <p:cNvPr id="26" name="Placeholder_for_GS.png"/>
          <p:cNvSpPr>
            <a:spLocks noGrp="1"/>
          </p:cNvSpPr>
          <p:nvPr>
            <p:ph type="pic" sz="half" idx="21"/>
          </p:nvPr>
        </p:nvSpPr>
        <p:spPr>
          <a:xfrm>
            <a:off x="13827565" y="1394506"/>
            <a:ext cx="9523437" cy="7262183"/>
          </a:xfrm>
          <a:prstGeom prst="rect">
            <a:avLst/>
          </a:prstGeom>
          <a:pattFill prst="pct5">
            <a:fgClr>
              <a:srgbClr val="FFFFFF"/>
            </a:fgClr>
            <a:bgClr>
              <a:schemeClr val="bg1"/>
            </a:bgClr>
          </a:pattFill>
        </p:spPr>
        <p:txBody>
          <a:bodyPr lIns="91439" tIns="45719" rIns="91439" bIns="45719">
            <a:noAutofit/>
          </a:bodyPr>
          <a:lstStyle>
            <a:lvl1pPr>
              <a:defRPr sz="1200">
                <a:latin typeface="Arial" panose="020B0604020202020204" pitchFamily="34" charset="0"/>
                <a:cs typeface="Arial" panose="020B0604020202020204" pitchFamily="34" charset="0"/>
              </a:defRPr>
            </a:lvl1pPr>
          </a:lstStyle>
          <a:p>
            <a:pPr marL="1905000" marR="0" indent="-1905000" algn="l" defTabSz="3251118" rtl="0" latinLnBrk="0">
              <a:lnSpc>
                <a:spcPct val="70000"/>
              </a:lnSpc>
              <a:spcBef>
                <a:spcPts val="0"/>
              </a:spcBef>
              <a:spcAft>
                <a:spcPts val="0"/>
              </a:spcAft>
              <a:buClrTx/>
              <a:buSzPct val="123000"/>
              <a:buFontTx/>
              <a:buChar char="•"/>
              <a:tabLst/>
            </a:pPr>
            <a:endParaRPr/>
          </a:p>
        </p:txBody>
      </p:sp>
      <p:sp>
        <p:nvSpPr>
          <p:cNvPr id="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Slide copy 5">
    <p:spTree>
      <p:nvGrpSpPr>
        <p:cNvPr id="1" name=""/>
        <p:cNvGrpSpPr/>
        <p:nvPr/>
      </p:nvGrpSpPr>
      <p:grpSpPr>
        <a:xfrm>
          <a:off x="0" y="0"/>
          <a:ext cx="0" cy="0"/>
          <a:chOff x="0" y="0"/>
          <a:chExt cx="0" cy="0"/>
        </a:xfrm>
      </p:grpSpPr>
      <p:sp>
        <p:nvSpPr>
          <p:cNvPr id="44" name="Placeholder_for_GS.png"/>
          <p:cNvSpPr>
            <a:spLocks noGrp="1"/>
          </p:cNvSpPr>
          <p:nvPr>
            <p:ph type="pic" sz="half" idx="21"/>
          </p:nvPr>
        </p:nvSpPr>
        <p:spPr>
          <a:xfrm>
            <a:off x="14397183" y="1997663"/>
            <a:ext cx="8810829" cy="7103715"/>
          </a:xfrm>
          <a:prstGeom prst="rect">
            <a:avLst/>
          </a:prstGeom>
          <a:pattFill prst="pct5">
            <a:fgClr>
              <a:srgbClr val="FFFFFF"/>
            </a:fgClr>
            <a:bgClr>
              <a:schemeClr val="bg1"/>
            </a:bgClr>
          </a:pattFill>
        </p:spPr>
        <p:txBody>
          <a:bodyPr lIns="91439" tIns="45719" rIns="91439" bIns="45719">
            <a:noAutofit/>
          </a:bodyPr>
          <a:lstStyle>
            <a:lvl1pPr>
              <a:defRPr sz="1200">
                <a:latin typeface="Arial" panose="020B0604020202020204" pitchFamily="34" charset="0"/>
                <a:cs typeface="Arial" panose="020B0604020202020204" pitchFamily="34" charset="0"/>
              </a:defRPr>
            </a:lvl1pPr>
          </a:lstStyle>
          <a:p>
            <a:pPr marL="1905000" marR="0" indent="-1905000" algn="l" defTabSz="3251118" rtl="0" latinLnBrk="0">
              <a:lnSpc>
                <a:spcPct val="70000"/>
              </a:lnSpc>
              <a:spcBef>
                <a:spcPts val="0"/>
              </a:spcBef>
              <a:spcAft>
                <a:spcPts val="0"/>
              </a:spcAft>
              <a:buClrTx/>
              <a:buSzPct val="123000"/>
              <a:buFontTx/>
              <a:buChar char="•"/>
              <a:tabLst/>
            </a:pPr>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Slide copy 4">
    <p:spTree>
      <p:nvGrpSpPr>
        <p:cNvPr id="1" name=""/>
        <p:cNvGrpSpPr/>
        <p:nvPr/>
      </p:nvGrpSpPr>
      <p:grpSpPr>
        <a:xfrm>
          <a:off x="0" y="0"/>
          <a:ext cx="0" cy="0"/>
          <a:chOff x="0" y="0"/>
          <a:chExt cx="0" cy="0"/>
        </a:xfrm>
      </p:grpSpPr>
      <p:sp>
        <p:nvSpPr>
          <p:cNvPr id="52" name="Placeholder_for_GS.png"/>
          <p:cNvSpPr>
            <a:spLocks noGrp="1"/>
          </p:cNvSpPr>
          <p:nvPr>
            <p:ph type="pic" sz="quarter" idx="21"/>
          </p:nvPr>
        </p:nvSpPr>
        <p:spPr>
          <a:xfrm>
            <a:off x="4380212" y="4846572"/>
            <a:ext cx="4882368" cy="3810002"/>
          </a:xfrm>
          <a:prstGeom prst="rect">
            <a:avLst/>
          </a:prstGeom>
          <a:pattFill prst="pct5">
            <a:fgClr>
              <a:srgbClr val="FFFFFF"/>
            </a:fgClr>
            <a:bgClr>
              <a:schemeClr val="bg1"/>
            </a:bgClr>
          </a:pattFill>
        </p:spPr>
        <p:txBody>
          <a:bodyPr lIns="91439" tIns="45719" rIns="91439" bIns="45719">
            <a:noAutofit/>
          </a:bodyPr>
          <a:lstStyle>
            <a:lvl1pPr>
              <a:defRPr sz="1200">
                <a:latin typeface="Arial" panose="020B0604020202020204" pitchFamily="34" charset="0"/>
                <a:cs typeface="Arial" panose="020B0604020202020204" pitchFamily="34" charset="0"/>
              </a:defRPr>
            </a:lvl1pPr>
          </a:lstStyle>
          <a:p>
            <a:pPr marL="1905000" marR="0" indent="-1905000" algn="l" defTabSz="3251118" rtl="0" latinLnBrk="0">
              <a:lnSpc>
                <a:spcPct val="70000"/>
              </a:lnSpc>
              <a:spcBef>
                <a:spcPts val="0"/>
              </a:spcBef>
              <a:spcAft>
                <a:spcPts val="0"/>
              </a:spcAft>
              <a:buClrTx/>
              <a:buSzPct val="123000"/>
              <a:buFontTx/>
              <a:buChar char="•"/>
              <a:tabLst/>
            </a:pPr>
            <a:endParaRPr/>
          </a:p>
        </p:txBody>
      </p:sp>
      <p:sp>
        <p:nvSpPr>
          <p:cNvPr id="53" name="Placeholder_for_GS.png"/>
          <p:cNvSpPr>
            <a:spLocks noGrp="1"/>
          </p:cNvSpPr>
          <p:nvPr>
            <p:ph type="pic" sz="quarter" idx="22"/>
          </p:nvPr>
        </p:nvSpPr>
        <p:spPr>
          <a:xfrm>
            <a:off x="9750816" y="4846572"/>
            <a:ext cx="4882368" cy="3810002"/>
          </a:xfrm>
          <a:prstGeom prst="rect">
            <a:avLst/>
          </a:prstGeom>
          <a:pattFill prst="pct5">
            <a:fgClr>
              <a:srgbClr val="FFFFFF"/>
            </a:fgClr>
            <a:bgClr>
              <a:schemeClr val="bg1"/>
            </a:bgClr>
          </a:pattFill>
        </p:spPr>
        <p:txBody>
          <a:bodyPr lIns="91439" tIns="45719" rIns="91439" bIns="45719">
            <a:noAutofit/>
          </a:bodyPr>
          <a:lstStyle>
            <a:lvl1pPr>
              <a:defRPr sz="1200">
                <a:latin typeface="Arial" panose="020B0604020202020204" pitchFamily="34" charset="0"/>
                <a:cs typeface="Arial" panose="020B0604020202020204" pitchFamily="34" charset="0"/>
              </a:defRPr>
            </a:lvl1pPr>
          </a:lstStyle>
          <a:p>
            <a:pPr marL="1905000" marR="0" indent="-1905000" algn="l" defTabSz="3251118" rtl="0" latinLnBrk="0">
              <a:lnSpc>
                <a:spcPct val="70000"/>
              </a:lnSpc>
              <a:spcBef>
                <a:spcPts val="0"/>
              </a:spcBef>
              <a:spcAft>
                <a:spcPts val="0"/>
              </a:spcAft>
              <a:buClrTx/>
              <a:buSzPct val="123000"/>
              <a:buFontTx/>
              <a:buChar char="•"/>
              <a:tabLst/>
            </a:pPr>
            <a:endParaRPr/>
          </a:p>
        </p:txBody>
      </p:sp>
      <p:sp>
        <p:nvSpPr>
          <p:cNvPr id="54" name="Placeholder_for_GS.png"/>
          <p:cNvSpPr>
            <a:spLocks noGrp="1"/>
          </p:cNvSpPr>
          <p:nvPr>
            <p:ph type="pic" sz="quarter" idx="23"/>
          </p:nvPr>
        </p:nvSpPr>
        <p:spPr>
          <a:xfrm>
            <a:off x="15121421" y="4846572"/>
            <a:ext cx="4882368" cy="3810002"/>
          </a:xfrm>
          <a:prstGeom prst="rect">
            <a:avLst/>
          </a:prstGeom>
          <a:pattFill prst="pct5">
            <a:fgClr>
              <a:srgbClr val="FFFFFF"/>
            </a:fgClr>
            <a:bgClr>
              <a:schemeClr val="bg1"/>
            </a:bgClr>
          </a:pattFill>
        </p:spPr>
        <p:txBody>
          <a:bodyPr lIns="91439" tIns="45719" rIns="91439" bIns="45719">
            <a:noAutofit/>
          </a:bodyPr>
          <a:lstStyle>
            <a:lvl1pPr>
              <a:defRPr sz="1200">
                <a:latin typeface="Arial" panose="020B0604020202020204" pitchFamily="34" charset="0"/>
                <a:cs typeface="Arial" panose="020B0604020202020204" pitchFamily="34" charset="0"/>
              </a:defRPr>
            </a:lvl1pPr>
          </a:lstStyle>
          <a:p>
            <a:endParaRPr/>
          </a:p>
        </p:txBody>
      </p:sp>
      <p:sp>
        <p:nvSpPr>
          <p:cNvPr id="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Slide copy 2">
    <p:spTree>
      <p:nvGrpSpPr>
        <p:cNvPr id="1" name=""/>
        <p:cNvGrpSpPr/>
        <p:nvPr/>
      </p:nvGrpSpPr>
      <p:grpSpPr>
        <a:xfrm>
          <a:off x="0" y="0"/>
          <a:ext cx="0" cy="0"/>
          <a:chOff x="0" y="0"/>
          <a:chExt cx="0" cy="0"/>
        </a:xfrm>
      </p:grpSpPr>
      <p:sp>
        <p:nvSpPr>
          <p:cNvPr id="74" name="Placeholder_for_GS.png"/>
          <p:cNvSpPr>
            <a:spLocks noGrp="1"/>
          </p:cNvSpPr>
          <p:nvPr>
            <p:ph type="pic" sz="half" idx="21"/>
          </p:nvPr>
        </p:nvSpPr>
        <p:spPr>
          <a:xfrm>
            <a:off x="1175962" y="1013550"/>
            <a:ext cx="7100746" cy="10304609"/>
          </a:xfrm>
          <a:prstGeom prst="rect">
            <a:avLst/>
          </a:prstGeom>
          <a:pattFill prst="pct5">
            <a:fgClr>
              <a:srgbClr val="FFFFFF"/>
            </a:fgClr>
            <a:bgClr>
              <a:schemeClr val="bg1"/>
            </a:bgClr>
          </a:pattFill>
        </p:spPr>
        <p:txBody>
          <a:bodyPr lIns="91439" tIns="45719" rIns="91439" bIns="45719">
            <a:noAutofit/>
          </a:bodyPr>
          <a:lstStyle>
            <a:lvl1pPr>
              <a:defRPr sz="1200">
                <a:latin typeface="Arial" panose="020B0604020202020204" pitchFamily="34" charset="0"/>
                <a:cs typeface="Arial" panose="020B0604020202020204" pitchFamily="34" charset="0"/>
              </a:defRPr>
            </a:lvl1pPr>
          </a:lstStyle>
          <a:p>
            <a:pPr marL="1905000" marR="0" indent="-1905000" algn="l" defTabSz="3251118" rtl="0" latinLnBrk="0">
              <a:lnSpc>
                <a:spcPct val="70000"/>
              </a:lnSpc>
              <a:spcBef>
                <a:spcPts val="0"/>
              </a:spcBef>
              <a:spcAft>
                <a:spcPts val="0"/>
              </a:spcAft>
              <a:buClrTx/>
              <a:buSzPct val="123000"/>
              <a:buFontTx/>
              <a:buChar char="•"/>
              <a:tabLst/>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lide copy">
    <p:spTree>
      <p:nvGrpSpPr>
        <p:cNvPr id="1" name=""/>
        <p:cNvGrpSpPr/>
        <p:nvPr/>
      </p:nvGrpSpPr>
      <p:grpSpPr>
        <a:xfrm>
          <a:off x="0" y="0"/>
          <a:ext cx="0" cy="0"/>
          <a:chOff x="0" y="0"/>
          <a:chExt cx="0" cy="0"/>
        </a:xfrm>
      </p:grpSpPr>
      <p:sp>
        <p:nvSpPr>
          <p:cNvPr id="82" name="Placeholder_for_GS.png"/>
          <p:cNvSpPr>
            <a:spLocks noGrp="1"/>
          </p:cNvSpPr>
          <p:nvPr>
            <p:ph type="pic" idx="21"/>
          </p:nvPr>
        </p:nvSpPr>
        <p:spPr>
          <a:xfrm>
            <a:off x="1175962" y="1013550"/>
            <a:ext cx="22031905" cy="7074415"/>
          </a:xfrm>
          <a:prstGeom prst="rect">
            <a:avLst/>
          </a:prstGeom>
          <a:pattFill prst="pct5">
            <a:fgClr>
              <a:schemeClr val="accent1"/>
            </a:fgClr>
            <a:bgClr>
              <a:schemeClr val="bg1"/>
            </a:bgClr>
          </a:pattFill>
        </p:spPr>
        <p:txBody>
          <a:bodyPr lIns="91439" tIns="45719" rIns="91439" bIns="45719">
            <a:noAutofit/>
          </a:bodyPr>
          <a:lstStyle>
            <a:lvl1pPr>
              <a:defRPr sz="1200">
                <a:latin typeface="Arial" panose="020B0604020202020204" pitchFamily="34" charset="0"/>
                <a:cs typeface="Arial" panose="020B0604020202020204" pitchFamily="34" charset="0"/>
              </a:defRPr>
            </a:lvl1pPr>
          </a:lstStyle>
          <a:p>
            <a:pPr marL="1905000" marR="0" indent="-1905000" algn="l" defTabSz="3251118" rtl="0" latinLnBrk="0">
              <a:lnSpc>
                <a:spcPct val="70000"/>
              </a:lnSpc>
              <a:spcBef>
                <a:spcPts val="0"/>
              </a:spcBef>
              <a:spcAft>
                <a:spcPts val="0"/>
              </a:spcAft>
              <a:buClrTx/>
              <a:buSzPct val="123000"/>
              <a:buFontTx/>
              <a:buChar char="•"/>
              <a:tabLst/>
            </a:pPr>
            <a:endParaRPr/>
          </a:p>
        </p:txBody>
      </p:sp>
      <p:sp>
        <p:nvSpPr>
          <p:cNvPr id="8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p:spPr>
        <p:txBody>
          <a:bodyPr anchor="b"/>
          <a:lstStyle>
            <a:lvl1pPr algn="ctr">
              <a:defRPr sz="12000"/>
            </a:lvl1pPr>
          </a:lstStyle>
          <a:p>
            <a:r>
              <a:rPr lang="en-US" smtClean="0"/>
              <a:t>Click to edit Master title style</a:t>
            </a:r>
            <a:endParaRPr lang="en-US"/>
          </a:p>
        </p:txBody>
      </p:sp>
      <p:sp>
        <p:nvSpPr>
          <p:cNvPr id="3" name="Subtitle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02C8A1-895F-4357-8A6F-93E074FC0249}" type="datetimeFigureOut">
              <a:rPr lang="en-US" smtClean="0"/>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57677-1762-4314-8189-C2F7F72B3119}" type="slidenum">
              <a:rPr lang="en-US" smtClean="0"/>
              <a:t>‹#›</a:t>
            </a:fld>
            <a:endParaRPr lang="en-US"/>
          </a:p>
        </p:txBody>
      </p:sp>
    </p:spTree>
    <p:extLst>
      <p:ext uri="{BB962C8B-B14F-4D97-AF65-F5344CB8AC3E}">
        <p14:creationId xmlns:p14="http://schemas.microsoft.com/office/powerpoint/2010/main" val="1798389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02C8A1-895F-4357-8A6F-93E074FC0249}" type="datetimeFigureOut">
              <a:rPr lang="en-US" smtClean="0"/>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57677-1762-4314-8189-C2F7F72B3119}" type="slidenum">
              <a:rPr lang="en-US" smtClean="0"/>
              <a:t>‹#›</a:t>
            </a:fld>
            <a:endParaRPr lang="en-US"/>
          </a:p>
        </p:txBody>
      </p:sp>
    </p:spTree>
    <p:extLst>
      <p:ext uri="{BB962C8B-B14F-4D97-AF65-F5344CB8AC3E}">
        <p14:creationId xmlns:p14="http://schemas.microsoft.com/office/powerpoint/2010/main" val="4120582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1079500"/>
            <a:ext cx="10477500" cy="1435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10477500" cy="82560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22660792" y="1135930"/>
            <a:ext cx="520701" cy="520701"/>
          </a:xfrm>
          <a:prstGeom prst="rect">
            <a:avLst/>
          </a:prstGeom>
          <a:ln w="12700">
            <a:miter lim="400000"/>
          </a:ln>
        </p:spPr>
        <p:txBody>
          <a:bodyPr wrap="none" lIns="50800" tIns="50800" rIns="50800" bIns="50800" anchor="b">
            <a:spAutoFit/>
          </a:bodyPr>
          <a:lstStyle>
            <a:lvl1pPr algn="ctr" defTabSz="584200">
              <a:lnSpc>
                <a:spcPct val="100000"/>
              </a:lnSpc>
              <a:defRPr sz="3200">
                <a:solidFill>
                  <a:srgbClr val="9F9A91"/>
                </a:solidFill>
                <a:latin typeface="Inconsolata Regular"/>
                <a:ea typeface="Inconsolata Regular"/>
                <a:cs typeface="Inconsolata Regular"/>
                <a:sym typeface="Inconsolata Regular"/>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8" r:id="rId2"/>
    <p:sldLayoutId id="2147483651" r:id="rId3"/>
    <p:sldLayoutId id="2147483653" r:id="rId4"/>
    <p:sldLayoutId id="2147483654" r:id="rId5"/>
    <p:sldLayoutId id="2147483656" r:id="rId6"/>
    <p:sldLayoutId id="2147483657" r:id="rId7"/>
  </p:sldLayoutIdLst>
  <p:transition spd="med"/>
  <p:txStyles>
    <p:titleStyle>
      <a:lvl1pPr marL="0" marR="0" indent="0" algn="l" defTabSz="3251118" latinLnBrk="0">
        <a:lnSpc>
          <a:spcPct val="90000"/>
        </a:lnSpc>
        <a:spcBef>
          <a:spcPts val="0"/>
        </a:spcBef>
        <a:spcAft>
          <a:spcPts val="0"/>
        </a:spcAft>
        <a:buClrTx/>
        <a:buSzTx/>
        <a:buFontTx/>
        <a:buNone/>
        <a:tabLst/>
        <a:defRPr sz="30000" b="0" i="0" u="none" strike="noStrike" cap="all" spc="0" baseline="0">
          <a:solidFill>
            <a:srgbClr val="000000"/>
          </a:solidFill>
          <a:uFillTx/>
          <a:latin typeface="Poppins ExtraBold"/>
          <a:ea typeface="Poppins ExtraBold"/>
          <a:cs typeface="Poppins ExtraBold"/>
          <a:sym typeface="Poppins ExtraBold"/>
        </a:defRPr>
      </a:lvl1pPr>
      <a:lvl2pPr marL="0" marR="0" indent="457200" algn="l" defTabSz="3251118" latinLnBrk="0">
        <a:lnSpc>
          <a:spcPct val="90000"/>
        </a:lnSpc>
        <a:spcBef>
          <a:spcPts val="0"/>
        </a:spcBef>
        <a:spcAft>
          <a:spcPts val="0"/>
        </a:spcAft>
        <a:buClrTx/>
        <a:buSzTx/>
        <a:buFontTx/>
        <a:buNone/>
        <a:tabLst/>
        <a:defRPr sz="30000" b="0" i="0" u="none" strike="noStrike" cap="all" spc="0" baseline="0">
          <a:solidFill>
            <a:srgbClr val="000000"/>
          </a:solidFill>
          <a:uFillTx/>
          <a:latin typeface="Poppins ExtraBold"/>
          <a:ea typeface="Poppins ExtraBold"/>
          <a:cs typeface="Poppins ExtraBold"/>
          <a:sym typeface="Poppins ExtraBold"/>
        </a:defRPr>
      </a:lvl2pPr>
      <a:lvl3pPr marL="0" marR="0" indent="914400" algn="l" defTabSz="3251118" latinLnBrk="0">
        <a:lnSpc>
          <a:spcPct val="90000"/>
        </a:lnSpc>
        <a:spcBef>
          <a:spcPts val="0"/>
        </a:spcBef>
        <a:spcAft>
          <a:spcPts val="0"/>
        </a:spcAft>
        <a:buClrTx/>
        <a:buSzTx/>
        <a:buFontTx/>
        <a:buNone/>
        <a:tabLst/>
        <a:defRPr sz="30000" b="0" i="0" u="none" strike="noStrike" cap="all" spc="0" baseline="0">
          <a:solidFill>
            <a:srgbClr val="000000"/>
          </a:solidFill>
          <a:uFillTx/>
          <a:latin typeface="Poppins ExtraBold"/>
          <a:ea typeface="Poppins ExtraBold"/>
          <a:cs typeface="Poppins ExtraBold"/>
          <a:sym typeface="Poppins ExtraBold"/>
        </a:defRPr>
      </a:lvl3pPr>
      <a:lvl4pPr marL="0" marR="0" indent="1371600" algn="l" defTabSz="3251118" latinLnBrk="0">
        <a:lnSpc>
          <a:spcPct val="90000"/>
        </a:lnSpc>
        <a:spcBef>
          <a:spcPts val="0"/>
        </a:spcBef>
        <a:spcAft>
          <a:spcPts val="0"/>
        </a:spcAft>
        <a:buClrTx/>
        <a:buSzTx/>
        <a:buFontTx/>
        <a:buNone/>
        <a:tabLst/>
        <a:defRPr sz="30000" b="0" i="0" u="none" strike="noStrike" cap="all" spc="0" baseline="0">
          <a:solidFill>
            <a:srgbClr val="000000"/>
          </a:solidFill>
          <a:uFillTx/>
          <a:latin typeface="Poppins ExtraBold"/>
          <a:ea typeface="Poppins ExtraBold"/>
          <a:cs typeface="Poppins ExtraBold"/>
          <a:sym typeface="Poppins ExtraBold"/>
        </a:defRPr>
      </a:lvl4pPr>
      <a:lvl5pPr marL="0" marR="0" indent="1828800" algn="l" defTabSz="3251118" latinLnBrk="0">
        <a:lnSpc>
          <a:spcPct val="90000"/>
        </a:lnSpc>
        <a:spcBef>
          <a:spcPts val="0"/>
        </a:spcBef>
        <a:spcAft>
          <a:spcPts val="0"/>
        </a:spcAft>
        <a:buClrTx/>
        <a:buSzTx/>
        <a:buFontTx/>
        <a:buNone/>
        <a:tabLst/>
        <a:defRPr sz="30000" b="0" i="0" u="none" strike="noStrike" cap="all" spc="0" baseline="0">
          <a:solidFill>
            <a:srgbClr val="000000"/>
          </a:solidFill>
          <a:uFillTx/>
          <a:latin typeface="Poppins ExtraBold"/>
          <a:ea typeface="Poppins ExtraBold"/>
          <a:cs typeface="Poppins ExtraBold"/>
          <a:sym typeface="Poppins ExtraBold"/>
        </a:defRPr>
      </a:lvl5pPr>
      <a:lvl6pPr marL="0" marR="0" indent="2286000" algn="l" defTabSz="3251118" latinLnBrk="0">
        <a:lnSpc>
          <a:spcPct val="90000"/>
        </a:lnSpc>
        <a:spcBef>
          <a:spcPts val="0"/>
        </a:spcBef>
        <a:spcAft>
          <a:spcPts val="0"/>
        </a:spcAft>
        <a:buClrTx/>
        <a:buSzTx/>
        <a:buFontTx/>
        <a:buNone/>
        <a:tabLst/>
        <a:defRPr sz="30000" b="0" i="0" u="none" strike="noStrike" cap="all" spc="0" baseline="0">
          <a:solidFill>
            <a:srgbClr val="000000"/>
          </a:solidFill>
          <a:uFillTx/>
          <a:latin typeface="Poppins ExtraBold"/>
          <a:ea typeface="Poppins ExtraBold"/>
          <a:cs typeface="Poppins ExtraBold"/>
          <a:sym typeface="Poppins ExtraBold"/>
        </a:defRPr>
      </a:lvl6pPr>
      <a:lvl7pPr marL="0" marR="0" indent="2743200" algn="l" defTabSz="3251118" latinLnBrk="0">
        <a:lnSpc>
          <a:spcPct val="90000"/>
        </a:lnSpc>
        <a:spcBef>
          <a:spcPts val="0"/>
        </a:spcBef>
        <a:spcAft>
          <a:spcPts val="0"/>
        </a:spcAft>
        <a:buClrTx/>
        <a:buSzTx/>
        <a:buFontTx/>
        <a:buNone/>
        <a:tabLst/>
        <a:defRPr sz="30000" b="0" i="0" u="none" strike="noStrike" cap="all" spc="0" baseline="0">
          <a:solidFill>
            <a:srgbClr val="000000"/>
          </a:solidFill>
          <a:uFillTx/>
          <a:latin typeface="Poppins ExtraBold"/>
          <a:ea typeface="Poppins ExtraBold"/>
          <a:cs typeface="Poppins ExtraBold"/>
          <a:sym typeface="Poppins ExtraBold"/>
        </a:defRPr>
      </a:lvl7pPr>
      <a:lvl8pPr marL="0" marR="0" indent="3200400" algn="l" defTabSz="3251118" latinLnBrk="0">
        <a:lnSpc>
          <a:spcPct val="90000"/>
        </a:lnSpc>
        <a:spcBef>
          <a:spcPts val="0"/>
        </a:spcBef>
        <a:spcAft>
          <a:spcPts val="0"/>
        </a:spcAft>
        <a:buClrTx/>
        <a:buSzTx/>
        <a:buFontTx/>
        <a:buNone/>
        <a:tabLst/>
        <a:defRPr sz="30000" b="0" i="0" u="none" strike="noStrike" cap="all" spc="0" baseline="0">
          <a:solidFill>
            <a:srgbClr val="000000"/>
          </a:solidFill>
          <a:uFillTx/>
          <a:latin typeface="Poppins ExtraBold"/>
          <a:ea typeface="Poppins ExtraBold"/>
          <a:cs typeface="Poppins ExtraBold"/>
          <a:sym typeface="Poppins ExtraBold"/>
        </a:defRPr>
      </a:lvl8pPr>
      <a:lvl9pPr marL="0" marR="0" indent="3657600" algn="l" defTabSz="3251118" latinLnBrk="0">
        <a:lnSpc>
          <a:spcPct val="90000"/>
        </a:lnSpc>
        <a:spcBef>
          <a:spcPts val="0"/>
        </a:spcBef>
        <a:spcAft>
          <a:spcPts val="0"/>
        </a:spcAft>
        <a:buClrTx/>
        <a:buSzTx/>
        <a:buFontTx/>
        <a:buNone/>
        <a:tabLst/>
        <a:defRPr sz="30000" b="0" i="0" u="none" strike="noStrike" cap="all" spc="0" baseline="0">
          <a:solidFill>
            <a:srgbClr val="000000"/>
          </a:solidFill>
          <a:uFillTx/>
          <a:latin typeface="Poppins ExtraBold"/>
          <a:ea typeface="Poppins ExtraBold"/>
          <a:cs typeface="Poppins ExtraBold"/>
          <a:sym typeface="Poppins ExtraBold"/>
        </a:defRPr>
      </a:lvl9pPr>
    </p:titleStyle>
    <p:bodyStyle>
      <a:lvl1pPr marL="1905000" marR="0" indent="-1905000" algn="l" defTabSz="3251118" latinLnBrk="0">
        <a:lnSpc>
          <a:spcPct val="70000"/>
        </a:lnSpc>
        <a:spcBef>
          <a:spcPts val="0"/>
        </a:spcBef>
        <a:spcAft>
          <a:spcPts val="0"/>
        </a:spcAft>
        <a:buClrTx/>
        <a:buSzPct val="123000"/>
        <a:buFontTx/>
        <a:buChar char="•"/>
        <a:tabLst/>
        <a:defRPr sz="15000" b="0" i="0" u="none" strike="noStrike" cap="all" spc="-750" baseline="0">
          <a:solidFill>
            <a:srgbClr val="000000"/>
          </a:solidFill>
          <a:uFillTx/>
          <a:latin typeface="Poppins Regular"/>
          <a:ea typeface="Poppins Regular"/>
          <a:cs typeface="Poppins Regular"/>
          <a:sym typeface="Poppins Regular"/>
        </a:defRPr>
      </a:lvl1pPr>
      <a:lvl2pPr marL="2514600" marR="0" indent="-1905000" algn="l" defTabSz="3251118" latinLnBrk="0">
        <a:lnSpc>
          <a:spcPct val="70000"/>
        </a:lnSpc>
        <a:spcBef>
          <a:spcPts val="0"/>
        </a:spcBef>
        <a:spcAft>
          <a:spcPts val="0"/>
        </a:spcAft>
        <a:buClrTx/>
        <a:buSzPct val="123000"/>
        <a:buFontTx/>
        <a:buChar char="•"/>
        <a:tabLst/>
        <a:defRPr sz="15000" b="0" i="0" u="none" strike="noStrike" cap="all" spc="-750" baseline="0">
          <a:solidFill>
            <a:srgbClr val="000000"/>
          </a:solidFill>
          <a:uFillTx/>
          <a:latin typeface="Poppins Regular"/>
          <a:ea typeface="Poppins Regular"/>
          <a:cs typeface="Poppins Regular"/>
          <a:sym typeface="Poppins Regular"/>
        </a:defRPr>
      </a:lvl2pPr>
      <a:lvl3pPr marL="3124200" marR="0" indent="-1905000" algn="l" defTabSz="3251118" latinLnBrk="0">
        <a:lnSpc>
          <a:spcPct val="70000"/>
        </a:lnSpc>
        <a:spcBef>
          <a:spcPts val="0"/>
        </a:spcBef>
        <a:spcAft>
          <a:spcPts val="0"/>
        </a:spcAft>
        <a:buClrTx/>
        <a:buSzPct val="123000"/>
        <a:buFontTx/>
        <a:buChar char="•"/>
        <a:tabLst/>
        <a:defRPr sz="15000" b="0" i="0" u="none" strike="noStrike" cap="all" spc="-750" baseline="0">
          <a:solidFill>
            <a:srgbClr val="000000"/>
          </a:solidFill>
          <a:uFillTx/>
          <a:latin typeface="Poppins Regular"/>
          <a:ea typeface="Poppins Regular"/>
          <a:cs typeface="Poppins Regular"/>
          <a:sym typeface="Poppins Regular"/>
        </a:defRPr>
      </a:lvl3pPr>
      <a:lvl4pPr marL="3733800" marR="0" indent="-1905000" algn="l" defTabSz="3251118" latinLnBrk="0">
        <a:lnSpc>
          <a:spcPct val="70000"/>
        </a:lnSpc>
        <a:spcBef>
          <a:spcPts val="0"/>
        </a:spcBef>
        <a:spcAft>
          <a:spcPts val="0"/>
        </a:spcAft>
        <a:buClrTx/>
        <a:buSzPct val="123000"/>
        <a:buFontTx/>
        <a:buChar char="•"/>
        <a:tabLst/>
        <a:defRPr sz="15000" b="0" i="0" u="none" strike="noStrike" cap="all" spc="-750" baseline="0">
          <a:solidFill>
            <a:srgbClr val="000000"/>
          </a:solidFill>
          <a:uFillTx/>
          <a:latin typeface="Poppins Regular"/>
          <a:ea typeface="Poppins Regular"/>
          <a:cs typeface="Poppins Regular"/>
          <a:sym typeface="Poppins Regular"/>
        </a:defRPr>
      </a:lvl4pPr>
      <a:lvl5pPr marL="4343400" marR="0" indent="-1905000" algn="l" defTabSz="3251118" latinLnBrk="0">
        <a:lnSpc>
          <a:spcPct val="70000"/>
        </a:lnSpc>
        <a:spcBef>
          <a:spcPts val="0"/>
        </a:spcBef>
        <a:spcAft>
          <a:spcPts val="0"/>
        </a:spcAft>
        <a:buClrTx/>
        <a:buSzPct val="123000"/>
        <a:buFontTx/>
        <a:buChar char="•"/>
        <a:tabLst/>
        <a:defRPr sz="15000" b="0" i="0" u="none" strike="noStrike" cap="all" spc="-750" baseline="0">
          <a:solidFill>
            <a:srgbClr val="000000"/>
          </a:solidFill>
          <a:uFillTx/>
          <a:latin typeface="Poppins Regular"/>
          <a:ea typeface="Poppins Regular"/>
          <a:cs typeface="Poppins Regular"/>
          <a:sym typeface="Poppins Regular"/>
        </a:defRPr>
      </a:lvl5pPr>
      <a:lvl6pPr marL="4953000" marR="0" indent="-1905000" algn="l" defTabSz="3251118" latinLnBrk="0">
        <a:lnSpc>
          <a:spcPct val="70000"/>
        </a:lnSpc>
        <a:spcBef>
          <a:spcPts val="0"/>
        </a:spcBef>
        <a:spcAft>
          <a:spcPts val="0"/>
        </a:spcAft>
        <a:buClrTx/>
        <a:buSzPct val="123000"/>
        <a:buFontTx/>
        <a:buChar char="•"/>
        <a:tabLst/>
        <a:defRPr sz="15000" b="0" i="0" u="none" strike="noStrike" cap="all" spc="-750" baseline="0">
          <a:solidFill>
            <a:srgbClr val="000000"/>
          </a:solidFill>
          <a:uFillTx/>
          <a:latin typeface="Poppins Regular"/>
          <a:ea typeface="Poppins Regular"/>
          <a:cs typeface="Poppins Regular"/>
          <a:sym typeface="Poppins Regular"/>
        </a:defRPr>
      </a:lvl6pPr>
      <a:lvl7pPr marL="5562600" marR="0" indent="-1905000" algn="l" defTabSz="3251118" latinLnBrk="0">
        <a:lnSpc>
          <a:spcPct val="70000"/>
        </a:lnSpc>
        <a:spcBef>
          <a:spcPts val="0"/>
        </a:spcBef>
        <a:spcAft>
          <a:spcPts val="0"/>
        </a:spcAft>
        <a:buClrTx/>
        <a:buSzPct val="123000"/>
        <a:buFontTx/>
        <a:buChar char="•"/>
        <a:tabLst/>
        <a:defRPr sz="15000" b="0" i="0" u="none" strike="noStrike" cap="all" spc="-750" baseline="0">
          <a:solidFill>
            <a:srgbClr val="000000"/>
          </a:solidFill>
          <a:uFillTx/>
          <a:latin typeface="Poppins Regular"/>
          <a:ea typeface="Poppins Regular"/>
          <a:cs typeface="Poppins Regular"/>
          <a:sym typeface="Poppins Regular"/>
        </a:defRPr>
      </a:lvl7pPr>
      <a:lvl8pPr marL="6172200" marR="0" indent="-1905000" algn="l" defTabSz="3251118" latinLnBrk="0">
        <a:lnSpc>
          <a:spcPct val="70000"/>
        </a:lnSpc>
        <a:spcBef>
          <a:spcPts val="0"/>
        </a:spcBef>
        <a:spcAft>
          <a:spcPts val="0"/>
        </a:spcAft>
        <a:buClrTx/>
        <a:buSzPct val="123000"/>
        <a:buFontTx/>
        <a:buChar char="•"/>
        <a:tabLst/>
        <a:defRPr sz="15000" b="0" i="0" u="none" strike="noStrike" cap="all" spc="-750" baseline="0">
          <a:solidFill>
            <a:srgbClr val="000000"/>
          </a:solidFill>
          <a:uFillTx/>
          <a:latin typeface="Poppins Regular"/>
          <a:ea typeface="Poppins Regular"/>
          <a:cs typeface="Poppins Regular"/>
          <a:sym typeface="Poppins Regular"/>
        </a:defRPr>
      </a:lvl8pPr>
      <a:lvl9pPr marL="6781800" marR="0" indent="-1905000" algn="l" defTabSz="3251118" latinLnBrk="0">
        <a:lnSpc>
          <a:spcPct val="70000"/>
        </a:lnSpc>
        <a:spcBef>
          <a:spcPts val="0"/>
        </a:spcBef>
        <a:spcAft>
          <a:spcPts val="0"/>
        </a:spcAft>
        <a:buClrTx/>
        <a:buSzPct val="123000"/>
        <a:buFontTx/>
        <a:buChar char="•"/>
        <a:tabLst/>
        <a:defRPr sz="15000" b="0" i="0" u="none" strike="noStrike" cap="all" spc="-750" baseline="0">
          <a:solidFill>
            <a:srgbClr val="000000"/>
          </a:solidFill>
          <a:uFillTx/>
          <a:latin typeface="Poppins Regular"/>
          <a:ea typeface="Poppins Regular"/>
          <a:cs typeface="Poppins Regular"/>
          <a:sym typeface="Poppins Regular"/>
        </a:defRPr>
      </a:lvl9pPr>
    </p:bodyStyle>
    <p:otherStyle>
      <a:lvl1pPr marL="0" marR="0" indent="0" algn="ctr" defTabSz="5842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Inconsolata Regular"/>
        </a:defRPr>
      </a:lvl1pPr>
      <a:lvl2pPr marL="0" marR="0" indent="457200" algn="ctr" defTabSz="5842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Inconsolata Regular"/>
        </a:defRPr>
      </a:lvl2pPr>
      <a:lvl3pPr marL="0" marR="0" indent="914400" algn="ctr" defTabSz="5842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Inconsolata Regular"/>
        </a:defRPr>
      </a:lvl3pPr>
      <a:lvl4pPr marL="0" marR="0" indent="1371600" algn="ctr" defTabSz="5842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Inconsolata Regular"/>
        </a:defRPr>
      </a:lvl4pPr>
      <a:lvl5pPr marL="0" marR="0" indent="1828800" algn="ctr" defTabSz="5842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Inconsolata Regular"/>
        </a:defRPr>
      </a:lvl5pPr>
      <a:lvl6pPr marL="0" marR="0" indent="2286000" algn="ctr" defTabSz="5842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Inconsolata Regular"/>
        </a:defRPr>
      </a:lvl6pPr>
      <a:lvl7pPr marL="0" marR="0" indent="2743200" algn="ctr" defTabSz="5842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Inconsolata Regular"/>
        </a:defRPr>
      </a:lvl7pPr>
      <a:lvl8pPr marL="0" marR="0" indent="3200400" algn="ctr" defTabSz="5842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Inconsolata Regular"/>
        </a:defRPr>
      </a:lvl8pPr>
      <a:lvl9pPr marL="0" marR="0" indent="3657600" algn="ctr" defTabSz="5842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Inconsolata Regular"/>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5E02C8A1-895F-4357-8A6F-93E074FC0249}" type="datetimeFigureOut">
              <a:rPr lang="en-US" smtClean="0"/>
              <a:t>7/31/2024</a:t>
            </a:fld>
            <a:endParaRPr lang="en-US"/>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F0B57677-1762-4314-8189-C2F7F72B3119}" type="slidenum">
              <a:rPr lang="en-US" smtClean="0"/>
              <a:t>‹#›</a:t>
            </a:fld>
            <a:endParaRPr lang="en-US"/>
          </a:p>
        </p:txBody>
      </p:sp>
    </p:spTree>
    <p:extLst>
      <p:ext uri="{BB962C8B-B14F-4D97-AF65-F5344CB8AC3E}">
        <p14:creationId xmlns:p14="http://schemas.microsoft.com/office/powerpoint/2010/main" val="42148670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emf"/><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jpg"/><Relationship Id="rId1" Type="http://schemas.openxmlformats.org/officeDocument/2006/relationships/slideLayout" Target="../slideLayouts/slideLayout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 name="Rectangle"/>
          <p:cNvSpPr/>
          <p:nvPr/>
        </p:nvSpPr>
        <p:spPr>
          <a:xfrm>
            <a:off x="0" y="8087829"/>
            <a:ext cx="24384001" cy="5628171"/>
          </a:xfrm>
          <a:prstGeom prst="rect">
            <a:avLst/>
          </a:prstGeom>
          <a:solidFill>
            <a:srgbClr val="EBEBEB"/>
          </a:solidFill>
          <a:ln w="12700">
            <a:miter lim="400000"/>
          </a:ln>
        </p:spPr>
        <p:txBody>
          <a:bodyPr lIns="0" tIns="0" rIns="0" bIns="0" anchor="ctr"/>
          <a:lstStyle/>
          <a:p>
            <a:pPr defTabSz="914400">
              <a:lnSpc>
                <a:spcPct val="100000"/>
              </a:lnSpc>
              <a:defRPr sz="2000" b="1">
                <a:solidFill>
                  <a:srgbClr val="FDFDFD"/>
                </a:solidFill>
              </a:defRPr>
            </a:pPr>
            <a:endParaRPr/>
          </a:p>
        </p:txBody>
      </p:sp>
      <p:sp>
        <p:nvSpPr>
          <p:cNvPr id="94" name="Business Proposal"/>
          <p:cNvSpPr txBox="1"/>
          <p:nvPr/>
        </p:nvSpPr>
        <p:spPr>
          <a:xfrm>
            <a:off x="1175962" y="8861568"/>
            <a:ext cx="15084258" cy="14321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nSpc>
                <a:spcPct val="90000"/>
              </a:lnSpc>
              <a:defRPr sz="10000" spc="-500">
                <a:solidFill>
                  <a:srgbClr val="000000"/>
                </a:solidFill>
              </a:defRPr>
            </a:lvl1pPr>
          </a:lstStyle>
          <a:p>
            <a:r>
              <a:rPr lang="en-US" sz="9600" spc="-300" dirty="0" smtClean="0"/>
              <a:t>Survey </a:t>
            </a:r>
            <a:r>
              <a:rPr lang="en-US" sz="9600" spc="-300" dirty="0" err="1" smtClean="0"/>
              <a:t>Kepuasan</a:t>
            </a:r>
            <a:r>
              <a:rPr lang="en-US" sz="9600" spc="-300" dirty="0" smtClean="0"/>
              <a:t> </a:t>
            </a:r>
            <a:r>
              <a:rPr lang="en-US" sz="9600" spc="-300" dirty="0" err="1" smtClean="0"/>
              <a:t>Pelanggan</a:t>
            </a:r>
            <a:endParaRPr sz="9600" spc="-300" dirty="0"/>
          </a:p>
        </p:txBody>
      </p:sp>
      <p:sp>
        <p:nvSpPr>
          <p:cNvPr id="95" name="Line"/>
          <p:cNvSpPr/>
          <p:nvPr/>
        </p:nvSpPr>
        <p:spPr>
          <a:xfrm>
            <a:off x="1175962" y="11031396"/>
            <a:ext cx="22032076" cy="1"/>
          </a:xfrm>
          <a:prstGeom prst="line">
            <a:avLst/>
          </a:prstGeom>
          <a:ln w="25400">
            <a:solidFill>
              <a:srgbClr val="000000"/>
            </a:solidFill>
            <a:miter lim="400000"/>
          </a:ln>
        </p:spPr>
        <p:txBody>
          <a:bodyPr lIns="50800" tIns="50800" rIns="50800" bIns="50800" anchor="ctr"/>
          <a:lstStyle/>
          <a:p>
            <a:endParaRPr/>
          </a:p>
        </p:txBody>
      </p:sp>
      <p:sp>
        <p:nvSpPr>
          <p:cNvPr id="97" name="August 2023"/>
          <p:cNvSpPr txBox="1"/>
          <p:nvPr/>
        </p:nvSpPr>
        <p:spPr>
          <a:xfrm>
            <a:off x="11734226" y="12413461"/>
            <a:ext cx="11473811" cy="471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r">
              <a:defRPr>
                <a:solidFill>
                  <a:srgbClr val="000000"/>
                </a:solidFill>
              </a:defRPr>
            </a:lvl1pPr>
          </a:lstStyle>
          <a:p>
            <a:r>
              <a:rPr lang="en-US" dirty="0" err="1" smtClean="0"/>
              <a:t>Juli</a:t>
            </a:r>
            <a:r>
              <a:rPr lang="en-US" dirty="0" smtClean="0"/>
              <a:t> 2024</a:t>
            </a:r>
            <a:endParaRPr dirty="0"/>
          </a:p>
        </p:txBody>
      </p:sp>
      <p:pic>
        <p:nvPicPr>
          <p:cNvPr id="3" name="Picture Placeholder 2"/>
          <p:cNvPicPr>
            <a:picLocks noGrp="1" noChangeAspect="1"/>
          </p:cNvPicPr>
          <p:nvPr>
            <p:ph type="pic" idx="21"/>
          </p:nvPr>
        </p:nvPicPr>
        <p:blipFill>
          <a:blip r:embed="rId2">
            <a:extLst>
              <a:ext uri="{28A0092B-C50C-407E-A947-70E740481C1C}">
                <a14:useLocalDpi xmlns:a14="http://schemas.microsoft.com/office/drawing/2010/main" val="0"/>
              </a:ext>
            </a:extLst>
          </a:blip>
          <a:stretch>
            <a:fillRect/>
          </a:stretch>
        </p:blipFill>
        <p:spPr>
          <a:xfrm>
            <a:off x="1175962" y="1013550"/>
            <a:ext cx="22032075" cy="7074415"/>
          </a:xfrm>
        </p:spPr>
      </p:pic>
      <p:pic>
        <p:nvPicPr>
          <p:cNvPr id="8" name="Picture 7"/>
          <p:cNvPicPr>
            <a:picLocks noChangeAspect="1"/>
          </p:cNvPicPr>
          <p:nvPr/>
        </p:nvPicPr>
        <p:blipFill>
          <a:blip r:embed="rId3"/>
          <a:stretch>
            <a:fillRect/>
          </a:stretch>
        </p:blipFill>
        <p:spPr>
          <a:xfrm>
            <a:off x="1206568" y="12344373"/>
            <a:ext cx="1889924" cy="609653"/>
          </a:xfrm>
          <a:prstGeom prst="rect">
            <a:avLst/>
          </a:prstGeom>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Line"/>
          <p:cNvSpPr/>
          <p:nvPr/>
        </p:nvSpPr>
        <p:spPr>
          <a:xfrm>
            <a:off x="1175962" y="11886090"/>
            <a:ext cx="22032076" cy="1"/>
          </a:xfrm>
          <a:prstGeom prst="line">
            <a:avLst/>
          </a:prstGeom>
          <a:ln w="25400">
            <a:solidFill>
              <a:srgbClr val="E6E6E6"/>
            </a:solidFill>
            <a:miter lim="400000"/>
          </a:ln>
        </p:spPr>
        <p:txBody>
          <a:bodyPr lIns="50800" tIns="50800" rIns="50800" bIns="50800" anchor="ctr"/>
          <a:lstStyle/>
          <a:p>
            <a:endParaRPr/>
          </a:p>
        </p:txBody>
      </p:sp>
      <p:sp>
        <p:nvSpPr>
          <p:cNvPr id="164" name="Line"/>
          <p:cNvSpPr/>
          <p:nvPr/>
        </p:nvSpPr>
        <p:spPr>
          <a:xfrm>
            <a:off x="1302961" y="6593518"/>
            <a:ext cx="21905077" cy="1"/>
          </a:xfrm>
          <a:prstGeom prst="line">
            <a:avLst/>
          </a:prstGeom>
          <a:ln w="25400">
            <a:solidFill>
              <a:srgbClr val="D0CECF"/>
            </a:solidFill>
            <a:miter lim="400000"/>
          </a:ln>
        </p:spPr>
        <p:txBody>
          <a:bodyPr lIns="50800" tIns="50800" rIns="50800" bIns="50800" anchor="ctr"/>
          <a:lstStyle/>
          <a:p>
            <a:endParaRPr/>
          </a:p>
        </p:txBody>
      </p:sp>
      <p:sp>
        <p:nvSpPr>
          <p:cNvPr id="165" name="Circle"/>
          <p:cNvSpPr/>
          <p:nvPr/>
        </p:nvSpPr>
        <p:spPr>
          <a:xfrm>
            <a:off x="1175961" y="6453818"/>
            <a:ext cx="254001" cy="254001"/>
          </a:xfrm>
          <a:prstGeom prst="ellipse">
            <a:avLst/>
          </a:prstGeom>
          <a:solidFill>
            <a:srgbClr val="000000"/>
          </a:solidFill>
          <a:ln w="12700">
            <a:miter lim="400000"/>
          </a:ln>
        </p:spPr>
        <p:txBody>
          <a:bodyPr lIns="0" tIns="0" rIns="0" bIns="0" anchor="ctr"/>
          <a:lstStyle/>
          <a:p>
            <a:pPr defTabSz="914400">
              <a:lnSpc>
                <a:spcPct val="100000"/>
              </a:lnSpc>
              <a:defRPr sz="2000" b="1">
                <a:solidFill>
                  <a:srgbClr val="FDFDFD"/>
                </a:solidFill>
              </a:defRPr>
            </a:pPr>
            <a:endParaRPr/>
          </a:p>
        </p:txBody>
      </p:sp>
      <p:sp>
        <p:nvSpPr>
          <p:cNvPr id="166" name="Circle"/>
          <p:cNvSpPr/>
          <p:nvPr/>
        </p:nvSpPr>
        <p:spPr>
          <a:xfrm>
            <a:off x="6683980" y="6453818"/>
            <a:ext cx="254001" cy="254001"/>
          </a:xfrm>
          <a:prstGeom prst="ellipse">
            <a:avLst/>
          </a:prstGeom>
          <a:solidFill>
            <a:srgbClr val="000000"/>
          </a:solidFill>
          <a:ln w="12700">
            <a:miter lim="400000"/>
          </a:ln>
        </p:spPr>
        <p:txBody>
          <a:bodyPr lIns="0" tIns="0" rIns="0" bIns="0" anchor="ctr"/>
          <a:lstStyle/>
          <a:p>
            <a:pPr defTabSz="914400">
              <a:lnSpc>
                <a:spcPct val="100000"/>
              </a:lnSpc>
              <a:defRPr sz="2000" b="1">
                <a:solidFill>
                  <a:srgbClr val="FDFDFD"/>
                </a:solidFill>
              </a:defRPr>
            </a:pPr>
            <a:endParaRPr/>
          </a:p>
        </p:txBody>
      </p:sp>
      <p:sp>
        <p:nvSpPr>
          <p:cNvPr id="167" name="Circle"/>
          <p:cNvSpPr/>
          <p:nvPr/>
        </p:nvSpPr>
        <p:spPr>
          <a:xfrm>
            <a:off x="12191999" y="6453818"/>
            <a:ext cx="254000" cy="254001"/>
          </a:xfrm>
          <a:prstGeom prst="ellipse">
            <a:avLst/>
          </a:prstGeom>
          <a:solidFill>
            <a:srgbClr val="000000"/>
          </a:solidFill>
          <a:ln w="12700">
            <a:miter lim="400000"/>
          </a:ln>
        </p:spPr>
        <p:txBody>
          <a:bodyPr lIns="0" tIns="0" rIns="0" bIns="0" anchor="ctr"/>
          <a:lstStyle/>
          <a:p>
            <a:pPr defTabSz="914400">
              <a:lnSpc>
                <a:spcPct val="100000"/>
              </a:lnSpc>
              <a:defRPr sz="2000" b="1">
                <a:solidFill>
                  <a:srgbClr val="FDFDFD"/>
                </a:solidFill>
              </a:defRPr>
            </a:pPr>
            <a:endParaRPr/>
          </a:p>
        </p:txBody>
      </p:sp>
      <p:sp>
        <p:nvSpPr>
          <p:cNvPr id="168" name="Circle"/>
          <p:cNvSpPr/>
          <p:nvPr/>
        </p:nvSpPr>
        <p:spPr>
          <a:xfrm>
            <a:off x="17700017" y="6453818"/>
            <a:ext cx="254001" cy="254001"/>
          </a:xfrm>
          <a:prstGeom prst="ellipse">
            <a:avLst/>
          </a:prstGeom>
          <a:solidFill>
            <a:srgbClr val="000000"/>
          </a:solidFill>
          <a:ln w="12700">
            <a:miter lim="400000"/>
          </a:ln>
        </p:spPr>
        <p:txBody>
          <a:bodyPr lIns="0" tIns="0" rIns="0" bIns="0" anchor="ctr"/>
          <a:lstStyle/>
          <a:p>
            <a:pPr defTabSz="914400">
              <a:lnSpc>
                <a:spcPct val="100000"/>
              </a:lnSpc>
              <a:defRPr sz="2000" b="1">
                <a:solidFill>
                  <a:srgbClr val="FDFDFD"/>
                </a:solidFill>
              </a:defRPr>
            </a:pPr>
            <a:endParaRPr/>
          </a:p>
        </p:txBody>
      </p:sp>
      <p:sp>
        <p:nvSpPr>
          <p:cNvPr id="169" name="January"/>
          <p:cNvSpPr txBox="1"/>
          <p:nvPr/>
        </p:nvSpPr>
        <p:spPr>
          <a:xfrm>
            <a:off x="1175961" y="4427226"/>
            <a:ext cx="4875834" cy="13213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0000" spc="-500">
                <a:solidFill>
                  <a:srgbClr val="000000"/>
                </a:solidFill>
              </a:defRPr>
            </a:lvl1pPr>
          </a:lstStyle>
          <a:p>
            <a:r>
              <a:rPr lang="en-US" sz="8800" dirty="0" smtClean="0"/>
              <a:t>Product</a:t>
            </a:r>
            <a:endParaRPr sz="8800" dirty="0"/>
          </a:p>
        </p:txBody>
      </p:sp>
      <p:sp>
        <p:nvSpPr>
          <p:cNvPr id="170" name="February"/>
          <p:cNvSpPr txBox="1"/>
          <p:nvPr/>
        </p:nvSpPr>
        <p:spPr>
          <a:xfrm>
            <a:off x="6683980" y="4427225"/>
            <a:ext cx="4875833" cy="13213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0000" spc="-500">
                <a:solidFill>
                  <a:srgbClr val="000000"/>
                </a:solidFill>
              </a:defRPr>
            </a:lvl1pPr>
          </a:lstStyle>
          <a:p>
            <a:r>
              <a:rPr lang="en-US" sz="8800" dirty="0" smtClean="0"/>
              <a:t>Price</a:t>
            </a:r>
            <a:endParaRPr sz="8800" dirty="0"/>
          </a:p>
        </p:txBody>
      </p:sp>
      <p:sp>
        <p:nvSpPr>
          <p:cNvPr id="171" name="March"/>
          <p:cNvSpPr txBox="1"/>
          <p:nvPr/>
        </p:nvSpPr>
        <p:spPr>
          <a:xfrm>
            <a:off x="12191999" y="4427225"/>
            <a:ext cx="4875833" cy="13213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0000" spc="-500">
                <a:solidFill>
                  <a:srgbClr val="000000"/>
                </a:solidFill>
              </a:defRPr>
            </a:lvl1pPr>
          </a:lstStyle>
          <a:p>
            <a:r>
              <a:rPr lang="en-US" sz="8800" dirty="0" smtClean="0"/>
              <a:t>Promotion</a:t>
            </a:r>
            <a:endParaRPr sz="8800" dirty="0"/>
          </a:p>
        </p:txBody>
      </p:sp>
      <p:sp>
        <p:nvSpPr>
          <p:cNvPr id="172" name="April"/>
          <p:cNvSpPr txBox="1"/>
          <p:nvPr/>
        </p:nvSpPr>
        <p:spPr>
          <a:xfrm>
            <a:off x="17700017" y="4427225"/>
            <a:ext cx="4875834" cy="13213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0000" spc="-500">
                <a:solidFill>
                  <a:srgbClr val="000000"/>
                </a:solidFill>
              </a:defRPr>
            </a:lvl1pPr>
          </a:lstStyle>
          <a:p>
            <a:r>
              <a:rPr lang="en-US" sz="8800" dirty="0" smtClean="0"/>
              <a:t>Place</a:t>
            </a:r>
            <a:endParaRPr sz="8800" dirty="0"/>
          </a:p>
        </p:txBody>
      </p:sp>
      <p:sp>
        <p:nvSpPr>
          <p:cNvPr id="173" name="Map out your proposal on a timeline. Provide a clear visualization of the process."/>
          <p:cNvSpPr txBox="1"/>
          <p:nvPr/>
        </p:nvSpPr>
        <p:spPr>
          <a:xfrm>
            <a:off x="1175961" y="962918"/>
            <a:ext cx="16778057" cy="15799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nSpc>
                <a:spcPct val="100000"/>
              </a:lnSpc>
              <a:spcBef>
                <a:spcPts val="1500"/>
              </a:spcBef>
              <a:defRPr sz="4800">
                <a:solidFill>
                  <a:srgbClr val="919191"/>
                </a:solidFill>
              </a:defRPr>
            </a:lvl1pPr>
          </a:lstStyle>
          <a:p>
            <a:r>
              <a:rPr lang="en-US" dirty="0" err="1" smtClean="0"/>
              <a:t>Berikut</a:t>
            </a:r>
            <a:r>
              <a:rPr lang="en-US" dirty="0" smtClean="0"/>
              <a:t> </a:t>
            </a:r>
            <a:r>
              <a:rPr lang="en-US" dirty="0" err="1" smtClean="0"/>
              <a:t>adalah</a:t>
            </a:r>
            <a:r>
              <a:rPr lang="en-US" dirty="0" smtClean="0"/>
              <a:t> </a:t>
            </a:r>
            <a:r>
              <a:rPr lang="en-US" dirty="0" err="1" smtClean="0"/>
              <a:t>hasil</a:t>
            </a:r>
            <a:r>
              <a:rPr lang="en-US" dirty="0" smtClean="0"/>
              <a:t> survey 4 </a:t>
            </a:r>
            <a:r>
              <a:rPr lang="en-US" dirty="0" err="1" smtClean="0"/>
              <a:t>variabel</a:t>
            </a:r>
            <a:r>
              <a:rPr lang="en-US" dirty="0" smtClean="0"/>
              <a:t> </a:t>
            </a:r>
            <a:r>
              <a:rPr lang="en-US" dirty="0" err="1" smtClean="0"/>
              <a:t>dengan</a:t>
            </a:r>
            <a:r>
              <a:rPr lang="en-US" dirty="0" smtClean="0"/>
              <a:t> </a:t>
            </a:r>
            <a:r>
              <a:rPr lang="en-US" dirty="0" err="1" smtClean="0"/>
              <a:t>menggunakan</a:t>
            </a:r>
            <a:r>
              <a:rPr lang="en-US" dirty="0" smtClean="0"/>
              <a:t> </a:t>
            </a:r>
            <a:r>
              <a:rPr lang="en-US" dirty="0" err="1" smtClean="0"/>
              <a:t>skala</a:t>
            </a:r>
            <a:r>
              <a:rPr lang="en-US" dirty="0" smtClean="0"/>
              <a:t> 1-4.</a:t>
            </a:r>
            <a:endParaRPr dirty="0"/>
          </a:p>
        </p:txBody>
      </p:sp>
      <p:sp>
        <p:nvSpPr>
          <p:cNvPr id="174" name="Stage 1"/>
          <p:cNvSpPr txBox="1"/>
          <p:nvPr/>
        </p:nvSpPr>
        <p:spPr>
          <a:xfrm>
            <a:off x="1175961" y="6940539"/>
            <a:ext cx="3086529" cy="11087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3200">
                <a:solidFill>
                  <a:srgbClr val="919191"/>
                </a:solidFill>
              </a:defRPr>
            </a:lvl1pPr>
          </a:lstStyle>
          <a:p>
            <a:r>
              <a:rPr lang="en-US" sz="6000" b="1" dirty="0" smtClean="0"/>
              <a:t>3,66</a:t>
            </a:r>
            <a:endParaRPr sz="6000" b="1" dirty="0"/>
          </a:p>
        </p:txBody>
      </p:sp>
      <p:sp>
        <p:nvSpPr>
          <p:cNvPr id="175" name="Stage 2"/>
          <p:cNvSpPr txBox="1"/>
          <p:nvPr/>
        </p:nvSpPr>
        <p:spPr>
          <a:xfrm>
            <a:off x="6683980" y="6940539"/>
            <a:ext cx="3086528" cy="11087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3200">
                <a:solidFill>
                  <a:srgbClr val="919191"/>
                </a:solidFill>
              </a:defRPr>
            </a:lvl1pPr>
          </a:lstStyle>
          <a:p>
            <a:r>
              <a:rPr lang="en-US" sz="6000" b="1" dirty="0" smtClean="0"/>
              <a:t>3,51</a:t>
            </a:r>
            <a:endParaRPr sz="6000" b="1" dirty="0"/>
          </a:p>
        </p:txBody>
      </p:sp>
      <p:sp>
        <p:nvSpPr>
          <p:cNvPr id="176" name="Stage 3"/>
          <p:cNvSpPr txBox="1"/>
          <p:nvPr/>
        </p:nvSpPr>
        <p:spPr>
          <a:xfrm>
            <a:off x="12191999" y="6940539"/>
            <a:ext cx="3086528" cy="11087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3200">
                <a:solidFill>
                  <a:srgbClr val="919191"/>
                </a:solidFill>
              </a:defRPr>
            </a:lvl1pPr>
          </a:lstStyle>
          <a:p>
            <a:r>
              <a:rPr lang="en-US" sz="6000" b="1" dirty="0" smtClean="0"/>
              <a:t>3,68</a:t>
            </a:r>
            <a:endParaRPr sz="6000" b="1" dirty="0"/>
          </a:p>
        </p:txBody>
      </p:sp>
      <p:sp>
        <p:nvSpPr>
          <p:cNvPr id="177" name="Stage 4"/>
          <p:cNvSpPr txBox="1"/>
          <p:nvPr/>
        </p:nvSpPr>
        <p:spPr>
          <a:xfrm>
            <a:off x="17700017" y="6940539"/>
            <a:ext cx="3086528" cy="11087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3200">
                <a:solidFill>
                  <a:srgbClr val="919191"/>
                </a:solidFill>
              </a:defRPr>
            </a:lvl1pPr>
          </a:lstStyle>
          <a:p>
            <a:r>
              <a:rPr lang="en-US" sz="6000" b="1" dirty="0" smtClean="0">
                <a:solidFill>
                  <a:srgbClr val="FF0000"/>
                </a:solidFill>
              </a:rPr>
              <a:t>3,34</a:t>
            </a:r>
            <a:endParaRPr sz="6000" b="1" dirty="0">
              <a:solidFill>
                <a:srgbClr val="FF0000"/>
              </a:solidFill>
            </a:endParaRPr>
          </a:p>
        </p:txBody>
      </p:sp>
      <p:pic>
        <p:nvPicPr>
          <p:cNvPr id="17" name="Picture 16"/>
          <p:cNvPicPr>
            <a:picLocks noChangeAspect="1"/>
          </p:cNvPicPr>
          <p:nvPr/>
        </p:nvPicPr>
        <p:blipFill>
          <a:blip r:embed="rId2"/>
          <a:stretch>
            <a:fillRect/>
          </a:stretch>
        </p:blipFill>
        <p:spPr>
          <a:xfrm>
            <a:off x="1206568" y="12344373"/>
            <a:ext cx="1889924" cy="609653"/>
          </a:xfrm>
          <a:prstGeom prst="rect">
            <a:avLst/>
          </a:prstGeom>
        </p:spPr>
      </p:pic>
    </p:spTree>
    <p:extLst>
      <p:ext uri="{BB962C8B-B14F-4D97-AF65-F5344CB8AC3E}">
        <p14:creationId xmlns:p14="http://schemas.microsoft.com/office/powerpoint/2010/main" val="472844992"/>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Line"/>
          <p:cNvSpPr/>
          <p:nvPr/>
        </p:nvSpPr>
        <p:spPr>
          <a:xfrm>
            <a:off x="1175962" y="11886090"/>
            <a:ext cx="22032076" cy="1"/>
          </a:xfrm>
          <a:prstGeom prst="line">
            <a:avLst/>
          </a:prstGeom>
          <a:ln w="25400">
            <a:solidFill>
              <a:srgbClr val="E6E6E6"/>
            </a:solidFill>
            <a:miter lim="400000"/>
          </a:ln>
        </p:spPr>
        <p:txBody>
          <a:bodyPr lIns="50800" tIns="50800" rIns="50800" bIns="50800" anchor="ctr"/>
          <a:lstStyle/>
          <a:p>
            <a:endParaRPr/>
          </a:p>
        </p:txBody>
      </p:sp>
      <p:sp>
        <p:nvSpPr>
          <p:cNvPr id="173" name="Map out your proposal on a timeline. Provide a clear visualization of the process."/>
          <p:cNvSpPr txBox="1"/>
          <p:nvPr/>
        </p:nvSpPr>
        <p:spPr>
          <a:xfrm>
            <a:off x="1175961" y="962918"/>
            <a:ext cx="16778057" cy="15799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nSpc>
                <a:spcPct val="100000"/>
              </a:lnSpc>
              <a:spcBef>
                <a:spcPts val="1500"/>
              </a:spcBef>
              <a:defRPr sz="4800">
                <a:solidFill>
                  <a:srgbClr val="919191"/>
                </a:solidFill>
              </a:defRPr>
            </a:lvl1pPr>
          </a:lstStyle>
          <a:p>
            <a:r>
              <a:rPr lang="en-US" dirty="0" err="1" smtClean="0"/>
              <a:t>Berikut</a:t>
            </a:r>
            <a:r>
              <a:rPr lang="en-US" dirty="0" smtClean="0"/>
              <a:t> </a:t>
            </a:r>
            <a:r>
              <a:rPr lang="en-US" dirty="0" err="1" smtClean="0"/>
              <a:t>adalah</a:t>
            </a:r>
            <a:r>
              <a:rPr lang="en-US" dirty="0" smtClean="0"/>
              <a:t> Diagram </a:t>
            </a:r>
            <a:r>
              <a:rPr lang="en-US" dirty="0" err="1" smtClean="0"/>
              <a:t>hasil</a:t>
            </a:r>
            <a:r>
              <a:rPr lang="en-US" dirty="0" smtClean="0"/>
              <a:t> survey 4 </a:t>
            </a:r>
            <a:r>
              <a:rPr lang="en-US" dirty="0" err="1" smtClean="0"/>
              <a:t>variabel</a:t>
            </a:r>
            <a:r>
              <a:rPr lang="en-US" dirty="0" smtClean="0"/>
              <a:t> </a:t>
            </a:r>
            <a:r>
              <a:rPr lang="en-US" dirty="0" err="1" smtClean="0"/>
              <a:t>dengan</a:t>
            </a:r>
            <a:r>
              <a:rPr lang="en-US" dirty="0" smtClean="0"/>
              <a:t> </a:t>
            </a:r>
            <a:r>
              <a:rPr lang="en-US" dirty="0" err="1" smtClean="0"/>
              <a:t>menggunakan</a:t>
            </a:r>
            <a:r>
              <a:rPr lang="en-US" dirty="0" smtClean="0"/>
              <a:t> </a:t>
            </a:r>
            <a:r>
              <a:rPr lang="en-US" dirty="0" err="1" smtClean="0"/>
              <a:t>skala</a:t>
            </a:r>
            <a:r>
              <a:rPr lang="en-US" dirty="0" smtClean="0"/>
              <a:t> 1-4 </a:t>
            </a:r>
            <a:r>
              <a:rPr lang="en-US" dirty="0" err="1" smtClean="0"/>
              <a:t>secara</a:t>
            </a:r>
            <a:r>
              <a:rPr lang="en-US" dirty="0" smtClean="0"/>
              <a:t> </a:t>
            </a:r>
            <a:r>
              <a:rPr lang="en-US" dirty="0" err="1" smtClean="0"/>
              <a:t>keseluruhan</a:t>
            </a:r>
            <a:r>
              <a:rPr lang="en-US" dirty="0" smtClean="0"/>
              <a:t>.</a:t>
            </a:r>
            <a:endParaRPr dirty="0"/>
          </a:p>
        </p:txBody>
      </p:sp>
      <p:pic>
        <p:nvPicPr>
          <p:cNvPr id="3" name="Picture 2"/>
          <p:cNvPicPr>
            <a:picLocks noChangeAspect="1"/>
          </p:cNvPicPr>
          <p:nvPr/>
        </p:nvPicPr>
        <p:blipFill>
          <a:blip r:embed="rId2"/>
          <a:stretch>
            <a:fillRect/>
          </a:stretch>
        </p:blipFill>
        <p:spPr>
          <a:xfrm>
            <a:off x="7099698" y="4587827"/>
            <a:ext cx="10184603" cy="6508065"/>
          </a:xfrm>
          <a:prstGeom prst="rect">
            <a:avLst/>
          </a:prstGeom>
        </p:spPr>
      </p:pic>
      <p:pic>
        <p:nvPicPr>
          <p:cNvPr id="7" name="Picture 6"/>
          <p:cNvPicPr>
            <a:picLocks noChangeAspect="1"/>
          </p:cNvPicPr>
          <p:nvPr/>
        </p:nvPicPr>
        <p:blipFill>
          <a:blip r:embed="rId3"/>
          <a:stretch>
            <a:fillRect/>
          </a:stretch>
        </p:blipFill>
        <p:spPr>
          <a:xfrm>
            <a:off x="1206568" y="12344373"/>
            <a:ext cx="1889924" cy="609653"/>
          </a:xfrm>
          <a:prstGeom prst="rect">
            <a:avLst/>
          </a:prstGeom>
        </p:spPr>
      </p:pic>
    </p:spTree>
    <p:extLst>
      <p:ext uri="{BB962C8B-B14F-4D97-AF65-F5344CB8AC3E}">
        <p14:creationId xmlns:p14="http://schemas.microsoft.com/office/powerpoint/2010/main" val="355175288"/>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4" name="Adam Smith is an exceptional CEO with a track record of transformative leadership. Under his guidance, the company has achieved remarkable growth and innovation."/>
          <p:cNvSpPr txBox="1"/>
          <p:nvPr/>
        </p:nvSpPr>
        <p:spPr>
          <a:xfrm>
            <a:off x="1175962" y="1467197"/>
            <a:ext cx="11195645" cy="7733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3200">
                <a:solidFill>
                  <a:srgbClr val="919191"/>
                </a:solidFill>
              </a:defRPr>
            </a:lvl1pPr>
          </a:lstStyle>
          <a:p>
            <a:r>
              <a:rPr lang="en-US" sz="4000" dirty="0" err="1" smtClean="0">
                <a:solidFill>
                  <a:schemeClr val="tx2">
                    <a:lumMod val="10000"/>
                  </a:schemeClr>
                </a:solidFill>
              </a:rPr>
              <a:t>Nilai</a:t>
            </a:r>
            <a:r>
              <a:rPr lang="en-US" sz="4000" dirty="0" smtClean="0">
                <a:solidFill>
                  <a:schemeClr val="tx2">
                    <a:lumMod val="10000"/>
                  </a:schemeClr>
                </a:solidFill>
              </a:rPr>
              <a:t> </a:t>
            </a:r>
            <a:r>
              <a:rPr lang="en-US" sz="4000" dirty="0" err="1" smtClean="0">
                <a:solidFill>
                  <a:schemeClr val="tx2">
                    <a:lumMod val="10000"/>
                  </a:schemeClr>
                </a:solidFill>
              </a:rPr>
              <a:t>Variabel</a:t>
            </a:r>
            <a:r>
              <a:rPr lang="en-US" sz="4000" dirty="0" smtClean="0">
                <a:solidFill>
                  <a:schemeClr val="tx2">
                    <a:lumMod val="10000"/>
                  </a:schemeClr>
                </a:solidFill>
              </a:rPr>
              <a:t> </a:t>
            </a:r>
            <a:r>
              <a:rPr lang="en-US" sz="4000" dirty="0" err="1" smtClean="0">
                <a:solidFill>
                  <a:schemeClr val="tx2">
                    <a:lumMod val="10000"/>
                  </a:schemeClr>
                </a:solidFill>
              </a:rPr>
              <a:t>Tertinggi</a:t>
            </a:r>
            <a:r>
              <a:rPr lang="en-US" sz="4000" dirty="0" smtClean="0">
                <a:solidFill>
                  <a:schemeClr val="tx2">
                    <a:lumMod val="10000"/>
                  </a:schemeClr>
                </a:solidFill>
              </a:rPr>
              <a:t> (Product)</a:t>
            </a:r>
            <a:endParaRPr sz="4000" dirty="0">
              <a:solidFill>
                <a:schemeClr val="tx2">
                  <a:lumMod val="10000"/>
                </a:schemeClr>
              </a:solidFill>
            </a:endParaRPr>
          </a:p>
        </p:txBody>
      </p:sp>
      <p:sp>
        <p:nvSpPr>
          <p:cNvPr id="225" name="Line"/>
          <p:cNvSpPr/>
          <p:nvPr/>
        </p:nvSpPr>
        <p:spPr>
          <a:xfrm>
            <a:off x="1175962" y="6520633"/>
            <a:ext cx="22032076" cy="1"/>
          </a:xfrm>
          <a:prstGeom prst="line">
            <a:avLst/>
          </a:prstGeom>
          <a:ln w="25400">
            <a:solidFill>
              <a:srgbClr val="BFBFBF"/>
            </a:solidFill>
            <a:miter lim="400000"/>
          </a:ln>
        </p:spPr>
        <p:txBody>
          <a:bodyPr lIns="50800" tIns="50800" rIns="50800" bIns="50800" anchor="ctr"/>
          <a:lstStyle/>
          <a:p>
            <a:endParaRPr/>
          </a:p>
        </p:txBody>
      </p:sp>
      <p:sp>
        <p:nvSpPr>
          <p:cNvPr id="226" name="Line"/>
          <p:cNvSpPr/>
          <p:nvPr/>
        </p:nvSpPr>
        <p:spPr>
          <a:xfrm>
            <a:off x="1175962" y="3284660"/>
            <a:ext cx="22032076" cy="1"/>
          </a:xfrm>
          <a:prstGeom prst="line">
            <a:avLst/>
          </a:prstGeom>
          <a:ln w="25400">
            <a:solidFill>
              <a:srgbClr val="BFBFBF"/>
            </a:solidFill>
            <a:miter lim="400000"/>
          </a:ln>
        </p:spPr>
        <p:txBody>
          <a:bodyPr lIns="50800" tIns="50800" rIns="50800" bIns="50800" anchor="ctr"/>
          <a:lstStyle/>
          <a:p>
            <a:endParaRPr/>
          </a:p>
        </p:txBody>
      </p:sp>
      <p:sp>
        <p:nvSpPr>
          <p:cNvPr id="227" name="120%"/>
          <p:cNvSpPr txBox="1"/>
          <p:nvPr/>
        </p:nvSpPr>
        <p:spPr>
          <a:xfrm>
            <a:off x="1175962" y="3574790"/>
            <a:ext cx="6858778" cy="26557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8000" spc="-900">
                <a:solidFill>
                  <a:srgbClr val="000000"/>
                </a:solidFill>
              </a:defRPr>
            </a:lvl1pPr>
          </a:lstStyle>
          <a:p>
            <a:r>
              <a:rPr lang="en-US" dirty="0" smtClean="0"/>
              <a:t>3,68</a:t>
            </a:r>
            <a:endParaRPr dirty="0"/>
          </a:p>
        </p:txBody>
      </p:sp>
      <p:sp>
        <p:nvSpPr>
          <p:cNvPr id="229" name="Annual Revenue Growth"/>
          <p:cNvSpPr txBox="1"/>
          <p:nvPr/>
        </p:nvSpPr>
        <p:spPr>
          <a:xfrm>
            <a:off x="8186863" y="4142371"/>
            <a:ext cx="14564126" cy="15205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0000" spc="-500">
                <a:solidFill>
                  <a:srgbClr val="797979"/>
                </a:solidFill>
              </a:defRPr>
            </a:lvl1pPr>
          </a:lstStyle>
          <a:p>
            <a:r>
              <a:rPr lang="en-US" spc="-300" dirty="0" smtClean="0"/>
              <a:t>Promotion</a:t>
            </a:r>
            <a:endParaRPr spc="-300" dirty="0"/>
          </a:p>
        </p:txBody>
      </p:sp>
      <p:sp>
        <p:nvSpPr>
          <p:cNvPr id="231" name="Line"/>
          <p:cNvSpPr/>
          <p:nvPr/>
        </p:nvSpPr>
        <p:spPr>
          <a:xfrm>
            <a:off x="1175962" y="9756606"/>
            <a:ext cx="22032076" cy="1"/>
          </a:xfrm>
          <a:prstGeom prst="line">
            <a:avLst/>
          </a:prstGeom>
          <a:ln w="25400">
            <a:solidFill>
              <a:srgbClr val="BFBFBF"/>
            </a:solidFill>
            <a:miter lim="400000"/>
          </a:ln>
        </p:spPr>
        <p:txBody>
          <a:bodyPr lIns="50800" tIns="50800" rIns="50800" bIns="50800" anchor="ctr"/>
          <a:lstStyle/>
          <a:p>
            <a:endParaRPr/>
          </a:p>
        </p:txBody>
      </p:sp>
      <p:sp>
        <p:nvSpPr>
          <p:cNvPr id="3" name="TextBox 2"/>
          <p:cNvSpPr txBox="1"/>
          <p:nvPr/>
        </p:nvSpPr>
        <p:spPr>
          <a:xfrm>
            <a:off x="1175962" y="7053197"/>
            <a:ext cx="14043909" cy="21708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lang="en-US" sz="2800" dirty="0" err="1">
                <a:solidFill>
                  <a:schemeClr val="tx2">
                    <a:lumMod val="25000"/>
                  </a:schemeClr>
                </a:solidFill>
              </a:rPr>
              <a:t>Berdasarkan</a:t>
            </a:r>
            <a:r>
              <a:rPr lang="en-US" sz="2800" dirty="0">
                <a:solidFill>
                  <a:schemeClr val="tx2">
                    <a:lumMod val="25000"/>
                  </a:schemeClr>
                </a:solidFill>
              </a:rPr>
              <a:t> </a:t>
            </a:r>
            <a:r>
              <a:rPr lang="en-US" sz="2800" dirty="0" err="1">
                <a:solidFill>
                  <a:schemeClr val="tx2">
                    <a:lumMod val="25000"/>
                  </a:schemeClr>
                </a:solidFill>
              </a:rPr>
              <a:t>hasil</a:t>
            </a:r>
            <a:r>
              <a:rPr lang="en-US" sz="2800" dirty="0">
                <a:solidFill>
                  <a:schemeClr val="tx2">
                    <a:lumMod val="25000"/>
                  </a:schemeClr>
                </a:solidFill>
              </a:rPr>
              <a:t> survey </a:t>
            </a:r>
            <a:r>
              <a:rPr lang="en-US" sz="2800" dirty="0" err="1">
                <a:solidFill>
                  <a:schemeClr val="tx2">
                    <a:lumMod val="25000"/>
                  </a:schemeClr>
                </a:solidFill>
              </a:rPr>
              <a:t>bahwa</a:t>
            </a:r>
            <a:r>
              <a:rPr lang="en-US" sz="2800" dirty="0">
                <a:solidFill>
                  <a:schemeClr val="tx2">
                    <a:lumMod val="25000"/>
                  </a:schemeClr>
                </a:solidFill>
              </a:rPr>
              <a:t> </a:t>
            </a:r>
            <a:r>
              <a:rPr lang="en-US" sz="2800" dirty="0" err="1" smtClean="0">
                <a:solidFill>
                  <a:schemeClr val="tx2">
                    <a:lumMod val="25000"/>
                  </a:schemeClr>
                </a:solidFill>
              </a:rPr>
              <a:t>variabel</a:t>
            </a:r>
            <a:r>
              <a:rPr lang="en-US" sz="2800" dirty="0" smtClean="0">
                <a:solidFill>
                  <a:schemeClr val="tx2">
                    <a:lumMod val="25000"/>
                  </a:schemeClr>
                </a:solidFill>
              </a:rPr>
              <a:t> product </a:t>
            </a:r>
            <a:r>
              <a:rPr lang="en-US" sz="2800" dirty="0" err="1" smtClean="0">
                <a:solidFill>
                  <a:schemeClr val="tx2">
                    <a:lumMod val="25000"/>
                  </a:schemeClr>
                </a:solidFill>
              </a:rPr>
              <a:t>memiliki</a:t>
            </a:r>
            <a:r>
              <a:rPr lang="en-US" sz="2800" dirty="0" smtClean="0">
                <a:solidFill>
                  <a:schemeClr val="tx2">
                    <a:lumMod val="25000"/>
                  </a:schemeClr>
                </a:solidFill>
              </a:rPr>
              <a:t> </a:t>
            </a:r>
            <a:r>
              <a:rPr lang="en-US" sz="2800" dirty="0" err="1" smtClean="0">
                <a:solidFill>
                  <a:schemeClr val="tx2">
                    <a:lumMod val="25000"/>
                  </a:schemeClr>
                </a:solidFill>
              </a:rPr>
              <a:t>nilai</a:t>
            </a:r>
            <a:r>
              <a:rPr lang="en-US" sz="2800" dirty="0" smtClean="0">
                <a:solidFill>
                  <a:schemeClr val="tx2">
                    <a:lumMod val="25000"/>
                  </a:schemeClr>
                </a:solidFill>
              </a:rPr>
              <a:t> </a:t>
            </a:r>
            <a:r>
              <a:rPr lang="en-US" sz="2800" dirty="0" err="1" smtClean="0">
                <a:solidFill>
                  <a:schemeClr val="tx2">
                    <a:lumMod val="25000"/>
                  </a:schemeClr>
                </a:solidFill>
              </a:rPr>
              <a:t>tertinggi</a:t>
            </a:r>
            <a:r>
              <a:rPr lang="en-US" sz="2800" dirty="0" smtClean="0">
                <a:solidFill>
                  <a:schemeClr val="tx2">
                    <a:lumMod val="25000"/>
                  </a:schemeClr>
                </a:solidFill>
              </a:rPr>
              <a:t> </a:t>
            </a:r>
            <a:r>
              <a:rPr lang="en-US" sz="2800" dirty="0" err="1" smtClean="0">
                <a:solidFill>
                  <a:schemeClr val="tx2">
                    <a:lumMod val="25000"/>
                  </a:schemeClr>
                </a:solidFill>
              </a:rPr>
              <a:t>pada</a:t>
            </a:r>
            <a:r>
              <a:rPr lang="en-US" sz="2800" dirty="0" smtClean="0">
                <a:solidFill>
                  <a:schemeClr val="tx2">
                    <a:lumMod val="25000"/>
                  </a:schemeClr>
                </a:solidFill>
              </a:rPr>
              <a:t> </a:t>
            </a:r>
            <a:r>
              <a:rPr lang="en-US" sz="2800" dirty="0" err="1" smtClean="0">
                <a:solidFill>
                  <a:schemeClr val="tx2">
                    <a:lumMod val="25000"/>
                  </a:schemeClr>
                </a:solidFill>
              </a:rPr>
              <a:t>indikator</a:t>
            </a:r>
            <a:r>
              <a:rPr lang="en-US" sz="2800" dirty="0" smtClean="0">
                <a:solidFill>
                  <a:schemeClr val="tx2">
                    <a:lumMod val="25000"/>
                  </a:schemeClr>
                </a:solidFill>
              </a:rPr>
              <a:t>: </a:t>
            </a:r>
          </a:p>
          <a:p>
            <a:pPr marL="457200" indent="-457200">
              <a:buAutoNum type="arabicPeriod"/>
            </a:pPr>
            <a:r>
              <a:rPr lang="en-US" sz="2800" dirty="0" err="1" smtClean="0">
                <a:solidFill>
                  <a:schemeClr val="tx2">
                    <a:lumMod val="25000"/>
                  </a:schemeClr>
                </a:solidFill>
              </a:rPr>
              <a:t>Pelayanan</a:t>
            </a:r>
            <a:r>
              <a:rPr lang="en-US" sz="2800" dirty="0" smtClean="0">
                <a:solidFill>
                  <a:schemeClr val="tx2">
                    <a:lumMod val="25000"/>
                  </a:schemeClr>
                </a:solidFill>
              </a:rPr>
              <a:t> </a:t>
            </a:r>
            <a:r>
              <a:rPr lang="en-US" sz="2800" dirty="0" err="1" smtClean="0">
                <a:solidFill>
                  <a:schemeClr val="tx2">
                    <a:lumMod val="25000"/>
                  </a:schemeClr>
                </a:solidFill>
              </a:rPr>
              <a:t>Chitose</a:t>
            </a:r>
            <a:r>
              <a:rPr lang="en-US" sz="2800" dirty="0" smtClean="0">
                <a:solidFill>
                  <a:schemeClr val="tx2">
                    <a:lumMod val="25000"/>
                  </a:schemeClr>
                </a:solidFill>
              </a:rPr>
              <a:t>.</a:t>
            </a:r>
            <a:endParaRPr lang="en-US" sz="2800" dirty="0" smtClean="0">
              <a:solidFill>
                <a:schemeClr val="tx2">
                  <a:lumMod val="25000"/>
                </a:schemeClr>
              </a:solidFill>
            </a:endParaRPr>
          </a:p>
          <a:p>
            <a:pPr marL="457200" indent="-457200">
              <a:buAutoNum type="arabicPeriod"/>
            </a:pPr>
            <a:r>
              <a:rPr lang="en-US" sz="2800" dirty="0" smtClean="0">
                <a:solidFill>
                  <a:schemeClr val="tx2">
                    <a:lumMod val="25000"/>
                  </a:schemeClr>
                </a:solidFill>
              </a:rPr>
              <a:t>Media </a:t>
            </a:r>
            <a:r>
              <a:rPr lang="en-US" sz="2800" dirty="0" err="1" smtClean="0">
                <a:solidFill>
                  <a:schemeClr val="tx2">
                    <a:lumMod val="25000"/>
                  </a:schemeClr>
                </a:solidFill>
              </a:rPr>
              <a:t>Promosi</a:t>
            </a:r>
            <a:r>
              <a:rPr lang="en-US" sz="2800" dirty="0" smtClean="0">
                <a:solidFill>
                  <a:schemeClr val="tx2">
                    <a:lumMod val="25000"/>
                  </a:schemeClr>
                </a:solidFill>
              </a:rPr>
              <a:t> </a:t>
            </a:r>
            <a:r>
              <a:rPr lang="en-US" sz="2800" dirty="0" err="1" smtClean="0">
                <a:solidFill>
                  <a:schemeClr val="tx2">
                    <a:lumMod val="25000"/>
                  </a:schemeClr>
                </a:solidFill>
              </a:rPr>
              <a:t>Chitose</a:t>
            </a:r>
            <a:r>
              <a:rPr lang="en-US" sz="2800" dirty="0" smtClean="0">
                <a:solidFill>
                  <a:schemeClr val="tx2">
                    <a:lumMod val="25000"/>
                  </a:schemeClr>
                </a:solidFill>
              </a:rPr>
              <a:t>.</a:t>
            </a:r>
            <a:endParaRPr lang="en-US" sz="2800" dirty="0">
              <a:solidFill>
                <a:schemeClr val="tx2">
                  <a:lumMod val="25000"/>
                </a:schemeClr>
              </a:solidFill>
            </a:endParaRPr>
          </a:p>
          <a:p>
            <a:pPr marL="0" marR="0" indent="0" algn="l" defTabSz="3251118" rtl="0" fontAlgn="auto" latinLnBrk="0" hangingPunct="0">
              <a:lnSpc>
                <a:spcPct val="120000"/>
              </a:lnSpc>
              <a:spcBef>
                <a:spcPts val="0"/>
              </a:spcBef>
              <a:spcAft>
                <a:spcPts val="0"/>
              </a:spcAft>
              <a:buClrTx/>
              <a:buSzTx/>
              <a:buFontTx/>
              <a:buNone/>
              <a:tabLst/>
            </a:pPr>
            <a:endParaRPr kumimoji="0" lang="en-US" sz="2800" b="0" i="0" u="none" strike="noStrike" cap="none" spc="0" normalizeH="0" baseline="0" dirty="0">
              <a:ln>
                <a:noFill/>
              </a:ln>
              <a:solidFill>
                <a:schemeClr val="tx2">
                  <a:lumMod val="25000"/>
                </a:schemeClr>
              </a:solidFill>
              <a:effectLst/>
              <a:uFillTx/>
              <a:sym typeface="Arial"/>
            </a:endParaRPr>
          </a:p>
        </p:txBody>
      </p:sp>
      <p:pic>
        <p:nvPicPr>
          <p:cNvPr id="9" name="Picture 8"/>
          <p:cNvPicPr>
            <a:picLocks noChangeAspect="1"/>
          </p:cNvPicPr>
          <p:nvPr/>
        </p:nvPicPr>
        <p:blipFill>
          <a:blip r:embed="rId2"/>
          <a:stretch>
            <a:fillRect/>
          </a:stretch>
        </p:blipFill>
        <p:spPr>
          <a:xfrm>
            <a:off x="1206568" y="12344373"/>
            <a:ext cx="1889924" cy="609653"/>
          </a:xfrm>
          <a:prstGeom prst="rect">
            <a:avLst/>
          </a:prstGeom>
        </p:spPr>
      </p:pic>
    </p:spTree>
    <p:extLst>
      <p:ext uri="{BB962C8B-B14F-4D97-AF65-F5344CB8AC3E}">
        <p14:creationId xmlns:p14="http://schemas.microsoft.com/office/powerpoint/2010/main" val="2245956420"/>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4" name="Adam Smith is an exceptional CEO with a track record of transformative leadership. Under his guidance, the company has achieved remarkable growth and innovation."/>
          <p:cNvSpPr txBox="1"/>
          <p:nvPr/>
        </p:nvSpPr>
        <p:spPr>
          <a:xfrm>
            <a:off x="1175962" y="1467198"/>
            <a:ext cx="11195645" cy="7733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3200">
                <a:solidFill>
                  <a:srgbClr val="919191"/>
                </a:solidFill>
              </a:defRPr>
            </a:lvl1pPr>
          </a:lstStyle>
          <a:p>
            <a:r>
              <a:rPr lang="en-US" sz="4000" dirty="0" err="1" smtClean="0">
                <a:solidFill>
                  <a:schemeClr val="tx2">
                    <a:lumMod val="10000"/>
                  </a:schemeClr>
                </a:solidFill>
              </a:rPr>
              <a:t>Nilai</a:t>
            </a:r>
            <a:r>
              <a:rPr lang="en-US" sz="4000" dirty="0" smtClean="0">
                <a:solidFill>
                  <a:schemeClr val="tx2">
                    <a:lumMod val="10000"/>
                  </a:schemeClr>
                </a:solidFill>
              </a:rPr>
              <a:t> </a:t>
            </a:r>
            <a:r>
              <a:rPr lang="en-US" sz="4000" dirty="0" err="1" smtClean="0">
                <a:solidFill>
                  <a:schemeClr val="tx2">
                    <a:lumMod val="10000"/>
                  </a:schemeClr>
                </a:solidFill>
              </a:rPr>
              <a:t>Variabel</a:t>
            </a:r>
            <a:r>
              <a:rPr lang="en-US" sz="4000" dirty="0" smtClean="0">
                <a:solidFill>
                  <a:schemeClr val="tx2">
                    <a:lumMod val="10000"/>
                  </a:schemeClr>
                </a:solidFill>
              </a:rPr>
              <a:t> </a:t>
            </a:r>
            <a:r>
              <a:rPr lang="en-US" sz="4000" dirty="0" err="1" smtClean="0">
                <a:solidFill>
                  <a:schemeClr val="tx2">
                    <a:lumMod val="10000"/>
                  </a:schemeClr>
                </a:solidFill>
              </a:rPr>
              <a:t>Terendah</a:t>
            </a:r>
            <a:r>
              <a:rPr lang="en-US" sz="4000" dirty="0" smtClean="0">
                <a:solidFill>
                  <a:schemeClr val="tx2">
                    <a:lumMod val="10000"/>
                  </a:schemeClr>
                </a:solidFill>
              </a:rPr>
              <a:t> (Place)</a:t>
            </a:r>
            <a:endParaRPr sz="4000" dirty="0">
              <a:solidFill>
                <a:schemeClr val="tx2">
                  <a:lumMod val="10000"/>
                </a:schemeClr>
              </a:solidFill>
            </a:endParaRPr>
          </a:p>
        </p:txBody>
      </p:sp>
      <p:sp>
        <p:nvSpPr>
          <p:cNvPr id="225" name="Line"/>
          <p:cNvSpPr/>
          <p:nvPr/>
        </p:nvSpPr>
        <p:spPr>
          <a:xfrm>
            <a:off x="1175962" y="6520633"/>
            <a:ext cx="22032076" cy="1"/>
          </a:xfrm>
          <a:prstGeom prst="line">
            <a:avLst/>
          </a:prstGeom>
          <a:ln w="25400">
            <a:solidFill>
              <a:srgbClr val="BFBFBF"/>
            </a:solidFill>
            <a:miter lim="400000"/>
          </a:ln>
        </p:spPr>
        <p:txBody>
          <a:bodyPr lIns="50800" tIns="50800" rIns="50800" bIns="50800" anchor="ctr"/>
          <a:lstStyle/>
          <a:p>
            <a:endParaRPr/>
          </a:p>
        </p:txBody>
      </p:sp>
      <p:sp>
        <p:nvSpPr>
          <p:cNvPr id="226" name="Line"/>
          <p:cNvSpPr/>
          <p:nvPr/>
        </p:nvSpPr>
        <p:spPr>
          <a:xfrm>
            <a:off x="1175962" y="3284660"/>
            <a:ext cx="22032076" cy="1"/>
          </a:xfrm>
          <a:prstGeom prst="line">
            <a:avLst/>
          </a:prstGeom>
          <a:ln w="25400">
            <a:solidFill>
              <a:srgbClr val="BFBFBF"/>
            </a:solidFill>
            <a:miter lim="400000"/>
          </a:ln>
        </p:spPr>
        <p:txBody>
          <a:bodyPr lIns="50800" tIns="50800" rIns="50800" bIns="50800" anchor="ctr"/>
          <a:lstStyle/>
          <a:p>
            <a:endParaRPr/>
          </a:p>
        </p:txBody>
      </p:sp>
      <p:sp>
        <p:nvSpPr>
          <p:cNvPr id="227" name="120%"/>
          <p:cNvSpPr txBox="1"/>
          <p:nvPr/>
        </p:nvSpPr>
        <p:spPr>
          <a:xfrm>
            <a:off x="1175962" y="3574790"/>
            <a:ext cx="6858778" cy="26557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8000" spc="-900">
                <a:solidFill>
                  <a:srgbClr val="000000"/>
                </a:solidFill>
              </a:defRPr>
            </a:lvl1pPr>
          </a:lstStyle>
          <a:p>
            <a:r>
              <a:rPr lang="en-US" dirty="0" smtClean="0">
                <a:solidFill>
                  <a:srgbClr val="FF0000"/>
                </a:solidFill>
              </a:rPr>
              <a:t>3,34</a:t>
            </a:r>
            <a:endParaRPr dirty="0">
              <a:solidFill>
                <a:srgbClr val="FF0000"/>
              </a:solidFill>
            </a:endParaRPr>
          </a:p>
        </p:txBody>
      </p:sp>
      <p:sp>
        <p:nvSpPr>
          <p:cNvPr id="229" name="Annual Revenue Growth"/>
          <p:cNvSpPr txBox="1"/>
          <p:nvPr/>
        </p:nvSpPr>
        <p:spPr>
          <a:xfrm>
            <a:off x="8186863" y="4142371"/>
            <a:ext cx="14564126" cy="15205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0000" spc="-500">
                <a:solidFill>
                  <a:srgbClr val="797979"/>
                </a:solidFill>
              </a:defRPr>
            </a:lvl1pPr>
          </a:lstStyle>
          <a:p>
            <a:r>
              <a:rPr lang="en-US" dirty="0" smtClean="0"/>
              <a:t>Place</a:t>
            </a:r>
            <a:endParaRPr dirty="0"/>
          </a:p>
        </p:txBody>
      </p:sp>
      <p:sp>
        <p:nvSpPr>
          <p:cNvPr id="231" name="Line"/>
          <p:cNvSpPr/>
          <p:nvPr/>
        </p:nvSpPr>
        <p:spPr>
          <a:xfrm>
            <a:off x="1175962" y="9756606"/>
            <a:ext cx="22032076" cy="1"/>
          </a:xfrm>
          <a:prstGeom prst="line">
            <a:avLst/>
          </a:prstGeom>
          <a:ln w="25400">
            <a:solidFill>
              <a:srgbClr val="BFBFBF"/>
            </a:solidFill>
            <a:miter lim="400000"/>
          </a:ln>
        </p:spPr>
        <p:txBody>
          <a:bodyPr lIns="50800" tIns="50800" rIns="50800" bIns="50800" anchor="ctr"/>
          <a:lstStyle/>
          <a:p>
            <a:endParaRPr/>
          </a:p>
        </p:txBody>
      </p:sp>
      <p:sp>
        <p:nvSpPr>
          <p:cNvPr id="3" name="TextBox 2"/>
          <p:cNvSpPr txBox="1"/>
          <p:nvPr/>
        </p:nvSpPr>
        <p:spPr>
          <a:xfrm>
            <a:off x="1175962" y="7311729"/>
            <a:ext cx="13845137" cy="16537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lang="en-US" sz="2800" dirty="0" err="1">
                <a:solidFill>
                  <a:schemeClr val="tx2">
                    <a:lumMod val="25000"/>
                  </a:schemeClr>
                </a:solidFill>
              </a:rPr>
              <a:t>Berdasarkan</a:t>
            </a:r>
            <a:r>
              <a:rPr lang="en-US" sz="2800" dirty="0">
                <a:solidFill>
                  <a:schemeClr val="tx2">
                    <a:lumMod val="25000"/>
                  </a:schemeClr>
                </a:solidFill>
              </a:rPr>
              <a:t> </a:t>
            </a:r>
            <a:r>
              <a:rPr lang="en-US" sz="2800" dirty="0" err="1">
                <a:solidFill>
                  <a:schemeClr val="tx2">
                    <a:lumMod val="25000"/>
                  </a:schemeClr>
                </a:solidFill>
              </a:rPr>
              <a:t>hasil</a:t>
            </a:r>
            <a:r>
              <a:rPr lang="en-US" sz="2800" dirty="0">
                <a:solidFill>
                  <a:schemeClr val="tx2">
                    <a:lumMod val="25000"/>
                  </a:schemeClr>
                </a:solidFill>
              </a:rPr>
              <a:t> survey </a:t>
            </a:r>
            <a:r>
              <a:rPr lang="en-US" sz="2800" dirty="0" err="1">
                <a:solidFill>
                  <a:schemeClr val="tx2">
                    <a:lumMod val="25000"/>
                  </a:schemeClr>
                </a:solidFill>
              </a:rPr>
              <a:t>bahwa</a:t>
            </a:r>
            <a:r>
              <a:rPr lang="en-US" sz="2800" dirty="0">
                <a:solidFill>
                  <a:schemeClr val="tx2">
                    <a:lumMod val="25000"/>
                  </a:schemeClr>
                </a:solidFill>
              </a:rPr>
              <a:t> </a:t>
            </a:r>
            <a:r>
              <a:rPr lang="en-US" sz="2800" dirty="0" err="1" smtClean="0">
                <a:solidFill>
                  <a:schemeClr val="tx2">
                    <a:lumMod val="25000"/>
                  </a:schemeClr>
                </a:solidFill>
              </a:rPr>
              <a:t>variabel</a:t>
            </a:r>
            <a:r>
              <a:rPr lang="en-US" sz="2800" dirty="0" smtClean="0">
                <a:solidFill>
                  <a:schemeClr val="tx2">
                    <a:lumMod val="25000"/>
                  </a:schemeClr>
                </a:solidFill>
              </a:rPr>
              <a:t> place </a:t>
            </a:r>
            <a:r>
              <a:rPr lang="en-US" sz="2800" dirty="0" err="1" smtClean="0">
                <a:solidFill>
                  <a:schemeClr val="tx2">
                    <a:lumMod val="25000"/>
                  </a:schemeClr>
                </a:solidFill>
              </a:rPr>
              <a:t>memiliki</a:t>
            </a:r>
            <a:r>
              <a:rPr lang="en-US" sz="2800" dirty="0" smtClean="0">
                <a:solidFill>
                  <a:schemeClr val="tx2">
                    <a:lumMod val="25000"/>
                  </a:schemeClr>
                </a:solidFill>
              </a:rPr>
              <a:t> </a:t>
            </a:r>
            <a:r>
              <a:rPr lang="en-US" sz="2800" dirty="0" err="1" smtClean="0">
                <a:solidFill>
                  <a:schemeClr val="tx2">
                    <a:lumMod val="25000"/>
                  </a:schemeClr>
                </a:solidFill>
              </a:rPr>
              <a:t>nilai</a:t>
            </a:r>
            <a:r>
              <a:rPr lang="en-US" sz="2800" dirty="0" smtClean="0">
                <a:solidFill>
                  <a:schemeClr val="tx2">
                    <a:lumMod val="25000"/>
                  </a:schemeClr>
                </a:solidFill>
              </a:rPr>
              <a:t> </a:t>
            </a:r>
            <a:r>
              <a:rPr lang="en-US" sz="2800" dirty="0" err="1" smtClean="0">
                <a:solidFill>
                  <a:schemeClr val="tx2">
                    <a:lumMod val="25000"/>
                  </a:schemeClr>
                </a:solidFill>
              </a:rPr>
              <a:t>terendah</a:t>
            </a:r>
            <a:r>
              <a:rPr lang="en-US" sz="2800" dirty="0" smtClean="0">
                <a:solidFill>
                  <a:schemeClr val="tx2">
                    <a:lumMod val="25000"/>
                  </a:schemeClr>
                </a:solidFill>
              </a:rPr>
              <a:t> </a:t>
            </a:r>
            <a:r>
              <a:rPr lang="en-US" sz="2800" dirty="0" err="1" smtClean="0">
                <a:solidFill>
                  <a:schemeClr val="tx2">
                    <a:lumMod val="25000"/>
                  </a:schemeClr>
                </a:solidFill>
              </a:rPr>
              <a:t>pada</a:t>
            </a:r>
            <a:r>
              <a:rPr lang="en-US" sz="2800" dirty="0" smtClean="0">
                <a:solidFill>
                  <a:schemeClr val="tx2">
                    <a:lumMod val="25000"/>
                  </a:schemeClr>
                </a:solidFill>
              </a:rPr>
              <a:t> </a:t>
            </a:r>
            <a:r>
              <a:rPr lang="en-US" sz="2800" dirty="0" err="1" smtClean="0">
                <a:solidFill>
                  <a:schemeClr val="tx2">
                    <a:lumMod val="25000"/>
                  </a:schemeClr>
                </a:solidFill>
              </a:rPr>
              <a:t>indikator</a:t>
            </a:r>
            <a:r>
              <a:rPr lang="en-US" sz="2800" dirty="0" smtClean="0">
                <a:solidFill>
                  <a:schemeClr val="tx2">
                    <a:lumMod val="25000"/>
                  </a:schemeClr>
                </a:solidFill>
              </a:rPr>
              <a:t>: </a:t>
            </a:r>
          </a:p>
          <a:p>
            <a:pPr marL="457200" indent="-457200">
              <a:buAutoNum type="arabicPeriod"/>
            </a:pPr>
            <a:r>
              <a:rPr lang="en-US" sz="2800" dirty="0" err="1" smtClean="0">
                <a:solidFill>
                  <a:schemeClr val="tx2">
                    <a:lumMod val="25000"/>
                  </a:schemeClr>
                </a:solidFill>
              </a:rPr>
              <a:t>Lokasi</a:t>
            </a:r>
            <a:r>
              <a:rPr lang="en-US" sz="2800" dirty="0" smtClean="0">
                <a:solidFill>
                  <a:schemeClr val="tx2">
                    <a:lumMod val="25000"/>
                  </a:schemeClr>
                </a:solidFill>
              </a:rPr>
              <a:t> Kantor / Showroom / Distributor </a:t>
            </a:r>
            <a:r>
              <a:rPr lang="en-US" sz="2800" dirty="0" err="1" smtClean="0">
                <a:solidFill>
                  <a:schemeClr val="tx2">
                    <a:lumMod val="25000"/>
                  </a:schemeClr>
                </a:solidFill>
              </a:rPr>
              <a:t>Chitose</a:t>
            </a:r>
            <a:r>
              <a:rPr lang="en-US" sz="2800" dirty="0" smtClean="0">
                <a:solidFill>
                  <a:schemeClr val="tx2">
                    <a:lumMod val="25000"/>
                  </a:schemeClr>
                </a:solidFill>
              </a:rPr>
              <a:t>.</a:t>
            </a:r>
          </a:p>
          <a:p>
            <a:pPr marL="457200" indent="-457200">
              <a:buAutoNum type="arabicPeriod"/>
            </a:pPr>
            <a:r>
              <a:rPr lang="en-US" sz="2800" dirty="0" err="1" smtClean="0">
                <a:solidFill>
                  <a:schemeClr val="tx2">
                    <a:lumMod val="25000"/>
                  </a:schemeClr>
                </a:solidFill>
              </a:rPr>
              <a:t>Pengiriman</a:t>
            </a:r>
            <a:r>
              <a:rPr lang="en-US" sz="2800" dirty="0" smtClean="0">
                <a:solidFill>
                  <a:schemeClr val="tx2">
                    <a:lumMod val="25000"/>
                  </a:schemeClr>
                </a:solidFill>
              </a:rPr>
              <a:t> </a:t>
            </a:r>
            <a:r>
              <a:rPr lang="en-US" sz="2800" dirty="0" err="1" smtClean="0">
                <a:solidFill>
                  <a:schemeClr val="tx2">
                    <a:lumMod val="25000"/>
                  </a:schemeClr>
                </a:solidFill>
              </a:rPr>
              <a:t>produk-produk</a:t>
            </a:r>
            <a:r>
              <a:rPr lang="en-US" sz="2800" dirty="0" smtClean="0">
                <a:solidFill>
                  <a:schemeClr val="tx2">
                    <a:lumMod val="25000"/>
                  </a:schemeClr>
                </a:solidFill>
              </a:rPr>
              <a:t> </a:t>
            </a:r>
            <a:r>
              <a:rPr lang="en-US" sz="2800" dirty="0" err="1" smtClean="0">
                <a:solidFill>
                  <a:schemeClr val="tx2">
                    <a:lumMod val="25000"/>
                  </a:schemeClr>
                </a:solidFill>
              </a:rPr>
              <a:t>Chitose</a:t>
            </a:r>
            <a:r>
              <a:rPr lang="en-US" sz="2800" dirty="0" smtClean="0">
                <a:solidFill>
                  <a:schemeClr val="tx2">
                    <a:lumMod val="25000"/>
                  </a:schemeClr>
                </a:solidFill>
              </a:rPr>
              <a:t>.</a:t>
            </a:r>
            <a:endParaRPr lang="en-US" sz="2800" dirty="0" smtClean="0">
              <a:solidFill>
                <a:schemeClr val="tx2">
                  <a:lumMod val="25000"/>
                </a:schemeClr>
              </a:solidFill>
            </a:endParaRPr>
          </a:p>
        </p:txBody>
      </p:sp>
      <p:pic>
        <p:nvPicPr>
          <p:cNvPr id="9" name="Picture 8"/>
          <p:cNvPicPr>
            <a:picLocks noChangeAspect="1"/>
          </p:cNvPicPr>
          <p:nvPr/>
        </p:nvPicPr>
        <p:blipFill>
          <a:blip r:embed="rId2"/>
          <a:stretch>
            <a:fillRect/>
          </a:stretch>
        </p:blipFill>
        <p:spPr>
          <a:xfrm>
            <a:off x="1206568" y="12344373"/>
            <a:ext cx="1889924" cy="609653"/>
          </a:xfrm>
          <a:prstGeom prst="rect">
            <a:avLst/>
          </a:prstGeom>
        </p:spPr>
      </p:pic>
    </p:spTree>
    <p:extLst>
      <p:ext uri="{BB962C8B-B14F-4D97-AF65-F5344CB8AC3E}">
        <p14:creationId xmlns:p14="http://schemas.microsoft.com/office/powerpoint/2010/main" val="1317572347"/>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7" name="Line"/>
          <p:cNvSpPr/>
          <p:nvPr/>
        </p:nvSpPr>
        <p:spPr>
          <a:xfrm>
            <a:off x="1175962" y="11886090"/>
            <a:ext cx="22032076" cy="1"/>
          </a:xfrm>
          <a:prstGeom prst="line">
            <a:avLst/>
          </a:prstGeom>
          <a:ln w="25400">
            <a:solidFill>
              <a:srgbClr val="E6E6E6"/>
            </a:solidFill>
            <a:miter lim="400000"/>
          </a:ln>
        </p:spPr>
        <p:txBody>
          <a:bodyPr lIns="50800" tIns="50800" rIns="50800" bIns="50800" anchor="ctr"/>
          <a:lstStyle/>
          <a:p>
            <a:endParaRPr/>
          </a:p>
        </p:txBody>
      </p:sp>
      <p:sp>
        <p:nvSpPr>
          <p:cNvPr id="218" name="Meet Adam"/>
          <p:cNvSpPr txBox="1"/>
          <p:nvPr/>
        </p:nvSpPr>
        <p:spPr>
          <a:xfrm>
            <a:off x="1175962" y="1997663"/>
            <a:ext cx="8718530" cy="15205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0000" spc="-500">
                <a:solidFill>
                  <a:srgbClr val="000000"/>
                </a:solidFill>
              </a:defRPr>
            </a:lvl1pPr>
          </a:lstStyle>
          <a:p>
            <a:r>
              <a:rPr lang="en-US" dirty="0" err="1" smtClean="0"/>
              <a:t>Kesimpulan</a:t>
            </a:r>
            <a:endParaRPr dirty="0"/>
          </a:p>
        </p:txBody>
      </p:sp>
      <p:sp>
        <p:nvSpPr>
          <p:cNvPr id="219" name="Lorem ipsum dolor sit amet, consectetur adipiscing elit, sed do eiusmod tempor incididunt ut labore et dolore magna aliqua. Ut enim ad minim veniam."/>
          <p:cNvSpPr txBox="1"/>
          <p:nvPr/>
        </p:nvSpPr>
        <p:spPr>
          <a:xfrm>
            <a:off x="1175961" y="3813682"/>
            <a:ext cx="11942161" cy="42391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200">
                <a:solidFill>
                  <a:srgbClr val="919191"/>
                </a:solidFill>
              </a:defRPr>
            </a:lvl1pPr>
          </a:lstStyle>
          <a:p>
            <a:pPr algn="just"/>
            <a:r>
              <a:rPr lang="en-US" sz="2800" dirty="0" err="1" smtClean="0">
                <a:solidFill>
                  <a:schemeClr val="bg2">
                    <a:lumMod val="50000"/>
                  </a:schemeClr>
                </a:solidFill>
              </a:rPr>
              <a:t>Responden</a:t>
            </a:r>
            <a:r>
              <a:rPr lang="en-US" sz="2800" dirty="0" smtClean="0">
                <a:solidFill>
                  <a:schemeClr val="bg2">
                    <a:lumMod val="50000"/>
                  </a:schemeClr>
                </a:solidFill>
              </a:rPr>
              <a:t> </a:t>
            </a:r>
            <a:r>
              <a:rPr lang="en-US" sz="2800" dirty="0" err="1" smtClean="0">
                <a:solidFill>
                  <a:schemeClr val="bg2">
                    <a:lumMod val="50000"/>
                  </a:schemeClr>
                </a:solidFill>
              </a:rPr>
              <a:t>sangat</a:t>
            </a:r>
            <a:r>
              <a:rPr lang="en-US" sz="2800" dirty="0" smtClean="0">
                <a:solidFill>
                  <a:schemeClr val="bg2">
                    <a:lumMod val="50000"/>
                  </a:schemeClr>
                </a:solidFill>
              </a:rPr>
              <a:t> </a:t>
            </a:r>
            <a:r>
              <a:rPr lang="en-US" sz="2800" dirty="0" err="1" smtClean="0">
                <a:solidFill>
                  <a:schemeClr val="bg2">
                    <a:lumMod val="50000"/>
                  </a:schemeClr>
                </a:solidFill>
              </a:rPr>
              <a:t>puas</a:t>
            </a:r>
            <a:r>
              <a:rPr lang="en-US" sz="2800" dirty="0" smtClean="0">
                <a:solidFill>
                  <a:schemeClr val="bg2">
                    <a:lumMod val="50000"/>
                  </a:schemeClr>
                </a:solidFill>
              </a:rPr>
              <a:t> </a:t>
            </a:r>
            <a:r>
              <a:rPr lang="en-US" sz="2800" dirty="0" err="1" smtClean="0">
                <a:solidFill>
                  <a:schemeClr val="bg2">
                    <a:lumMod val="50000"/>
                  </a:schemeClr>
                </a:solidFill>
              </a:rPr>
              <a:t>dengan</a:t>
            </a:r>
            <a:r>
              <a:rPr lang="en-US" sz="2800" dirty="0" smtClean="0">
                <a:solidFill>
                  <a:schemeClr val="bg2">
                    <a:lumMod val="50000"/>
                  </a:schemeClr>
                </a:solidFill>
              </a:rPr>
              <a:t> </a:t>
            </a:r>
            <a:r>
              <a:rPr lang="en-US" sz="2800" dirty="0" err="1" smtClean="0">
                <a:solidFill>
                  <a:schemeClr val="bg2">
                    <a:lumMod val="50000"/>
                  </a:schemeClr>
                </a:solidFill>
              </a:rPr>
              <a:t>promosi</a:t>
            </a:r>
            <a:r>
              <a:rPr lang="en-US" sz="2800" dirty="0" smtClean="0">
                <a:solidFill>
                  <a:schemeClr val="bg2">
                    <a:lumMod val="50000"/>
                  </a:schemeClr>
                </a:solidFill>
              </a:rPr>
              <a:t> yang </a:t>
            </a:r>
            <a:r>
              <a:rPr lang="en-US" sz="2800" dirty="0" err="1" smtClean="0">
                <a:solidFill>
                  <a:schemeClr val="bg2">
                    <a:lumMod val="50000"/>
                  </a:schemeClr>
                </a:solidFill>
              </a:rPr>
              <a:t>dilakukan</a:t>
            </a:r>
            <a:r>
              <a:rPr lang="en-US" sz="2800" dirty="0" smtClean="0">
                <a:solidFill>
                  <a:schemeClr val="bg2">
                    <a:lumMod val="50000"/>
                  </a:schemeClr>
                </a:solidFill>
              </a:rPr>
              <a:t> </a:t>
            </a:r>
            <a:r>
              <a:rPr lang="en-US" sz="2800" dirty="0" err="1" smtClean="0">
                <a:solidFill>
                  <a:schemeClr val="bg2">
                    <a:lumMod val="50000"/>
                  </a:schemeClr>
                </a:solidFill>
              </a:rPr>
              <a:t>Chitose</a:t>
            </a:r>
            <a:r>
              <a:rPr lang="en-US" sz="2800" dirty="0" smtClean="0">
                <a:solidFill>
                  <a:schemeClr val="bg2">
                    <a:lumMod val="50000"/>
                  </a:schemeClr>
                </a:solidFill>
              </a:rPr>
              <a:t>, </a:t>
            </a:r>
            <a:r>
              <a:rPr lang="en-US" sz="2800" dirty="0" err="1" smtClean="0">
                <a:solidFill>
                  <a:schemeClr val="bg2">
                    <a:lumMod val="50000"/>
                  </a:schemeClr>
                </a:solidFill>
              </a:rPr>
              <a:t>salah</a:t>
            </a:r>
            <a:r>
              <a:rPr lang="en-US" sz="2800" dirty="0" smtClean="0">
                <a:solidFill>
                  <a:schemeClr val="bg2">
                    <a:lumMod val="50000"/>
                  </a:schemeClr>
                </a:solidFill>
              </a:rPr>
              <a:t> </a:t>
            </a:r>
            <a:r>
              <a:rPr lang="en-US" sz="2800" dirty="0" err="1" smtClean="0">
                <a:solidFill>
                  <a:schemeClr val="bg2">
                    <a:lumMod val="50000"/>
                  </a:schemeClr>
                </a:solidFill>
              </a:rPr>
              <a:t>satu</a:t>
            </a:r>
            <a:r>
              <a:rPr lang="en-US" sz="2800" dirty="0" smtClean="0">
                <a:solidFill>
                  <a:schemeClr val="bg2">
                    <a:lumMod val="50000"/>
                  </a:schemeClr>
                </a:solidFill>
              </a:rPr>
              <a:t> </a:t>
            </a:r>
            <a:r>
              <a:rPr lang="en-US" sz="2800" dirty="0" err="1" smtClean="0">
                <a:solidFill>
                  <a:schemeClr val="bg2">
                    <a:lumMod val="50000"/>
                  </a:schemeClr>
                </a:solidFill>
              </a:rPr>
              <a:t>promosi</a:t>
            </a:r>
            <a:r>
              <a:rPr lang="en-US" sz="2800" dirty="0" smtClean="0">
                <a:solidFill>
                  <a:schemeClr val="bg2">
                    <a:lumMod val="50000"/>
                  </a:schemeClr>
                </a:solidFill>
              </a:rPr>
              <a:t> </a:t>
            </a:r>
            <a:r>
              <a:rPr lang="en-US" sz="2800" dirty="0" smtClean="0">
                <a:solidFill>
                  <a:schemeClr val="bg2">
                    <a:lumMod val="50000"/>
                  </a:schemeClr>
                </a:solidFill>
              </a:rPr>
              <a:t>yang paling </a:t>
            </a:r>
            <a:r>
              <a:rPr lang="en-US" sz="2800" dirty="0" err="1" smtClean="0">
                <a:solidFill>
                  <a:schemeClr val="bg2">
                    <a:lumMod val="50000"/>
                  </a:schemeClr>
                </a:solidFill>
              </a:rPr>
              <a:t>signifikan</a:t>
            </a:r>
            <a:r>
              <a:rPr lang="en-US" sz="2800" dirty="0" smtClean="0">
                <a:solidFill>
                  <a:schemeClr val="bg2">
                    <a:lumMod val="50000"/>
                  </a:schemeClr>
                </a:solidFill>
              </a:rPr>
              <a:t> </a:t>
            </a:r>
            <a:r>
              <a:rPr lang="en-US" sz="2800" dirty="0" err="1" smtClean="0">
                <a:solidFill>
                  <a:schemeClr val="bg2">
                    <a:lumMod val="50000"/>
                  </a:schemeClr>
                </a:solidFill>
              </a:rPr>
              <a:t>bagi</a:t>
            </a:r>
            <a:r>
              <a:rPr lang="en-US" sz="2800" dirty="0" smtClean="0">
                <a:solidFill>
                  <a:schemeClr val="bg2">
                    <a:lumMod val="50000"/>
                  </a:schemeClr>
                </a:solidFill>
              </a:rPr>
              <a:t> </a:t>
            </a:r>
            <a:r>
              <a:rPr lang="en-US" sz="2800" dirty="0" err="1" smtClean="0">
                <a:solidFill>
                  <a:schemeClr val="bg2">
                    <a:lumMod val="50000"/>
                  </a:schemeClr>
                </a:solidFill>
              </a:rPr>
              <a:t>responden</a:t>
            </a:r>
            <a:r>
              <a:rPr lang="en-US" sz="2800" dirty="0" smtClean="0">
                <a:solidFill>
                  <a:schemeClr val="bg2">
                    <a:lumMod val="50000"/>
                  </a:schemeClr>
                </a:solidFill>
              </a:rPr>
              <a:t> </a:t>
            </a:r>
            <a:r>
              <a:rPr lang="en-US" sz="2800" dirty="0" err="1" smtClean="0">
                <a:solidFill>
                  <a:schemeClr val="bg2">
                    <a:lumMod val="50000"/>
                  </a:schemeClr>
                </a:solidFill>
              </a:rPr>
              <a:t>adalah</a:t>
            </a:r>
            <a:r>
              <a:rPr lang="en-US" sz="2800" dirty="0" smtClean="0">
                <a:solidFill>
                  <a:schemeClr val="bg2">
                    <a:lumMod val="50000"/>
                  </a:schemeClr>
                </a:solidFill>
              </a:rPr>
              <a:t> </a:t>
            </a:r>
            <a:r>
              <a:rPr lang="en-US" sz="2800" dirty="0" err="1" smtClean="0">
                <a:solidFill>
                  <a:schemeClr val="bg2">
                    <a:lumMod val="50000"/>
                  </a:schemeClr>
                </a:solidFill>
              </a:rPr>
              <a:t>keikutsertaan</a:t>
            </a:r>
            <a:r>
              <a:rPr lang="en-US" sz="2800" dirty="0" smtClean="0">
                <a:solidFill>
                  <a:schemeClr val="bg2">
                    <a:lumMod val="50000"/>
                  </a:schemeClr>
                </a:solidFill>
              </a:rPr>
              <a:t> </a:t>
            </a:r>
            <a:r>
              <a:rPr lang="en-US" sz="2800" dirty="0" err="1" smtClean="0">
                <a:solidFill>
                  <a:schemeClr val="bg2">
                    <a:lumMod val="50000"/>
                  </a:schemeClr>
                </a:solidFill>
              </a:rPr>
              <a:t>Chitose</a:t>
            </a:r>
            <a:r>
              <a:rPr lang="en-US" sz="2800" dirty="0" smtClean="0">
                <a:solidFill>
                  <a:schemeClr val="bg2">
                    <a:lumMod val="50000"/>
                  </a:schemeClr>
                </a:solidFill>
              </a:rPr>
              <a:t> </a:t>
            </a:r>
            <a:r>
              <a:rPr lang="en-US" sz="2800" dirty="0" err="1" smtClean="0">
                <a:solidFill>
                  <a:schemeClr val="bg2">
                    <a:lumMod val="50000"/>
                  </a:schemeClr>
                </a:solidFill>
              </a:rPr>
              <a:t>pada</a:t>
            </a:r>
            <a:r>
              <a:rPr lang="en-US" sz="2800" dirty="0" smtClean="0">
                <a:solidFill>
                  <a:schemeClr val="bg2">
                    <a:lumMod val="50000"/>
                  </a:schemeClr>
                </a:solidFill>
              </a:rPr>
              <a:t> acara event </a:t>
            </a:r>
            <a:r>
              <a:rPr lang="en-US" sz="2800" dirty="0" err="1" smtClean="0">
                <a:solidFill>
                  <a:schemeClr val="bg2">
                    <a:lumMod val="50000"/>
                  </a:schemeClr>
                </a:solidFill>
              </a:rPr>
              <a:t>atau</a:t>
            </a:r>
            <a:r>
              <a:rPr lang="en-US" sz="2800" dirty="0" smtClean="0">
                <a:solidFill>
                  <a:schemeClr val="bg2">
                    <a:lumMod val="50000"/>
                  </a:schemeClr>
                </a:solidFill>
              </a:rPr>
              <a:t> </a:t>
            </a:r>
            <a:r>
              <a:rPr lang="en-US" sz="2800" dirty="0" err="1" smtClean="0">
                <a:solidFill>
                  <a:schemeClr val="bg2">
                    <a:lumMod val="50000"/>
                  </a:schemeClr>
                </a:solidFill>
              </a:rPr>
              <a:t>pameran</a:t>
            </a:r>
            <a:r>
              <a:rPr lang="en-US" sz="2800" dirty="0" smtClean="0">
                <a:solidFill>
                  <a:schemeClr val="bg2">
                    <a:lumMod val="50000"/>
                  </a:schemeClr>
                </a:solidFill>
              </a:rPr>
              <a:t> </a:t>
            </a:r>
            <a:r>
              <a:rPr lang="en-US" sz="2800" dirty="0" err="1" smtClean="0">
                <a:solidFill>
                  <a:schemeClr val="bg2">
                    <a:lumMod val="50000"/>
                  </a:schemeClr>
                </a:solidFill>
              </a:rPr>
              <a:t>pemerintahan</a:t>
            </a:r>
            <a:r>
              <a:rPr lang="en-US" sz="2800" dirty="0" smtClean="0">
                <a:solidFill>
                  <a:schemeClr val="bg2">
                    <a:lumMod val="50000"/>
                  </a:schemeClr>
                </a:solidFill>
              </a:rPr>
              <a:t> </a:t>
            </a:r>
            <a:r>
              <a:rPr lang="en-US" sz="2800" dirty="0" err="1" smtClean="0">
                <a:solidFill>
                  <a:schemeClr val="bg2">
                    <a:lumMod val="50000"/>
                  </a:schemeClr>
                </a:solidFill>
              </a:rPr>
              <a:t>seperti</a:t>
            </a:r>
            <a:r>
              <a:rPr lang="en-US" sz="2800" dirty="0" smtClean="0">
                <a:solidFill>
                  <a:schemeClr val="bg2">
                    <a:lumMod val="50000"/>
                  </a:schemeClr>
                </a:solidFill>
              </a:rPr>
              <a:t> GPFE. </a:t>
            </a:r>
            <a:r>
              <a:rPr lang="en-US" sz="2800" dirty="0" err="1" smtClean="0">
                <a:solidFill>
                  <a:schemeClr val="bg2">
                    <a:lumMod val="50000"/>
                  </a:schemeClr>
                </a:solidFill>
              </a:rPr>
              <a:t>Nilai</a:t>
            </a:r>
            <a:r>
              <a:rPr lang="en-US" sz="2800" dirty="0" smtClean="0">
                <a:solidFill>
                  <a:schemeClr val="bg2">
                    <a:lumMod val="50000"/>
                  </a:schemeClr>
                </a:solidFill>
              </a:rPr>
              <a:t> </a:t>
            </a:r>
            <a:r>
              <a:rPr lang="en-US" sz="2800" dirty="0" err="1" smtClean="0">
                <a:solidFill>
                  <a:schemeClr val="bg2">
                    <a:lumMod val="50000"/>
                  </a:schemeClr>
                </a:solidFill>
              </a:rPr>
              <a:t>tertinggi</a:t>
            </a:r>
            <a:r>
              <a:rPr lang="en-US" sz="2800" dirty="0" smtClean="0">
                <a:solidFill>
                  <a:schemeClr val="bg2">
                    <a:lumMod val="50000"/>
                  </a:schemeClr>
                </a:solidFill>
              </a:rPr>
              <a:t> </a:t>
            </a:r>
            <a:r>
              <a:rPr lang="en-US" sz="2800" dirty="0" err="1" smtClean="0">
                <a:solidFill>
                  <a:schemeClr val="bg2">
                    <a:lumMod val="50000"/>
                  </a:schemeClr>
                </a:solidFill>
              </a:rPr>
              <a:t>secara</a:t>
            </a:r>
            <a:r>
              <a:rPr lang="en-US" sz="2800" dirty="0" smtClean="0">
                <a:solidFill>
                  <a:schemeClr val="bg2">
                    <a:lumMod val="50000"/>
                  </a:schemeClr>
                </a:solidFill>
              </a:rPr>
              <a:t> </a:t>
            </a:r>
            <a:r>
              <a:rPr lang="en-US" sz="2800" dirty="0" err="1" smtClean="0">
                <a:solidFill>
                  <a:schemeClr val="bg2">
                    <a:lumMod val="50000"/>
                  </a:schemeClr>
                </a:solidFill>
              </a:rPr>
              <a:t>variabel</a:t>
            </a:r>
            <a:r>
              <a:rPr lang="en-US" sz="2800" dirty="0" smtClean="0">
                <a:solidFill>
                  <a:schemeClr val="bg2">
                    <a:lumMod val="50000"/>
                  </a:schemeClr>
                </a:solidFill>
              </a:rPr>
              <a:t> </a:t>
            </a:r>
            <a:r>
              <a:rPr lang="en-US" sz="2800" dirty="0" err="1" smtClean="0">
                <a:solidFill>
                  <a:schemeClr val="bg2">
                    <a:lumMod val="50000"/>
                  </a:schemeClr>
                </a:solidFill>
              </a:rPr>
              <a:t>yaitu</a:t>
            </a:r>
            <a:r>
              <a:rPr lang="en-US" sz="2800" dirty="0" smtClean="0">
                <a:solidFill>
                  <a:schemeClr val="bg2">
                    <a:lumMod val="50000"/>
                  </a:schemeClr>
                </a:solidFill>
              </a:rPr>
              <a:t> variable </a:t>
            </a:r>
            <a:r>
              <a:rPr lang="en-US" sz="2800" dirty="0" smtClean="0">
                <a:solidFill>
                  <a:schemeClr val="bg2">
                    <a:lumMod val="50000"/>
                  </a:schemeClr>
                </a:solidFill>
              </a:rPr>
              <a:t>promotion </a:t>
            </a:r>
            <a:r>
              <a:rPr lang="en-US" sz="2800" dirty="0" err="1" smtClean="0">
                <a:solidFill>
                  <a:schemeClr val="bg2">
                    <a:lumMod val="50000"/>
                  </a:schemeClr>
                </a:solidFill>
              </a:rPr>
              <a:t>dengan</a:t>
            </a:r>
            <a:r>
              <a:rPr lang="en-US" sz="2800" dirty="0" smtClean="0">
                <a:solidFill>
                  <a:schemeClr val="bg2">
                    <a:lumMod val="50000"/>
                  </a:schemeClr>
                </a:solidFill>
              </a:rPr>
              <a:t> </a:t>
            </a:r>
            <a:r>
              <a:rPr lang="en-US" sz="2800" dirty="0" err="1" smtClean="0">
                <a:solidFill>
                  <a:schemeClr val="bg2">
                    <a:lumMod val="50000"/>
                  </a:schemeClr>
                </a:solidFill>
              </a:rPr>
              <a:t>skor</a:t>
            </a:r>
            <a:r>
              <a:rPr lang="en-US" sz="2800" dirty="0" smtClean="0">
                <a:solidFill>
                  <a:schemeClr val="bg2">
                    <a:lumMod val="50000"/>
                  </a:schemeClr>
                </a:solidFill>
              </a:rPr>
              <a:t> </a:t>
            </a:r>
            <a:r>
              <a:rPr lang="en-US" sz="2800" b="1" u="sng" dirty="0" smtClean="0">
                <a:solidFill>
                  <a:srgbClr val="00B050"/>
                </a:solidFill>
              </a:rPr>
              <a:t>3.68</a:t>
            </a:r>
            <a:r>
              <a:rPr lang="en-US" sz="2800" dirty="0">
                <a:solidFill>
                  <a:schemeClr val="bg2">
                    <a:lumMod val="50000"/>
                  </a:schemeClr>
                </a:solidFill>
              </a:rPr>
              <a:t> </a:t>
            </a:r>
            <a:r>
              <a:rPr lang="en-US" sz="2800" dirty="0" err="1" smtClean="0">
                <a:solidFill>
                  <a:schemeClr val="bg2">
                    <a:lumMod val="50000"/>
                  </a:schemeClr>
                </a:solidFill>
              </a:rPr>
              <a:t>dari</a:t>
            </a:r>
            <a:r>
              <a:rPr lang="en-US" sz="2800" dirty="0" smtClean="0">
                <a:solidFill>
                  <a:schemeClr val="bg2">
                    <a:lumMod val="50000"/>
                  </a:schemeClr>
                </a:solidFill>
              </a:rPr>
              <a:t> 4.</a:t>
            </a:r>
            <a:r>
              <a:rPr lang="en-US" sz="2800" dirty="0" smtClean="0">
                <a:solidFill>
                  <a:schemeClr val="bg2">
                    <a:lumMod val="50000"/>
                  </a:schemeClr>
                </a:solidFill>
              </a:rPr>
              <a:t> </a:t>
            </a:r>
            <a:r>
              <a:rPr lang="en-US" sz="2800" dirty="0" err="1" smtClean="0">
                <a:solidFill>
                  <a:schemeClr val="bg2">
                    <a:lumMod val="50000"/>
                  </a:schemeClr>
                </a:solidFill>
              </a:rPr>
              <a:t>Selain</a:t>
            </a:r>
            <a:r>
              <a:rPr lang="en-US" sz="2800" dirty="0" smtClean="0">
                <a:solidFill>
                  <a:schemeClr val="bg2">
                    <a:lumMod val="50000"/>
                  </a:schemeClr>
                </a:solidFill>
              </a:rPr>
              <a:t> </a:t>
            </a:r>
            <a:r>
              <a:rPr lang="en-US" sz="2800" dirty="0" err="1" smtClean="0">
                <a:solidFill>
                  <a:schemeClr val="bg2">
                    <a:lumMod val="50000"/>
                  </a:schemeClr>
                </a:solidFill>
              </a:rPr>
              <a:t>itu</a:t>
            </a:r>
            <a:r>
              <a:rPr lang="en-US" sz="2800" dirty="0" smtClean="0">
                <a:solidFill>
                  <a:schemeClr val="bg2">
                    <a:lumMod val="50000"/>
                  </a:schemeClr>
                </a:solidFill>
              </a:rPr>
              <a:t> </a:t>
            </a:r>
            <a:r>
              <a:rPr lang="en-US" sz="2800" dirty="0" err="1" smtClean="0">
                <a:solidFill>
                  <a:schemeClr val="bg2">
                    <a:lumMod val="50000"/>
                  </a:schemeClr>
                </a:solidFill>
              </a:rPr>
              <a:t>nilai</a:t>
            </a:r>
            <a:r>
              <a:rPr lang="en-US" sz="2800" dirty="0" smtClean="0">
                <a:solidFill>
                  <a:schemeClr val="bg2">
                    <a:lumMod val="50000"/>
                  </a:schemeClr>
                </a:solidFill>
              </a:rPr>
              <a:t> </a:t>
            </a:r>
            <a:r>
              <a:rPr lang="en-US" sz="2800" dirty="0" err="1" smtClean="0">
                <a:solidFill>
                  <a:schemeClr val="bg2">
                    <a:lumMod val="50000"/>
                  </a:schemeClr>
                </a:solidFill>
              </a:rPr>
              <a:t>secara</a:t>
            </a:r>
            <a:r>
              <a:rPr lang="en-US" sz="2800" dirty="0" smtClean="0">
                <a:solidFill>
                  <a:schemeClr val="bg2">
                    <a:lumMod val="50000"/>
                  </a:schemeClr>
                </a:solidFill>
              </a:rPr>
              <a:t> </a:t>
            </a:r>
            <a:r>
              <a:rPr lang="en-US" sz="2800" dirty="0" err="1" smtClean="0">
                <a:solidFill>
                  <a:schemeClr val="bg2">
                    <a:lumMod val="50000"/>
                  </a:schemeClr>
                </a:solidFill>
              </a:rPr>
              <a:t>keseluruhan</a:t>
            </a:r>
            <a:r>
              <a:rPr lang="en-US" sz="2800" dirty="0" smtClean="0">
                <a:solidFill>
                  <a:schemeClr val="bg2">
                    <a:lumMod val="50000"/>
                  </a:schemeClr>
                </a:solidFill>
              </a:rPr>
              <a:t>, </a:t>
            </a:r>
            <a:r>
              <a:rPr lang="en-US" sz="2800" dirty="0" err="1" smtClean="0">
                <a:solidFill>
                  <a:schemeClr val="bg2">
                    <a:lumMod val="50000"/>
                  </a:schemeClr>
                </a:solidFill>
              </a:rPr>
              <a:t>responden</a:t>
            </a:r>
            <a:r>
              <a:rPr lang="en-US" sz="2800" dirty="0" smtClean="0">
                <a:solidFill>
                  <a:schemeClr val="bg2">
                    <a:lumMod val="50000"/>
                  </a:schemeClr>
                </a:solidFill>
              </a:rPr>
              <a:t> </a:t>
            </a:r>
            <a:r>
              <a:rPr lang="en-US" sz="2800" dirty="0" err="1" smtClean="0">
                <a:solidFill>
                  <a:schemeClr val="bg2">
                    <a:lumMod val="50000"/>
                  </a:schemeClr>
                </a:solidFill>
              </a:rPr>
              <a:t>sangat</a:t>
            </a:r>
            <a:r>
              <a:rPr lang="en-US" sz="2800" dirty="0" smtClean="0">
                <a:solidFill>
                  <a:schemeClr val="bg2">
                    <a:lumMod val="50000"/>
                  </a:schemeClr>
                </a:solidFill>
              </a:rPr>
              <a:t> </a:t>
            </a:r>
            <a:r>
              <a:rPr lang="en-US" sz="2800" dirty="0" err="1" smtClean="0">
                <a:solidFill>
                  <a:schemeClr val="bg2">
                    <a:lumMod val="50000"/>
                  </a:schemeClr>
                </a:solidFill>
              </a:rPr>
              <a:t>puas</a:t>
            </a:r>
            <a:r>
              <a:rPr lang="en-US" sz="2800" dirty="0" smtClean="0">
                <a:solidFill>
                  <a:schemeClr val="bg2">
                    <a:lumMod val="50000"/>
                  </a:schemeClr>
                </a:solidFill>
              </a:rPr>
              <a:t> </a:t>
            </a:r>
            <a:r>
              <a:rPr lang="en-US" sz="2800" dirty="0" err="1" smtClean="0">
                <a:solidFill>
                  <a:schemeClr val="bg2">
                    <a:lumMod val="50000"/>
                  </a:schemeClr>
                </a:solidFill>
              </a:rPr>
              <a:t>dengan</a:t>
            </a:r>
            <a:r>
              <a:rPr lang="en-US" sz="2800" dirty="0" smtClean="0">
                <a:solidFill>
                  <a:schemeClr val="bg2">
                    <a:lumMod val="50000"/>
                  </a:schemeClr>
                </a:solidFill>
              </a:rPr>
              <a:t> </a:t>
            </a:r>
            <a:r>
              <a:rPr lang="en-US" sz="2800" dirty="0" err="1" smtClean="0">
                <a:solidFill>
                  <a:schemeClr val="bg2">
                    <a:lumMod val="50000"/>
                  </a:schemeClr>
                </a:solidFill>
              </a:rPr>
              <a:t>kenyamanan</a:t>
            </a:r>
            <a:r>
              <a:rPr lang="en-US" sz="2800" dirty="0" smtClean="0">
                <a:solidFill>
                  <a:schemeClr val="bg2">
                    <a:lumMod val="50000"/>
                  </a:schemeClr>
                </a:solidFill>
              </a:rPr>
              <a:t> </a:t>
            </a:r>
            <a:r>
              <a:rPr lang="en-US" sz="2800" dirty="0" err="1" smtClean="0">
                <a:solidFill>
                  <a:schemeClr val="bg2">
                    <a:lumMod val="50000"/>
                  </a:schemeClr>
                </a:solidFill>
              </a:rPr>
              <a:t>dan</a:t>
            </a:r>
            <a:r>
              <a:rPr lang="en-US" sz="2800" dirty="0" smtClean="0">
                <a:solidFill>
                  <a:schemeClr val="bg2">
                    <a:lumMod val="50000"/>
                  </a:schemeClr>
                </a:solidFill>
              </a:rPr>
              <a:t> </a:t>
            </a:r>
            <a:r>
              <a:rPr lang="en-US" sz="2800" dirty="0" err="1" smtClean="0">
                <a:solidFill>
                  <a:schemeClr val="bg2">
                    <a:lumMod val="50000"/>
                  </a:schemeClr>
                </a:solidFill>
              </a:rPr>
              <a:t>ketahanan</a:t>
            </a:r>
            <a:r>
              <a:rPr lang="en-US" sz="2800" dirty="0" smtClean="0">
                <a:solidFill>
                  <a:schemeClr val="bg2">
                    <a:lumMod val="50000"/>
                  </a:schemeClr>
                </a:solidFill>
              </a:rPr>
              <a:t> </a:t>
            </a:r>
            <a:r>
              <a:rPr lang="en-US" sz="2800" dirty="0" err="1" smtClean="0">
                <a:solidFill>
                  <a:schemeClr val="bg2">
                    <a:lumMod val="50000"/>
                  </a:schemeClr>
                </a:solidFill>
              </a:rPr>
              <a:t>produk</a:t>
            </a:r>
            <a:r>
              <a:rPr lang="en-US" sz="2800" dirty="0" smtClean="0">
                <a:solidFill>
                  <a:schemeClr val="bg2">
                    <a:lumMod val="50000"/>
                  </a:schemeClr>
                </a:solidFill>
              </a:rPr>
              <a:t> </a:t>
            </a:r>
            <a:r>
              <a:rPr lang="en-US" sz="2800" dirty="0" err="1" smtClean="0">
                <a:solidFill>
                  <a:schemeClr val="bg2">
                    <a:lumMod val="50000"/>
                  </a:schemeClr>
                </a:solidFill>
              </a:rPr>
              <a:t>Chitose</a:t>
            </a:r>
            <a:r>
              <a:rPr lang="en-US" sz="2800" dirty="0" smtClean="0">
                <a:solidFill>
                  <a:schemeClr val="bg2">
                    <a:lumMod val="50000"/>
                  </a:schemeClr>
                </a:solidFill>
              </a:rPr>
              <a:t> yang </a:t>
            </a:r>
            <a:r>
              <a:rPr lang="en-US" sz="2800" dirty="0" err="1" smtClean="0">
                <a:solidFill>
                  <a:schemeClr val="bg2">
                    <a:lumMod val="50000"/>
                  </a:schemeClr>
                </a:solidFill>
              </a:rPr>
              <a:t>memiliki</a:t>
            </a:r>
            <a:r>
              <a:rPr lang="en-US" sz="2800" dirty="0" smtClean="0">
                <a:solidFill>
                  <a:schemeClr val="bg2">
                    <a:lumMod val="50000"/>
                  </a:schemeClr>
                </a:solidFill>
              </a:rPr>
              <a:t> </a:t>
            </a:r>
            <a:r>
              <a:rPr lang="en-US" sz="2800" dirty="0" err="1" smtClean="0">
                <a:solidFill>
                  <a:schemeClr val="bg2">
                    <a:lumMod val="50000"/>
                  </a:schemeClr>
                </a:solidFill>
              </a:rPr>
              <a:t>skor</a:t>
            </a:r>
            <a:r>
              <a:rPr lang="en-US" sz="2800" dirty="0" smtClean="0">
                <a:solidFill>
                  <a:schemeClr val="bg2">
                    <a:lumMod val="50000"/>
                  </a:schemeClr>
                </a:solidFill>
              </a:rPr>
              <a:t> </a:t>
            </a:r>
            <a:r>
              <a:rPr lang="en-US" sz="2800" b="1" u="sng" dirty="0" smtClean="0">
                <a:solidFill>
                  <a:srgbClr val="00B050"/>
                </a:solidFill>
              </a:rPr>
              <a:t>3.84</a:t>
            </a:r>
            <a:r>
              <a:rPr lang="en-US" sz="2800" dirty="0" smtClean="0">
                <a:solidFill>
                  <a:schemeClr val="bg2">
                    <a:lumMod val="50000"/>
                  </a:schemeClr>
                </a:solidFill>
              </a:rPr>
              <a:t> </a:t>
            </a:r>
            <a:r>
              <a:rPr lang="en-US" sz="2800" b="1" dirty="0" smtClean="0">
                <a:solidFill>
                  <a:schemeClr val="bg2">
                    <a:lumMod val="50000"/>
                  </a:schemeClr>
                </a:solidFill>
              </a:rPr>
              <a:t>(</a:t>
            </a:r>
            <a:r>
              <a:rPr lang="en-US" sz="2800" b="1" dirty="0" err="1" smtClean="0">
                <a:solidFill>
                  <a:schemeClr val="bg2">
                    <a:lumMod val="50000"/>
                  </a:schemeClr>
                </a:solidFill>
              </a:rPr>
              <a:t>skala</a:t>
            </a:r>
            <a:r>
              <a:rPr lang="en-US" sz="2800" b="1" dirty="0" smtClean="0">
                <a:solidFill>
                  <a:schemeClr val="bg2">
                    <a:lumMod val="50000"/>
                  </a:schemeClr>
                </a:solidFill>
              </a:rPr>
              <a:t> 1-4) </a:t>
            </a:r>
            <a:r>
              <a:rPr lang="en-US" sz="2800" dirty="0" err="1" smtClean="0">
                <a:solidFill>
                  <a:schemeClr val="bg2">
                    <a:lumMod val="50000"/>
                  </a:schemeClr>
                </a:solidFill>
              </a:rPr>
              <a:t>dari</a:t>
            </a:r>
            <a:r>
              <a:rPr lang="en-US" sz="2800" dirty="0" smtClean="0">
                <a:solidFill>
                  <a:schemeClr val="bg2">
                    <a:lumMod val="50000"/>
                  </a:schemeClr>
                </a:solidFill>
              </a:rPr>
              <a:t> </a:t>
            </a:r>
            <a:r>
              <a:rPr lang="en-US" sz="2800" dirty="0" err="1" smtClean="0">
                <a:solidFill>
                  <a:schemeClr val="bg2">
                    <a:lumMod val="50000"/>
                  </a:schemeClr>
                </a:solidFill>
              </a:rPr>
              <a:t>keseluruhan</a:t>
            </a:r>
            <a:r>
              <a:rPr lang="en-US" sz="2800" dirty="0" smtClean="0">
                <a:solidFill>
                  <a:schemeClr val="bg2">
                    <a:lumMod val="50000"/>
                  </a:schemeClr>
                </a:solidFill>
              </a:rPr>
              <a:t> </a:t>
            </a:r>
            <a:r>
              <a:rPr lang="en-US" sz="2800" dirty="0" err="1" smtClean="0">
                <a:solidFill>
                  <a:schemeClr val="bg2">
                    <a:lumMod val="50000"/>
                  </a:schemeClr>
                </a:solidFill>
              </a:rPr>
              <a:t>indikator</a:t>
            </a:r>
            <a:r>
              <a:rPr lang="en-US" sz="2800" dirty="0" smtClean="0">
                <a:solidFill>
                  <a:schemeClr val="bg2">
                    <a:lumMod val="50000"/>
                  </a:schemeClr>
                </a:solidFill>
              </a:rPr>
              <a:t> yang </a:t>
            </a:r>
            <a:r>
              <a:rPr lang="en-US" sz="2800" dirty="0" err="1" smtClean="0">
                <a:solidFill>
                  <a:schemeClr val="bg2">
                    <a:lumMod val="50000"/>
                  </a:schemeClr>
                </a:solidFill>
              </a:rPr>
              <a:t>diberikan</a:t>
            </a:r>
            <a:r>
              <a:rPr lang="en-US" sz="2800" dirty="0" smtClean="0">
                <a:solidFill>
                  <a:schemeClr val="bg2">
                    <a:lumMod val="50000"/>
                  </a:schemeClr>
                </a:solidFill>
              </a:rPr>
              <a:t> </a:t>
            </a:r>
            <a:r>
              <a:rPr lang="en-US" sz="2800" dirty="0" err="1" smtClean="0">
                <a:solidFill>
                  <a:schemeClr val="bg2">
                    <a:lumMod val="50000"/>
                  </a:schemeClr>
                </a:solidFill>
              </a:rPr>
              <a:t>saat</a:t>
            </a:r>
            <a:r>
              <a:rPr lang="en-US" sz="2800" dirty="0" smtClean="0">
                <a:solidFill>
                  <a:schemeClr val="bg2">
                    <a:lumMod val="50000"/>
                  </a:schemeClr>
                </a:solidFill>
              </a:rPr>
              <a:t> </a:t>
            </a:r>
            <a:r>
              <a:rPr lang="en-US" sz="2800" dirty="0" err="1" smtClean="0">
                <a:solidFill>
                  <a:schemeClr val="bg2">
                    <a:lumMod val="50000"/>
                  </a:schemeClr>
                </a:solidFill>
              </a:rPr>
              <a:t>survei</a:t>
            </a:r>
            <a:r>
              <a:rPr lang="en-US" sz="2800" dirty="0" smtClean="0">
                <a:solidFill>
                  <a:schemeClr val="bg2">
                    <a:lumMod val="50000"/>
                  </a:schemeClr>
                </a:solidFill>
              </a:rPr>
              <a:t> </a:t>
            </a:r>
            <a:r>
              <a:rPr lang="en-US" sz="2800" dirty="0" err="1" smtClean="0">
                <a:solidFill>
                  <a:schemeClr val="bg2">
                    <a:lumMod val="50000"/>
                  </a:schemeClr>
                </a:solidFill>
              </a:rPr>
              <a:t>kepuasan</a:t>
            </a:r>
            <a:r>
              <a:rPr lang="en-US" sz="2800" dirty="0" smtClean="0">
                <a:solidFill>
                  <a:schemeClr val="bg2">
                    <a:lumMod val="50000"/>
                  </a:schemeClr>
                </a:solidFill>
              </a:rPr>
              <a:t> </a:t>
            </a:r>
            <a:r>
              <a:rPr lang="en-US" sz="2800" dirty="0" err="1" smtClean="0">
                <a:solidFill>
                  <a:schemeClr val="bg2">
                    <a:lumMod val="50000"/>
                  </a:schemeClr>
                </a:solidFill>
              </a:rPr>
              <a:t>pelanggan</a:t>
            </a:r>
            <a:r>
              <a:rPr lang="en-US" sz="2800" dirty="0" smtClean="0">
                <a:solidFill>
                  <a:schemeClr val="bg2">
                    <a:lumMod val="50000"/>
                  </a:schemeClr>
                </a:solidFill>
              </a:rPr>
              <a:t>.</a:t>
            </a:r>
            <a:endParaRPr sz="2800" dirty="0">
              <a:solidFill>
                <a:schemeClr val="bg2">
                  <a:lumMod val="50000"/>
                </a:schemeClr>
              </a:solidFill>
            </a:endParaRPr>
          </a:p>
        </p:txBody>
      </p:sp>
      <p:sp>
        <p:nvSpPr>
          <p:cNvPr id="222" name="Industry Pioneer Awards 2022…"/>
          <p:cNvSpPr txBox="1"/>
          <p:nvPr/>
        </p:nvSpPr>
        <p:spPr>
          <a:xfrm>
            <a:off x="1175962" y="8618260"/>
            <a:ext cx="11942160" cy="26879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just">
              <a:buSzPct val="123000"/>
              <a:defRPr sz="3200">
                <a:solidFill>
                  <a:srgbClr val="919191"/>
                </a:solidFill>
              </a:defRPr>
            </a:pPr>
            <a:r>
              <a:rPr lang="en-US" sz="2800" dirty="0" err="1" smtClean="0">
                <a:solidFill>
                  <a:schemeClr val="bg2">
                    <a:lumMod val="50000"/>
                  </a:schemeClr>
                </a:solidFill>
              </a:rPr>
              <a:t>Sedangkan</a:t>
            </a:r>
            <a:r>
              <a:rPr lang="en-US" sz="2800" dirty="0" smtClean="0">
                <a:solidFill>
                  <a:schemeClr val="bg2">
                    <a:lumMod val="50000"/>
                  </a:schemeClr>
                </a:solidFill>
              </a:rPr>
              <a:t> </a:t>
            </a:r>
            <a:r>
              <a:rPr lang="en-US" sz="2800" dirty="0" err="1" smtClean="0">
                <a:solidFill>
                  <a:schemeClr val="bg2">
                    <a:lumMod val="50000"/>
                  </a:schemeClr>
                </a:solidFill>
              </a:rPr>
              <a:t>responden</a:t>
            </a:r>
            <a:r>
              <a:rPr lang="en-US" sz="2800" dirty="0" smtClean="0">
                <a:solidFill>
                  <a:schemeClr val="bg2">
                    <a:lumMod val="50000"/>
                  </a:schemeClr>
                </a:solidFill>
              </a:rPr>
              <a:t> </a:t>
            </a:r>
            <a:r>
              <a:rPr lang="en-US" sz="2800" dirty="0" err="1" smtClean="0">
                <a:solidFill>
                  <a:schemeClr val="bg2">
                    <a:lumMod val="50000"/>
                  </a:schemeClr>
                </a:solidFill>
              </a:rPr>
              <a:t>merasa</a:t>
            </a:r>
            <a:r>
              <a:rPr lang="en-US" sz="2800" dirty="0" smtClean="0">
                <a:solidFill>
                  <a:schemeClr val="bg2">
                    <a:lumMod val="50000"/>
                  </a:schemeClr>
                </a:solidFill>
              </a:rPr>
              <a:t> </a:t>
            </a:r>
            <a:r>
              <a:rPr lang="en-US" sz="2800" dirty="0" err="1" smtClean="0">
                <a:solidFill>
                  <a:schemeClr val="bg2">
                    <a:lumMod val="50000"/>
                  </a:schemeClr>
                </a:solidFill>
              </a:rPr>
              <a:t>kurang</a:t>
            </a:r>
            <a:r>
              <a:rPr lang="en-US" sz="2800" dirty="0" smtClean="0">
                <a:solidFill>
                  <a:schemeClr val="bg2">
                    <a:lumMod val="50000"/>
                  </a:schemeClr>
                </a:solidFill>
              </a:rPr>
              <a:t> </a:t>
            </a:r>
            <a:r>
              <a:rPr lang="en-US" sz="2800" dirty="0" err="1" smtClean="0">
                <a:solidFill>
                  <a:schemeClr val="bg2">
                    <a:lumMod val="50000"/>
                  </a:schemeClr>
                </a:solidFill>
              </a:rPr>
              <a:t>puas</a:t>
            </a:r>
            <a:r>
              <a:rPr lang="en-US" sz="2800" dirty="0" smtClean="0">
                <a:solidFill>
                  <a:schemeClr val="bg2">
                    <a:lumMod val="50000"/>
                  </a:schemeClr>
                </a:solidFill>
              </a:rPr>
              <a:t> </a:t>
            </a:r>
            <a:r>
              <a:rPr lang="en-US" sz="2800" dirty="0" err="1" smtClean="0">
                <a:solidFill>
                  <a:schemeClr val="bg2">
                    <a:lumMod val="50000"/>
                  </a:schemeClr>
                </a:solidFill>
              </a:rPr>
              <a:t>dengan</a:t>
            </a:r>
            <a:r>
              <a:rPr lang="en-US" sz="2800" dirty="0" smtClean="0">
                <a:solidFill>
                  <a:schemeClr val="bg2">
                    <a:lumMod val="50000"/>
                  </a:schemeClr>
                </a:solidFill>
              </a:rPr>
              <a:t> </a:t>
            </a:r>
            <a:r>
              <a:rPr lang="en-US" sz="2800" dirty="0" err="1" smtClean="0">
                <a:solidFill>
                  <a:schemeClr val="bg2">
                    <a:lumMod val="50000"/>
                  </a:schemeClr>
                </a:solidFill>
              </a:rPr>
              <a:t>ketersediaan</a:t>
            </a:r>
            <a:r>
              <a:rPr lang="en-US" sz="2800" dirty="0" smtClean="0">
                <a:solidFill>
                  <a:schemeClr val="bg2">
                    <a:lumMod val="50000"/>
                  </a:schemeClr>
                </a:solidFill>
              </a:rPr>
              <a:t> </a:t>
            </a:r>
            <a:r>
              <a:rPr lang="en-US" sz="2800" dirty="0" err="1" smtClean="0">
                <a:solidFill>
                  <a:schemeClr val="bg2">
                    <a:lumMod val="50000"/>
                  </a:schemeClr>
                </a:solidFill>
              </a:rPr>
              <a:t>kantor</a:t>
            </a:r>
            <a:r>
              <a:rPr lang="en-US" sz="2800" dirty="0" smtClean="0">
                <a:solidFill>
                  <a:schemeClr val="bg2">
                    <a:lumMod val="50000"/>
                  </a:schemeClr>
                </a:solidFill>
              </a:rPr>
              <a:t>/showroom/distributor </a:t>
            </a:r>
            <a:r>
              <a:rPr lang="en-US" sz="2800" dirty="0" err="1" smtClean="0">
                <a:solidFill>
                  <a:schemeClr val="bg2">
                    <a:lumMod val="50000"/>
                  </a:schemeClr>
                </a:solidFill>
              </a:rPr>
              <a:t>Chitose</a:t>
            </a:r>
            <a:r>
              <a:rPr lang="en-US" sz="2800" dirty="0" smtClean="0">
                <a:solidFill>
                  <a:schemeClr val="bg2">
                    <a:lumMod val="50000"/>
                  </a:schemeClr>
                </a:solidFill>
              </a:rPr>
              <a:t>, </a:t>
            </a:r>
            <a:r>
              <a:rPr lang="en-US" sz="2800" dirty="0" err="1" smtClean="0">
                <a:solidFill>
                  <a:schemeClr val="bg2">
                    <a:lumMod val="50000"/>
                  </a:schemeClr>
                </a:solidFill>
              </a:rPr>
              <a:t>karena</a:t>
            </a:r>
            <a:r>
              <a:rPr lang="en-US" sz="2800" dirty="0" smtClean="0">
                <a:solidFill>
                  <a:schemeClr val="bg2">
                    <a:lumMod val="50000"/>
                  </a:schemeClr>
                </a:solidFill>
              </a:rPr>
              <a:t> </a:t>
            </a:r>
            <a:r>
              <a:rPr lang="en-US" sz="2800" dirty="0" err="1" smtClean="0">
                <a:solidFill>
                  <a:schemeClr val="bg2">
                    <a:lumMod val="50000"/>
                  </a:schemeClr>
                </a:solidFill>
              </a:rPr>
              <a:t>memiliki</a:t>
            </a:r>
            <a:r>
              <a:rPr lang="en-US" sz="2800" dirty="0" smtClean="0">
                <a:solidFill>
                  <a:schemeClr val="bg2">
                    <a:lumMod val="50000"/>
                  </a:schemeClr>
                </a:solidFill>
              </a:rPr>
              <a:t> </a:t>
            </a:r>
            <a:r>
              <a:rPr lang="en-US" sz="2800" dirty="0" err="1" smtClean="0">
                <a:solidFill>
                  <a:schemeClr val="bg2">
                    <a:lumMod val="50000"/>
                  </a:schemeClr>
                </a:solidFill>
              </a:rPr>
              <a:t>nilai</a:t>
            </a:r>
            <a:r>
              <a:rPr lang="en-US" sz="2800" dirty="0" smtClean="0">
                <a:solidFill>
                  <a:schemeClr val="bg2">
                    <a:lumMod val="50000"/>
                  </a:schemeClr>
                </a:solidFill>
              </a:rPr>
              <a:t> </a:t>
            </a:r>
            <a:r>
              <a:rPr lang="en-US" sz="2800" dirty="0" err="1" smtClean="0">
                <a:solidFill>
                  <a:schemeClr val="bg2">
                    <a:lumMod val="50000"/>
                  </a:schemeClr>
                </a:solidFill>
              </a:rPr>
              <a:t>terendah</a:t>
            </a:r>
            <a:r>
              <a:rPr lang="en-US" sz="2800" dirty="0" smtClean="0">
                <a:solidFill>
                  <a:schemeClr val="bg2">
                    <a:lumMod val="50000"/>
                  </a:schemeClr>
                </a:solidFill>
              </a:rPr>
              <a:t> </a:t>
            </a:r>
            <a:r>
              <a:rPr lang="en-US" sz="2800" dirty="0" err="1" smtClean="0">
                <a:solidFill>
                  <a:schemeClr val="bg2">
                    <a:lumMod val="50000"/>
                  </a:schemeClr>
                </a:solidFill>
              </a:rPr>
              <a:t>baik</a:t>
            </a:r>
            <a:r>
              <a:rPr lang="en-US" sz="2800" dirty="0" smtClean="0">
                <a:solidFill>
                  <a:schemeClr val="bg2">
                    <a:lumMod val="50000"/>
                  </a:schemeClr>
                </a:solidFill>
              </a:rPr>
              <a:t> </a:t>
            </a:r>
            <a:r>
              <a:rPr lang="en-US" sz="2800" dirty="0" err="1" smtClean="0">
                <a:solidFill>
                  <a:schemeClr val="bg2">
                    <a:lumMod val="50000"/>
                  </a:schemeClr>
                </a:solidFill>
              </a:rPr>
              <a:t>secara</a:t>
            </a:r>
            <a:r>
              <a:rPr lang="en-US" sz="2800" dirty="0" smtClean="0">
                <a:solidFill>
                  <a:schemeClr val="bg2">
                    <a:lumMod val="50000"/>
                  </a:schemeClr>
                </a:solidFill>
              </a:rPr>
              <a:t> </a:t>
            </a:r>
            <a:r>
              <a:rPr lang="en-US" sz="2800" dirty="0" err="1" smtClean="0">
                <a:solidFill>
                  <a:schemeClr val="bg2">
                    <a:lumMod val="50000"/>
                  </a:schemeClr>
                </a:solidFill>
              </a:rPr>
              <a:t>variabel</a:t>
            </a:r>
            <a:r>
              <a:rPr lang="en-US" sz="2800" dirty="0" smtClean="0">
                <a:solidFill>
                  <a:schemeClr val="bg2">
                    <a:lumMod val="50000"/>
                  </a:schemeClr>
                </a:solidFill>
              </a:rPr>
              <a:t> (place) </a:t>
            </a:r>
            <a:r>
              <a:rPr lang="en-US" sz="2800" dirty="0" err="1" smtClean="0">
                <a:solidFill>
                  <a:schemeClr val="bg2">
                    <a:lumMod val="50000"/>
                  </a:schemeClr>
                </a:solidFill>
              </a:rPr>
              <a:t>dengan</a:t>
            </a:r>
            <a:r>
              <a:rPr lang="en-US" sz="2800" dirty="0" smtClean="0">
                <a:solidFill>
                  <a:schemeClr val="bg2">
                    <a:lumMod val="50000"/>
                  </a:schemeClr>
                </a:solidFill>
              </a:rPr>
              <a:t> </a:t>
            </a:r>
            <a:r>
              <a:rPr lang="en-US" sz="2800" dirty="0" err="1" smtClean="0">
                <a:solidFill>
                  <a:schemeClr val="bg2">
                    <a:lumMod val="50000"/>
                  </a:schemeClr>
                </a:solidFill>
              </a:rPr>
              <a:t>skor</a:t>
            </a:r>
            <a:r>
              <a:rPr lang="en-US" sz="2800" dirty="0" smtClean="0">
                <a:solidFill>
                  <a:schemeClr val="bg2">
                    <a:lumMod val="50000"/>
                  </a:schemeClr>
                </a:solidFill>
              </a:rPr>
              <a:t> </a:t>
            </a:r>
            <a:r>
              <a:rPr lang="en-US" sz="2800" b="1" u="sng" dirty="0" smtClean="0">
                <a:solidFill>
                  <a:srgbClr val="C00000"/>
                </a:solidFill>
              </a:rPr>
              <a:t>3,34</a:t>
            </a:r>
            <a:r>
              <a:rPr lang="en-US" sz="2800" dirty="0" smtClean="0">
                <a:solidFill>
                  <a:schemeClr val="bg2">
                    <a:lumMod val="50000"/>
                  </a:schemeClr>
                </a:solidFill>
              </a:rPr>
              <a:t> </a:t>
            </a:r>
            <a:r>
              <a:rPr lang="en-US" sz="2800" dirty="0" err="1" smtClean="0">
                <a:solidFill>
                  <a:schemeClr val="bg2">
                    <a:lumMod val="50000"/>
                  </a:schemeClr>
                </a:solidFill>
              </a:rPr>
              <a:t>dari</a:t>
            </a:r>
            <a:r>
              <a:rPr lang="en-US" sz="2800" dirty="0" smtClean="0">
                <a:solidFill>
                  <a:schemeClr val="bg2">
                    <a:lumMod val="50000"/>
                  </a:schemeClr>
                </a:solidFill>
              </a:rPr>
              <a:t> 4 </a:t>
            </a:r>
            <a:r>
              <a:rPr lang="en-US" sz="2800" dirty="0" err="1" smtClean="0">
                <a:solidFill>
                  <a:schemeClr val="bg2">
                    <a:lumMod val="50000"/>
                  </a:schemeClr>
                </a:solidFill>
              </a:rPr>
              <a:t>dan</a:t>
            </a:r>
            <a:r>
              <a:rPr lang="en-US" sz="2800" dirty="0" smtClean="0">
                <a:solidFill>
                  <a:schemeClr val="bg2">
                    <a:lumMod val="50000"/>
                  </a:schemeClr>
                </a:solidFill>
              </a:rPr>
              <a:t> </a:t>
            </a:r>
            <a:r>
              <a:rPr lang="en-US" sz="2800" dirty="0" err="1" smtClean="0">
                <a:solidFill>
                  <a:schemeClr val="bg2">
                    <a:lumMod val="50000"/>
                  </a:schemeClr>
                </a:solidFill>
              </a:rPr>
              <a:t>nilai</a:t>
            </a:r>
            <a:r>
              <a:rPr lang="en-US" sz="2800" dirty="0" smtClean="0">
                <a:solidFill>
                  <a:schemeClr val="bg2">
                    <a:lumMod val="50000"/>
                  </a:schemeClr>
                </a:solidFill>
              </a:rPr>
              <a:t> </a:t>
            </a:r>
            <a:r>
              <a:rPr lang="en-US" sz="2800" dirty="0" err="1" smtClean="0">
                <a:solidFill>
                  <a:schemeClr val="bg2">
                    <a:lumMod val="50000"/>
                  </a:schemeClr>
                </a:solidFill>
              </a:rPr>
              <a:t>terendah</a:t>
            </a:r>
            <a:r>
              <a:rPr lang="en-US" sz="2800" dirty="0" smtClean="0">
                <a:solidFill>
                  <a:schemeClr val="bg2">
                    <a:lumMod val="50000"/>
                  </a:schemeClr>
                </a:solidFill>
              </a:rPr>
              <a:t> </a:t>
            </a:r>
            <a:r>
              <a:rPr lang="en-US" sz="2800" dirty="0" err="1" smtClean="0">
                <a:solidFill>
                  <a:schemeClr val="bg2">
                    <a:lumMod val="50000"/>
                  </a:schemeClr>
                </a:solidFill>
              </a:rPr>
              <a:t>secara</a:t>
            </a:r>
            <a:r>
              <a:rPr lang="en-US" sz="2800" dirty="0" smtClean="0">
                <a:solidFill>
                  <a:schemeClr val="bg2">
                    <a:lumMod val="50000"/>
                  </a:schemeClr>
                </a:solidFill>
              </a:rPr>
              <a:t> </a:t>
            </a:r>
            <a:r>
              <a:rPr lang="en-US" sz="2800" dirty="0" err="1" smtClean="0">
                <a:solidFill>
                  <a:schemeClr val="bg2">
                    <a:lumMod val="50000"/>
                  </a:schemeClr>
                </a:solidFill>
              </a:rPr>
              <a:t>keseluruhan</a:t>
            </a:r>
            <a:r>
              <a:rPr lang="en-US" sz="2800" dirty="0" smtClean="0">
                <a:solidFill>
                  <a:schemeClr val="bg2">
                    <a:lumMod val="50000"/>
                  </a:schemeClr>
                </a:solidFill>
              </a:rPr>
              <a:t> </a:t>
            </a:r>
            <a:r>
              <a:rPr lang="en-US" sz="2800" dirty="0" err="1" smtClean="0">
                <a:solidFill>
                  <a:schemeClr val="bg2">
                    <a:lumMod val="50000"/>
                  </a:schemeClr>
                </a:solidFill>
              </a:rPr>
              <a:t>indikator</a:t>
            </a:r>
            <a:r>
              <a:rPr lang="en-US" sz="2800" dirty="0" smtClean="0">
                <a:solidFill>
                  <a:schemeClr val="bg2">
                    <a:lumMod val="50000"/>
                  </a:schemeClr>
                </a:solidFill>
              </a:rPr>
              <a:t> </a:t>
            </a:r>
            <a:r>
              <a:rPr lang="en-US" sz="2800" dirty="0" err="1" smtClean="0">
                <a:solidFill>
                  <a:schemeClr val="bg2">
                    <a:lumMod val="50000"/>
                  </a:schemeClr>
                </a:solidFill>
              </a:rPr>
              <a:t>pertanyaan</a:t>
            </a:r>
            <a:r>
              <a:rPr lang="en-US" sz="2800" dirty="0" smtClean="0">
                <a:solidFill>
                  <a:schemeClr val="bg2">
                    <a:lumMod val="50000"/>
                  </a:schemeClr>
                </a:solidFill>
              </a:rPr>
              <a:t> </a:t>
            </a:r>
            <a:r>
              <a:rPr lang="en-US" sz="2800" dirty="0" err="1" smtClean="0">
                <a:solidFill>
                  <a:schemeClr val="bg2">
                    <a:lumMod val="50000"/>
                  </a:schemeClr>
                </a:solidFill>
              </a:rPr>
              <a:t>pengiriman</a:t>
            </a:r>
            <a:r>
              <a:rPr lang="en-US" sz="2800" dirty="0" smtClean="0">
                <a:solidFill>
                  <a:schemeClr val="bg2">
                    <a:lumMod val="50000"/>
                  </a:schemeClr>
                </a:solidFill>
              </a:rPr>
              <a:t> </a:t>
            </a:r>
            <a:r>
              <a:rPr lang="en-US" sz="2800" dirty="0" err="1" smtClean="0">
                <a:solidFill>
                  <a:schemeClr val="bg2">
                    <a:lumMod val="50000"/>
                  </a:schemeClr>
                </a:solidFill>
              </a:rPr>
              <a:t>produk</a:t>
            </a:r>
            <a:r>
              <a:rPr lang="en-US" sz="2800" dirty="0" smtClean="0">
                <a:solidFill>
                  <a:schemeClr val="bg2">
                    <a:lumMod val="50000"/>
                  </a:schemeClr>
                </a:solidFill>
              </a:rPr>
              <a:t> </a:t>
            </a:r>
            <a:r>
              <a:rPr lang="en-US" sz="2800" dirty="0" err="1" smtClean="0">
                <a:solidFill>
                  <a:schemeClr val="bg2">
                    <a:lumMod val="50000"/>
                  </a:schemeClr>
                </a:solidFill>
              </a:rPr>
              <a:t>Chitose</a:t>
            </a:r>
            <a:r>
              <a:rPr lang="en-US" sz="2800" dirty="0" smtClean="0">
                <a:solidFill>
                  <a:schemeClr val="bg2">
                    <a:lumMod val="50000"/>
                  </a:schemeClr>
                </a:solidFill>
              </a:rPr>
              <a:t> </a:t>
            </a:r>
            <a:r>
              <a:rPr lang="en-US" sz="2800" dirty="0" err="1" smtClean="0">
                <a:solidFill>
                  <a:schemeClr val="bg2">
                    <a:lumMod val="50000"/>
                  </a:schemeClr>
                </a:solidFill>
              </a:rPr>
              <a:t>dengan</a:t>
            </a:r>
            <a:r>
              <a:rPr lang="en-US" sz="2800" dirty="0" smtClean="0">
                <a:solidFill>
                  <a:schemeClr val="bg2">
                    <a:lumMod val="50000"/>
                  </a:schemeClr>
                </a:solidFill>
              </a:rPr>
              <a:t> </a:t>
            </a:r>
            <a:r>
              <a:rPr lang="en-US" sz="2800" dirty="0" err="1" smtClean="0">
                <a:solidFill>
                  <a:schemeClr val="bg2">
                    <a:lumMod val="50000"/>
                  </a:schemeClr>
                </a:solidFill>
              </a:rPr>
              <a:t>skor</a:t>
            </a:r>
            <a:r>
              <a:rPr lang="en-US" sz="2800" dirty="0" smtClean="0">
                <a:solidFill>
                  <a:schemeClr val="bg2">
                    <a:lumMod val="50000"/>
                  </a:schemeClr>
                </a:solidFill>
              </a:rPr>
              <a:t> </a:t>
            </a:r>
            <a:r>
              <a:rPr lang="en-US" sz="2800" b="1" u="sng" dirty="0" smtClean="0">
                <a:solidFill>
                  <a:srgbClr val="C00000"/>
                </a:solidFill>
              </a:rPr>
              <a:t>3.29 </a:t>
            </a:r>
            <a:r>
              <a:rPr lang="en-US" sz="2800" b="1" u="sng" dirty="0" smtClean="0">
                <a:solidFill>
                  <a:schemeClr val="tx2">
                    <a:lumMod val="10000"/>
                  </a:schemeClr>
                </a:solidFill>
              </a:rPr>
              <a:t>(</a:t>
            </a:r>
            <a:r>
              <a:rPr lang="en-US" sz="2800" b="1" dirty="0" err="1" smtClean="0">
                <a:solidFill>
                  <a:schemeClr val="tx2">
                    <a:lumMod val="10000"/>
                  </a:schemeClr>
                </a:solidFill>
              </a:rPr>
              <a:t>skala</a:t>
            </a:r>
            <a:r>
              <a:rPr lang="en-US" sz="2800" b="1" dirty="0" smtClean="0">
                <a:solidFill>
                  <a:schemeClr val="tx2">
                    <a:lumMod val="10000"/>
                  </a:schemeClr>
                </a:solidFill>
              </a:rPr>
              <a:t> 1-4).</a:t>
            </a:r>
            <a:endParaRPr sz="2800" b="1" dirty="0">
              <a:solidFill>
                <a:schemeClr val="tx2">
                  <a:lumMod val="10000"/>
                </a:schemeClr>
              </a:solidFill>
            </a:endParaRPr>
          </a:p>
        </p:txBody>
      </p:sp>
      <p:pic>
        <p:nvPicPr>
          <p:cNvPr id="2" name="Picture Placeholder 1"/>
          <p:cNvPicPr>
            <a:picLocks noGrp="1" noChangeAspect="1"/>
          </p:cNvPicPr>
          <p:nvPr>
            <p:ph type="pic" sz="half" idx="21"/>
          </p:nvPr>
        </p:nvPicPr>
        <p:blipFill>
          <a:blip r:embed="rId2">
            <a:extLst>
              <a:ext uri="{28A0092B-C50C-407E-A947-70E740481C1C}">
                <a14:useLocalDpi xmlns:a14="http://schemas.microsoft.com/office/drawing/2010/main" val="0"/>
              </a:ext>
            </a:extLst>
          </a:blip>
          <a:srcRect l="8659" r="8659"/>
          <a:stretch>
            <a:fillRect/>
          </a:stretch>
        </p:blipFill>
        <p:spPr>
          <a:xfrm>
            <a:off x="14397209" y="4072214"/>
            <a:ext cx="8810829" cy="7103715"/>
          </a:xfrm>
        </p:spPr>
      </p:pic>
      <p:pic>
        <p:nvPicPr>
          <p:cNvPr id="7" name="Picture 6"/>
          <p:cNvPicPr>
            <a:picLocks noChangeAspect="1"/>
          </p:cNvPicPr>
          <p:nvPr/>
        </p:nvPicPr>
        <p:blipFill>
          <a:blip r:embed="rId3"/>
          <a:stretch>
            <a:fillRect/>
          </a:stretch>
        </p:blipFill>
        <p:spPr>
          <a:xfrm>
            <a:off x="1206568" y="12344373"/>
            <a:ext cx="1889924" cy="609653"/>
          </a:xfrm>
          <a:prstGeom prst="rect">
            <a:avLst/>
          </a:prstGeom>
        </p:spPr>
      </p:pic>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0" name="Line"/>
          <p:cNvSpPr/>
          <p:nvPr/>
        </p:nvSpPr>
        <p:spPr>
          <a:xfrm>
            <a:off x="1175962" y="11886090"/>
            <a:ext cx="22032076" cy="1"/>
          </a:xfrm>
          <a:prstGeom prst="line">
            <a:avLst/>
          </a:prstGeom>
          <a:ln w="25400">
            <a:solidFill>
              <a:srgbClr val="E6E6E6"/>
            </a:solidFill>
            <a:miter lim="400000"/>
          </a:ln>
        </p:spPr>
        <p:txBody>
          <a:bodyPr lIns="50800" tIns="50800" rIns="50800" bIns="50800" anchor="ctr"/>
          <a:lstStyle/>
          <a:p>
            <a:endParaRPr/>
          </a:p>
        </p:txBody>
      </p:sp>
      <p:sp>
        <p:nvSpPr>
          <p:cNvPr id="251" name="Ready to Collaborations?"/>
          <p:cNvSpPr txBox="1"/>
          <p:nvPr/>
        </p:nvSpPr>
        <p:spPr>
          <a:xfrm>
            <a:off x="1175962" y="2070291"/>
            <a:ext cx="11016039" cy="14875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0000" spc="-500">
                <a:solidFill>
                  <a:srgbClr val="000000"/>
                </a:solidFill>
              </a:defRPr>
            </a:lvl1pPr>
          </a:lstStyle>
          <a:p>
            <a:r>
              <a:rPr lang="en-US" dirty="0" err="1" smtClean="0"/>
              <a:t>Lampiran</a:t>
            </a:r>
            <a:endParaRPr dirty="0"/>
          </a:p>
        </p:txBody>
      </p:sp>
      <p:sp>
        <p:nvSpPr>
          <p:cNvPr id="252" name="List the next steps here and give the client a way to get in touch with you if they have questions about the proposal."/>
          <p:cNvSpPr txBox="1"/>
          <p:nvPr/>
        </p:nvSpPr>
        <p:spPr>
          <a:xfrm>
            <a:off x="1175962" y="9622095"/>
            <a:ext cx="7467953" cy="6392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3200">
                <a:solidFill>
                  <a:srgbClr val="919191"/>
                </a:solidFill>
              </a:defRPr>
            </a:lvl1pPr>
          </a:lstStyle>
          <a:p>
            <a:endParaRPr dirty="0"/>
          </a:p>
        </p:txBody>
      </p:sp>
      <p:pic>
        <p:nvPicPr>
          <p:cNvPr id="2" name="Picture Placeholder 1"/>
          <p:cNvPicPr>
            <a:picLocks noGrp="1" noChangeAspect="1"/>
          </p:cNvPicPr>
          <p:nvPr>
            <p:ph type="pic" sz="half" idx="21"/>
          </p:nvPr>
        </p:nvPicPr>
        <p:blipFill>
          <a:blip r:embed="rId2">
            <a:extLst>
              <a:ext uri="{28A0092B-C50C-407E-A947-70E740481C1C}">
                <a14:useLocalDpi xmlns:a14="http://schemas.microsoft.com/office/drawing/2010/main" val="0"/>
              </a:ext>
            </a:extLst>
          </a:blip>
          <a:srcRect l="6330" r="6330"/>
          <a:stretch>
            <a:fillRect/>
          </a:stretch>
        </p:blipFill>
        <p:spPr>
          <a:xfrm>
            <a:off x="1175962" y="4090892"/>
            <a:ext cx="9523437" cy="7262183"/>
          </a:xfrm>
        </p:spPr>
      </p:pic>
      <p:pic>
        <p:nvPicPr>
          <p:cNvPr id="6" name="Picture 5"/>
          <p:cNvPicPr>
            <a:picLocks noChangeAspect="1"/>
          </p:cNvPicPr>
          <p:nvPr/>
        </p:nvPicPr>
        <p:blipFill>
          <a:blip r:embed="rId3"/>
          <a:stretch>
            <a:fillRect/>
          </a:stretch>
        </p:blipFill>
        <p:spPr>
          <a:xfrm>
            <a:off x="1206568" y="12344373"/>
            <a:ext cx="1889924" cy="609653"/>
          </a:xfrm>
          <a:prstGeom prst="rect">
            <a:avLst/>
          </a:prstGeom>
        </p:spPr>
      </p:pic>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27968" y="896815"/>
            <a:ext cx="23599650" cy="10884877"/>
          </a:xfrm>
          <a:prstGeom prst="rect">
            <a:avLst/>
          </a:prstGeom>
        </p:spPr>
      </p:pic>
      <p:pic>
        <p:nvPicPr>
          <p:cNvPr id="5" name="Picture 4"/>
          <p:cNvPicPr>
            <a:picLocks noChangeAspect="1"/>
          </p:cNvPicPr>
          <p:nvPr/>
        </p:nvPicPr>
        <p:blipFill>
          <a:blip r:embed="rId3"/>
          <a:stretch>
            <a:fillRect/>
          </a:stretch>
        </p:blipFill>
        <p:spPr>
          <a:xfrm>
            <a:off x="1206568" y="12344373"/>
            <a:ext cx="1889924" cy="609653"/>
          </a:xfrm>
          <a:prstGeom prst="rect">
            <a:avLst/>
          </a:prstGeom>
        </p:spPr>
      </p:pic>
    </p:spTree>
    <p:extLst>
      <p:ext uri="{BB962C8B-B14F-4D97-AF65-F5344CB8AC3E}">
        <p14:creationId xmlns:p14="http://schemas.microsoft.com/office/powerpoint/2010/main" val="3180011453"/>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a:xfrm>
            <a:off x="1175964" y="4942702"/>
            <a:ext cx="22032076" cy="3789408"/>
          </a:xfrm>
          <a:prstGeom prst="roundRect">
            <a:avLst>
              <a:gd name="adj" fmla="val 5114"/>
            </a:avLst>
          </a:prstGeom>
          <a:solidFill>
            <a:srgbClr val="820019">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hangingPunct="1">
              <a:lnSpc>
                <a:spcPct val="100000"/>
              </a:lnSpc>
            </a:pPr>
            <a:endParaRPr lang="en-US" sz="3600" kern="1200">
              <a:solidFill>
                <a:prstClr val="white"/>
              </a:solidFill>
              <a:latin typeface="Calibri" panose="020F0502020204030204"/>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74059" y="5327272"/>
            <a:ext cx="3012178" cy="3002508"/>
          </a:xfrm>
          <a:prstGeom prst="rect">
            <a:avLst/>
          </a:prstGeom>
        </p:spPr>
      </p:pic>
      <p:pic>
        <p:nvPicPr>
          <p:cNvPr id="4" name="Picture 2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75962" y="817125"/>
            <a:ext cx="2478524" cy="758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p:cNvSpPr/>
          <p:nvPr/>
        </p:nvSpPr>
        <p:spPr>
          <a:xfrm>
            <a:off x="1175962" y="1883009"/>
            <a:ext cx="22032076" cy="2"/>
          </a:xfrm>
          <a:prstGeom prst="line">
            <a:avLst/>
          </a:prstGeom>
          <a:ln w="12700">
            <a:solidFill>
              <a:schemeClr val="bg1">
                <a:lumMod val="95000"/>
              </a:schemeClr>
            </a:solidFill>
            <a:miter lim="400000"/>
          </a:ln>
        </p:spPr>
        <p:txBody>
          <a:bodyPr lIns="0" tIns="0" rIns="0" bIns="0" anchor="ctr"/>
          <a:lstStyle/>
          <a:p>
            <a:pPr algn="ctr" defTabSz="825500">
              <a:lnSpc>
                <a:spcPct val="100000"/>
              </a:lnSpc>
              <a:defRPr sz="1800">
                <a:solidFill>
                  <a:srgbClr val="FFFFFF"/>
                </a:solidFill>
                <a:latin typeface="Oxygen Bold"/>
                <a:ea typeface="Oxygen Bold"/>
                <a:cs typeface="Oxygen Bold"/>
                <a:sym typeface="Oxygen Bold"/>
              </a:defRPr>
            </a:pPr>
            <a:endParaRPr sz="1800">
              <a:latin typeface="Oxygen Bold"/>
              <a:sym typeface="Oxygen Bold"/>
            </a:endParaRPr>
          </a:p>
        </p:txBody>
      </p:sp>
      <p:sp>
        <p:nvSpPr>
          <p:cNvPr id="10" name="Line"/>
          <p:cNvSpPr/>
          <p:nvPr/>
        </p:nvSpPr>
        <p:spPr>
          <a:xfrm>
            <a:off x="1175962" y="12265665"/>
            <a:ext cx="22032076" cy="2"/>
          </a:xfrm>
          <a:prstGeom prst="line">
            <a:avLst/>
          </a:prstGeom>
          <a:ln w="12700">
            <a:solidFill>
              <a:schemeClr val="bg1">
                <a:lumMod val="95000"/>
              </a:schemeClr>
            </a:solidFill>
            <a:miter lim="400000"/>
          </a:ln>
        </p:spPr>
        <p:txBody>
          <a:bodyPr lIns="0" tIns="0" rIns="0" bIns="0" anchor="ctr"/>
          <a:lstStyle/>
          <a:p>
            <a:pPr algn="ctr" defTabSz="825500">
              <a:lnSpc>
                <a:spcPct val="100000"/>
              </a:lnSpc>
              <a:defRPr sz="1800">
                <a:solidFill>
                  <a:srgbClr val="FFFFFF"/>
                </a:solidFill>
                <a:latin typeface="Oxygen Bold"/>
                <a:ea typeface="Oxygen Bold"/>
                <a:cs typeface="Oxygen Bold"/>
                <a:sym typeface="Oxygen Bold"/>
              </a:defRPr>
            </a:pPr>
            <a:endParaRPr sz="1800">
              <a:latin typeface="Oxygen Bold"/>
              <a:sym typeface="Oxygen Bold"/>
            </a:endParaRPr>
          </a:p>
        </p:txBody>
      </p:sp>
      <p:sp>
        <p:nvSpPr>
          <p:cNvPr id="6" name="TextBox 5"/>
          <p:cNvSpPr txBox="1"/>
          <p:nvPr/>
        </p:nvSpPr>
        <p:spPr>
          <a:xfrm>
            <a:off x="1758541" y="6006408"/>
            <a:ext cx="12423306" cy="1569660"/>
          </a:xfrm>
          <a:prstGeom prst="rect">
            <a:avLst/>
          </a:prstGeom>
          <a:noFill/>
        </p:spPr>
        <p:txBody>
          <a:bodyPr wrap="square" rtlCol="0">
            <a:spAutoFit/>
          </a:bodyPr>
          <a:lstStyle/>
          <a:p>
            <a:pPr defTabSz="1828800" hangingPunct="1">
              <a:lnSpc>
                <a:spcPct val="100000"/>
              </a:lnSpc>
            </a:pPr>
            <a:r>
              <a:rPr lang="en-US" sz="9600" b="1" kern="1200" spc="-300" dirty="0" err="1">
                <a:solidFill>
                  <a:prstClr val="white"/>
                </a:solidFill>
                <a:latin typeface="Inter Medium" panose="02000503000000020004" pitchFamily="2" charset="0"/>
                <a:ea typeface="Inter Medium" panose="02000503000000020004" pitchFamily="2" charset="0"/>
              </a:rPr>
              <a:t>Terima</a:t>
            </a:r>
            <a:r>
              <a:rPr lang="en-US" sz="9600" b="1" kern="1200" spc="-300" dirty="0">
                <a:solidFill>
                  <a:prstClr val="white"/>
                </a:solidFill>
                <a:latin typeface="Inter Medium" panose="02000503000000020004" pitchFamily="2" charset="0"/>
                <a:ea typeface="Inter Medium" panose="02000503000000020004" pitchFamily="2" charset="0"/>
              </a:rPr>
              <a:t> </a:t>
            </a:r>
            <a:r>
              <a:rPr lang="en-US" sz="9600" b="1" kern="1200" spc="-300" dirty="0" err="1">
                <a:solidFill>
                  <a:prstClr val="white"/>
                </a:solidFill>
                <a:latin typeface="Inter Medium" panose="02000503000000020004" pitchFamily="2" charset="0"/>
                <a:ea typeface="Inter Medium" panose="02000503000000020004" pitchFamily="2" charset="0"/>
              </a:rPr>
              <a:t>Kasih</a:t>
            </a:r>
            <a:endParaRPr lang="en-US" sz="9600" b="1" kern="1200" spc="-300" dirty="0">
              <a:solidFill>
                <a:prstClr val="white"/>
              </a:solidFill>
              <a:latin typeface="Inter Medium" panose="02000503000000020004" pitchFamily="2" charset="0"/>
              <a:ea typeface="Inter Medium" panose="02000503000000020004" pitchFamily="2" charset="0"/>
            </a:endParaRPr>
          </a:p>
        </p:txBody>
      </p:sp>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25458" t="18659" r="25402" b="17030"/>
          <a:stretch/>
        </p:blipFill>
        <p:spPr>
          <a:xfrm>
            <a:off x="9658979" y="9152060"/>
            <a:ext cx="1009374" cy="924792"/>
          </a:xfrm>
          <a:prstGeom prst="rect">
            <a:avLst/>
          </a:prstGeom>
        </p:spPr>
      </p:pic>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l="22823" t="18070" r="24775" b="16088"/>
          <a:stretch/>
        </p:blipFill>
        <p:spPr>
          <a:xfrm>
            <a:off x="17180615" y="9214347"/>
            <a:ext cx="1009374" cy="934558"/>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89896" y="9089775"/>
            <a:ext cx="1166420" cy="1112418"/>
          </a:xfrm>
          <a:prstGeom prst="rect">
            <a:avLst/>
          </a:prstGeom>
        </p:spPr>
      </p:pic>
      <p:sp>
        <p:nvSpPr>
          <p:cNvPr id="18" name="TextBox 17"/>
          <p:cNvSpPr txBox="1"/>
          <p:nvPr/>
        </p:nvSpPr>
        <p:spPr>
          <a:xfrm>
            <a:off x="3682843" y="9214346"/>
            <a:ext cx="3455113" cy="707886"/>
          </a:xfrm>
          <a:prstGeom prst="rect">
            <a:avLst/>
          </a:prstGeom>
          <a:noFill/>
        </p:spPr>
        <p:txBody>
          <a:bodyPr wrap="none" rtlCol="0">
            <a:spAutoFit/>
          </a:bodyPr>
          <a:lstStyle/>
          <a:p>
            <a:pPr defTabSz="1828800" hangingPunct="1">
              <a:lnSpc>
                <a:spcPct val="100000"/>
              </a:lnSpc>
            </a:pPr>
            <a:r>
              <a:rPr lang="en-US" sz="4000" kern="1200" spc="-240" dirty="0">
                <a:solidFill>
                  <a:prstClr val="white"/>
                </a:solidFill>
                <a:latin typeface="Inter Light" panose="02000503000000020004" pitchFamily="2" charset="0"/>
                <a:ea typeface="Inter Light" panose="02000503000000020004" pitchFamily="2" charset="0"/>
              </a:rPr>
              <a:t>www.chitose.id</a:t>
            </a:r>
            <a:endParaRPr lang="en-US" sz="4000" kern="1200" spc="-240" dirty="0">
              <a:solidFill>
                <a:prstClr val="white"/>
              </a:solidFill>
              <a:latin typeface="Inter Light" panose="02000503000000020004" pitchFamily="2" charset="0"/>
              <a:ea typeface="Inter Light" panose="02000503000000020004" pitchFamily="2" charset="0"/>
            </a:endParaRPr>
          </a:p>
        </p:txBody>
      </p:sp>
      <p:sp>
        <p:nvSpPr>
          <p:cNvPr id="19" name="TextBox 18"/>
          <p:cNvSpPr txBox="1"/>
          <p:nvPr/>
        </p:nvSpPr>
        <p:spPr>
          <a:xfrm>
            <a:off x="10668352" y="9214346"/>
            <a:ext cx="4368504" cy="707886"/>
          </a:xfrm>
          <a:prstGeom prst="rect">
            <a:avLst/>
          </a:prstGeom>
          <a:noFill/>
        </p:spPr>
        <p:txBody>
          <a:bodyPr wrap="none" rtlCol="0">
            <a:spAutoFit/>
          </a:bodyPr>
          <a:lstStyle/>
          <a:p>
            <a:pPr defTabSz="1828800" hangingPunct="1">
              <a:lnSpc>
                <a:spcPct val="100000"/>
              </a:lnSpc>
            </a:pPr>
            <a:r>
              <a:rPr lang="en-US" sz="4000" kern="1200" spc="-240" dirty="0" err="1">
                <a:solidFill>
                  <a:prstClr val="white"/>
                </a:solidFill>
                <a:latin typeface="Inter Light" panose="02000503000000020004" pitchFamily="2" charset="0"/>
                <a:ea typeface="Inter Light" panose="02000503000000020004" pitchFamily="2" charset="0"/>
              </a:rPr>
              <a:t>chitoseinternasional</a:t>
            </a:r>
            <a:endParaRPr lang="en-US" sz="4000" kern="1200" spc="-240" dirty="0">
              <a:solidFill>
                <a:prstClr val="white"/>
              </a:solidFill>
              <a:latin typeface="Inter Light" panose="02000503000000020004" pitchFamily="2" charset="0"/>
              <a:ea typeface="Inter Light" panose="02000503000000020004" pitchFamily="2" charset="0"/>
            </a:endParaRPr>
          </a:p>
        </p:txBody>
      </p:sp>
      <p:sp>
        <p:nvSpPr>
          <p:cNvPr id="20" name="TextBox 19"/>
          <p:cNvSpPr txBox="1"/>
          <p:nvPr/>
        </p:nvSpPr>
        <p:spPr>
          <a:xfrm>
            <a:off x="18185754" y="9214346"/>
            <a:ext cx="3555140" cy="707886"/>
          </a:xfrm>
          <a:prstGeom prst="rect">
            <a:avLst/>
          </a:prstGeom>
          <a:noFill/>
        </p:spPr>
        <p:txBody>
          <a:bodyPr wrap="none" rtlCol="0">
            <a:spAutoFit/>
          </a:bodyPr>
          <a:lstStyle/>
          <a:p>
            <a:pPr defTabSz="1828800" hangingPunct="1">
              <a:lnSpc>
                <a:spcPct val="100000"/>
              </a:lnSpc>
            </a:pPr>
            <a:r>
              <a:rPr lang="en-US" sz="4000" kern="1200" spc="-240" dirty="0">
                <a:solidFill>
                  <a:prstClr val="white"/>
                </a:solidFill>
                <a:latin typeface="Inter Light" panose="02000503000000020004" pitchFamily="2" charset="0"/>
                <a:ea typeface="Inter Light" panose="02000503000000020004" pitchFamily="2" charset="0"/>
              </a:rPr>
              <a:t>082287373300</a:t>
            </a:r>
            <a:endParaRPr lang="en-US" sz="4000" kern="1200" spc="-240" dirty="0">
              <a:solidFill>
                <a:prstClr val="white"/>
              </a:solidFill>
              <a:latin typeface="Inter Light" panose="02000503000000020004" pitchFamily="2" charset="0"/>
              <a:ea typeface="Inter Light" panose="02000503000000020004" pitchFamily="2" charset="0"/>
            </a:endParaRPr>
          </a:p>
        </p:txBody>
      </p:sp>
    </p:spTree>
    <p:extLst>
      <p:ext uri="{BB962C8B-B14F-4D97-AF65-F5344CB8AC3E}">
        <p14:creationId xmlns:p14="http://schemas.microsoft.com/office/powerpoint/2010/main" val="3164236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P spid="18" grpId="0"/>
      <p:bldP spid="19"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 name="Line"/>
          <p:cNvSpPr/>
          <p:nvPr/>
        </p:nvSpPr>
        <p:spPr>
          <a:xfrm>
            <a:off x="1175962" y="11886090"/>
            <a:ext cx="22032076" cy="1"/>
          </a:xfrm>
          <a:prstGeom prst="line">
            <a:avLst/>
          </a:prstGeom>
          <a:ln w="25400">
            <a:solidFill>
              <a:srgbClr val="E6E6E6"/>
            </a:solidFill>
            <a:miter lim="400000"/>
          </a:ln>
        </p:spPr>
        <p:txBody>
          <a:bodyPr lIns="50800" tIns="50800" rIns="50800" bIns="50800" anchor="ctr"/>
          <a:lstStyle/>
          <a:p>
            <a:endParaRPr/>
          </a:p>
        </p:txBody>
      </p:sp>
      <p:sp>
        <p:nvSpPr>
          <p:cNvPr id="164" name="Line"/>
          <p:cNvSpPr/>
          <p:nvPr/>
        </p:nvSpPr>
        <p:spPr>
          <a:xfrm>
            <a:off x="1302962" y="5802210"/>
            <a:ext cx="21905077" cy="1"/>
          </a:xfrm>
          <a:prstGeom prst="line">
            <a:avLst/>
          </a:prstGeom>
          <a:ln w="25400">
            <a:solidFill>
              <a:srgbClr val="D0CECF"/>
            </a:solidFill>
            <a:miter lim="400000"/>
          </a:ln>
        </p:spPr>
        <p:txBody>
          <a:bodyPr lIns="50800" tIns="50800" rIns="50800" bIns="50800" anchor="ctr"/>
          <a:lstStyle/>
          <a:p>
            <a:endParaRPr/>
          </a:p>
        </p:txBody>
      </p:sp>
      <p:sp>
        <p:nvSpPr>
          <p:cNvPr id="165" name="Circle"/>
          <p:cNvSpPr/>
          <p:nvPr/>
        </p:nvSpPr>
        <p:spPr>
          <a:xfrm>
            <a:off x="1175962" y="5662510"/>
            <a:ext cx="254001" cy="254001"/>
          </a:xfrm>
          <a:prstGeom prst="ellipse">
            <a:avLst/>
          </a:prstGeom>
          <a:solidFill>
            <a:srgbClr val="000000"/>
          </a:solidFill>
          <a:ln w="12700">
            <a:miter lim="400000"/>
          </a:ln>
        </p:spPr>
        <p:txBody>
          <a:bodyPr lIns="0" tIns="0" rIns="0" bIns="0" anchor="ctr"/>
          <a:lstStyle/>
          <a:p>
            <a:pPr defTabSz="914400">
              <a:lnSpc>
                <a:spcPct val="100000"/>
              </a:lnSpc>
              <a:defRPr sz="2000" b="1">
                <a:solidFill>
                  <a:srgbClr val="FDFDFD"/>
                </a:solidFill>
              </a:defRPr>
            </a:pPr>
            <a:endParaRPr/>
          </a:p>
        </p:txBody>
      </p:sp>
      <p:sp>
        <p:nvSpPr>
          <p:cNvPr id="166" name="Circle"/>
          <p:cNvSpPr/>
          <p:nvPr/>
        </p:nvSpPr>
        <p:spPr>
          <a:xfrm>
            <a:off x="6683981" y="5662510"/>
            <a:ext cx="254001" cy="254001"/>
          </a:xfrm>
          <a:prstGeom prst="ellipse">
            <a:avLst/>
          </a:prstGeom>
          <a:solidFill>
            <a:srgbClr val="000000"/>
          </a:solidFill>
          <a:ln w="12700">
            <a:miter lim="400000"/>
          </a:ln>
        </p:spPr>
        <p:txBody>
          <a:bodyPr lIns="0" tIns="0" rIns="0" bIns="0" anchor="ctr"/>
          <a:lstStyle/>
          <a:p>
            <a:pPr defTabSz="914400">
              <a:lnSpc>
                <a:spcPct val="100000"/>
              </a:lnSpc>
              <a:defRPr sz="2000" b="1">
                <a:solidFill>
                  <a:srgbClr val="FDFDFD"/>
                </a:solidFill>
              </a:defRPr>
            </a:pPr>
            <a:endParaRPr/>
          </a:p>
        </p:txBody>
      </p:sp>
      <p:sp>
        <p:nvSpPr>
          <p:cNvPr id="167" name="Circle"/>
          <p:cNvSpPr/>
          <p:nvPr/>
        </p:nvSpPr>
        <p:spPr>
          <a:xfrm>
            <a:off x="12192000" y="5662510"/>
            <a:ext cx="254000" cy="254001"/>
          </a:xfrm>
          <a:prstGeom prst="ellipse">
            <a:avLst/>
          </a:prstGeom>
          <a:solidFill>
            <a:srgbClr val="000000"/>
          </a:solidFill>
          <a:ln w="12700">
            <a:miter lim="400000"/>
          </a:ln>
        </p:spPr>
        <p:txBody>
          <a:bodyPr lIns="0" tIns="0" rIns="0" bIns="0" anchor="ctr"/>
          <a:lstStyle/>
          <a:p>
            <a:pPr defTabSz="914400">
              <a:lnSpc>
                <a:spcPct val="100000"/>
              </a:lnSpc>
              <a:defRPr sz="2000" b="1">
                <a:solidFill>
                  <a:srgbClr val="FDFDFD"/>
                </a:solidFill>
              </a:defRPr>
            </a:pPr>
            <a:endParaRPr/>
          </a:p>
        </p:txBody>
      </p:sp>
      <p:sp>
        <p:nvSpPr>
          <p:cNvPr id="168" name="Circle"/>
          <p:cNvSpPr/>
          <p:nvPr/>
        </p:nvSpPr>
        <p:spPr>
          <a:xfrm>
            <a:off x="17700018" y="5662510"/>
            <a:ext cx="254001" cy="254001"/>
          </a:xfrm>
          <a:prstGeom prst="ellipse">
            <a:avLst/>
          </a:prstGeom>
          <a:solidFill>
            <a:srgbClr val="000000"/>
          </a:solidFill>
          <a:ln w="12700">
            <a:miter lim="400000"/>
          </a:ln>
        </p:spPr>
        <p:txBody>
          <a:bodyPr lIns="0" tIns="0" rIns="0" bIns="0" anchor="ctr"/>
          <a:lstStyle/>
          <a:p>
            <a:pPr defTabSz="914400">
              <a:lnSpc>
                <a:spcPct val="100000"/>
              </a:lnSpc>
              <a:defRPr sz="2000" b="1">
                <a:solidFill>
                  <a:srgbClr val="FDFDFD"/>
                </a:solidFill>
              </a:defRPr>
            </a:pPr>
            <a:endParaRPr/>
          </a:p>
        </p:txBody>
      </p:sp>
      <p:sp>
        <p:nvSpPr>
          <p:cNvPr id="169" name="January"/>
          <p:cNvSpPr txBox="1"/>
          <p:nvPr/>
        </p:nvSpPr>
        <p:spPr>
          <a:xfrm>
            <a:off x="1175962" y="3497419"/>
            <a:ext cx="4875833" cy="15983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nSpc>
                <a:spcPct val="90000"/>
              </a:lnSpc>
              <a:defRPr sz="10000" spc="-500">
                <a:solidFill>
                  <a:srgbClr val="000000"/>
                </a:solidFill>
              </a:defRPr>
            </a:lvl1pPr>
          </a:lstStyle>
          <a:p>
            <a:r>
              <a:rPr lang="en-US" sz="5400" spc="-300" dirty="0" err="1" smtClean="0"/>
              <a:t>Sangat</a:t>
            </a:r>
            <a:r>
              <a:rPr lang="en-US" sz="5400" spc="-300" dirty="0" smtClean="0"/>
              <a:t> </a:t>
            </a:r>
            <a:r>
              <a:rPr lang="en-US" sz="5400" spc="-300" dirty="0" err="1" smtClean="0"/>
              <a:t>Tidak</a:t>
            </a:r>
            <a:r>
              <a:rPr lang="en-US" sz="5400" spc="-300" dirty="0" smtClean="0"/>
              <a:t> </a:t>
            </a:r>
            <a:r>
              <a:rPr lang="en-US" sz="5400" spc="-300" dirty="0" err="1" smtClean="0"/>
              <a:t>Setuju</a:t>
            </a:r>
            <a:endParaRPr sz="5400" spc="-300" dirty="0"/>
          </a:p>
        </p:txBody>
      </p:sp>
      <p:sp>
        <p:nvSpPr>
          <p:cNvPr id="170" name="February"/>
          <p:cNvSpPr txBox="1"/>
          <p:nvPr/>
        </p:nvSpPr>
        <p:spPr>
          <a:xfrm>
            <a:off x="6683981" y="3829816"/>
            <a:ext cx="4875833" cy="9335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0000" spc="-500">
                <a:solidFill>
                  <a:srgbClr val="000000"/>
                </a:solidFill>
              </a:defRPr>
            </a:lvl1pPr>
          </a:lstStyle>
          <a:p>
            <a:r>
              <a:rPr lang="en-US" sz="6000" spc="-300" dirty="0" err="1" smtClean="0"/>
              <a:t>Tidak</a:t>
            </a:r>
            <a:r>
              <a:rPr lang="en-US" sz="6000" spc="-300" dirty="0" smtClean="0"/>
              <a:t> </a:t>
            </a:r>
            <a:r>
              <a:rPr lang="en-US" sz="6000" spc="-300" dirty="0" err="1" smtClean="0"/>
              <a:t>Setuju</a:t>
            </a:r>
            <a:endParaRPr sz="6000" spc="-300" dirty="0"/>
          </a:p>
        </p:txBody>
      </p:sp>
      <p:sp>
        <p:nvSpPr>
          <p:cNvPr id="171" name="March"/>
          <p:cNvSpPr txBox="1"/>
          <p:nvPr/>
        </p:nvSpPr>
        <p:spPr>
          <a:xfrm>
            <a:off x="12192000" y="3829816"/>
            <a:ext cx="4875833" cy="9335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0000" spc="-500">
                <a:solidFill>
                  <a:srgbClr val="000000"/>
                </a:solidFill>
              </a:defRPr>
            </a:lvl1pPr>
          </a:lstStyle>
          <a:p>
            <a:r>
              <a:rPr lang="en-US" sz="6000" spc="-300" dirty="0" err="1" smtClean="0"/>
              <a:t>Setuju</a:t>
            </a:r>
            <a:endParaRPr sz="6000" spc="-300" dirty="0"/>
          </a:p>
        </p:txBody>
      </p:sp>
      <p:sp>
        <p:nvSpPr>
          <p:cNvPr id="172" name="April"/>
          <p:cNvSpPr txBox="1"/>
          <p:nvPr/>
        </p:nvSpPr>
        <p:spPr>
          <a:xfrm>
            <a:off x="17700018" y="3829815"/>
            <a:ext cx="4875834" cy="9335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0000" spc="-500">
                <a:solidFill>
                  <a:srgbClr val="000000"/>
                </a:solidFill>
              </a:defRPr>
            </a:lvl1pPr>
          </a:lstStyle>
          <a:p>
            <a:r>
              <a:rPr lang="en-US" sz="6000" spc="-300" dirty="0" err="1" smtClean="0"/>
              <a:t>Sangat</a:t>
            </a:r>
            <a:r>
              <a:rPr lang="en-US" sz="6000" spc="-300" dirty="0" smtClean="0"/>
              <a:t> </a:t>
            </a:r>
            <a:r>
              <a:rPr lang="en-US" sz="6000" spc="-300" dirty="0" err="1" smtClean="0"/>
              <a:t>Setuju</a:t>
            </a:r>
            <a:endParaRPr sz="6000" spc="-300" dirty="0"/>
          </a:p>
        </p:txBody>
      </p:sp>
      <p:sp>
        <p:nvSpPr>
          <p:cNvPr id="173" name="Map out your proposal on a timeline. Provide a clear visualization of the process."/>
          <p:cNvSpPr txBox="1"/>
          <p:nvPr/>
        </p:nvSpPr>
        <p:spPr>
          <a:xfrm>
            <a:off x="1175962" y="962918"/>
            <a:ext cx="12645532" cy="15799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100000"/>
              </a:lnSpc>
              <a:spcBef>
                <a:spcPts val="1500"/>
              </a:spcBef>
              <a:defRPr sz="4800">
                <a:solidFill>
                  <a:srgbClr val="919191"/>
                </a:solidFill>
              </a:defRPr>
            </a:lvl1pPr>
          </a:lstStyle>
          <a:p>
            <a:r>
              <a:rPr lang="en-US" dirty="0" err="1" smtClean="0"/>
              <a:t>Berikut</a:t>
            </a:r>
            <a:r>
              <a:rPr lang="en-US" dirty="0" smtClean="0"/>
              <a:t> </a:t>
            </a:r>
            <a:r>
              <a:rPr lang="en-US" dirty="0" err="1" smtClean="0"/>
              <a:t>adalah</a:t>
            </a:r>
            <a:r>
              <a:rPr lang="en-US" dirty="0" smtClean="0"/>
              <a:t> </a:t>
            </a:r>
            <a:r>
              <a:rPr lang="en-US" dirty="0" err="1" smtClean="0"/>
              <a:t>skala</a:t>
            </a:r>
            <a:r>
              <a:rPr lang="en-US" dirty="0" smtClean="0"/>
              <a:t> yang </a:t>
            </a:r>
            <a:r>
              <a:rPr lang="en-US" dirty="0" err="1" smtClean="0"/>
              <a:t>digunakan</a:t>
            </a:r>
            <a:r>
              <a:rPr lang="en-US" dirty="0" smtClean="0"/>
              <a:t> </a:t>
            </a:r>
            <a:r>
              <a:rPr lang="en-US" dirty="0" err="1" smtClean="0"/>
              <a:t>dalam</a:t>
            </a:r>
            <a:r>
              <a:rPr lang="en-US" dirty="0" smtClean="0"/>
              <a:t> survey </a:t>
            </a:r>
            <a:r>
              <a:rPr lang="en-US" dirty="0" err="1" smtClean="0"/>
              <a:t>kepuasan</a:t>
            </a:r>
            <a:r>
              <a:rPr lang="en-US" dirty="0" smtClean="0"/>
              <a:t> </a:t>
            </a:r>
            <a:r>
              <a:rPr lang="en-US" dirty="0" err="1" smtClean="0"/>
              <a:t>pelanggan</a:t>
            </a:r>
            <a:r>
              <a:rPr lang="en-US" dirty="0" smtClean="0"/>
              <a:t> (1-4). </a:t>
            </a:r>
            <a:endParaRPr dirty="0"/>
          </a:p>
        </p:txBody>
      </p:sp>
      <p:sp>
        <p:nvSpPr>
          <p:cNvPr id="174" name="Stage 1"/>
          <p:cNvSpPr txBox="1"/>
          <p:nvPr/>
        </p:nvSpPr>
        <p:spPr>
          <a:xfrm>
            <a:off x="1175962" y="6149231"/>
            <a:ext cx="3086529" cy="11087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3200">
                <a:solidFill>
                  <a:srgbClr val="919191"/>
                </a:solidFill>
              </a:defRPr>
            </a:lvl1pPr>
          </a:lstStyle>
          <a:p>
            <a:r>
              <a:rPr lang="en-US" sz="6000" b="1" dirty="0" smtClean="0"/>
              <a:t>1</a:t>
            </a:r>
            <a:endParaRPr sz="6000" b="1" dirty="0"/>
          </a:p>
        </p:txBody>
      </p:sp>
      <p:sp>
        <p:nvSpPr>
          <p:cNvPr id="175" name="Stage 2"/>
          <p:cNvSpPr txBox="1"/>
          <p:nvPr/>
        </p:nvSpPr>
        <p:spPr>
          <a:xfrm>
            <a:off x="6683981" y="6149231"/>
            <a:ext cx="3086528" cy="11087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3200">
                <a:solidFill>
                  <a:srgbClr val="919191"/>
                </a:solidFill>
              </a:defRPr>
            </a:lvl1pPr>
          </a:lstStyle>
          <a:p>
            <a:r>
              <a:rPr lang="en-US" sz="6000" b="1" dirty="0" smtClean="0"/>
              <a:t>2</a:t>
            </a:r>
            <a:endParaRPr sz="6000" b="1" dirty="0"/>
          </a:p>
        </p:txBody>
      </p:sp>
      <p:sp>
        <p:nvSpPr>
          <p:cNvPr id="176" name="Stage 3"/>
          <p:cNvSpPr txBox="1"/>
          <p:nvPr/>
        </p:nvSpPr>
        <p:spPr>
          <a:xfrm>
            <a:off x="12192000" y="6149231"/>
            <a:ext cx="3086528" cy="11087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3200">
                <a:solidFill>
                  <a:srgbClr val="919191"/>
                </a:solidFill>
              </a:defRPr>
            </a:lvl1pPr>
          </a:lstStyle>
          <a:p>
            <a:r>
              <a:rPr lang="en-US" sz="6000" b="1" dirty="0" smtClean="0"/>
              <a:t>3</a:t>
            </a:r>
            <a:endParaRPr sz="6000" b="1" dirty="0"/>
          </a:p>
        </p:txBody>
      </p:sp>
      <p:sp>
        <p:nvSpPr>
          <p:cNvPr id="177" name="Stage 4"/>
          <p:cNvSpPr txBox="1"/>
          <p:nvPr/>
        </p:nvSpPr>
        <p:spPr>
          <a:xfrm>
            <a:off x="17700018" y="6149231"/>
            <a:ext cx="3086528" cy="11087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3200">
                <a:solidFill>
                  <a:srgbClr val="919191"/>
                </a:solidFill>
              </a:defRPr>
            </a:lvl1pPr>
          </a:lstStyle>
          <a:p>
            <a:r>
              <a:rPr lang="en-US" sz="6000" b="1" dirty="0" smtClean="0"/>
              <a:t>4</a:t>
            </a:r>
            <a:endParaRPr sz="6000" b="1" dirty="0"/>
          </a:p>
        </p:txBody>
      </p:sp>
      <p:sp>
        <p:nvSpPr>
          <p:cNvPr id="178" name="Lorem ipsum dolor sit amet, consectetur adipiscing elit, sed do eiusmod tempor incididunt ut labore et dolore magna aliqua."/>
          <p:cNvSpPr txBox="1"/>
          <p:nvPr/>
        </p:nvSpPr>
        <p:spPr>
          <a:xfrm>
            <a:off x="1175962" y="8641132"/>
            <a:ext cx="4152813" cy="17276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solidFill>
                  <a:srgbClr val="B2B3B2"/>
                </a:solidFill>
              </a:defRPr>
            </a:lvl1pPr>
          </a:lstStyle>
          <a:p>
            <a:r>
              <a:rPr lang="en-US" dirty="0" err="1" smtClean="0">
                <a:solidFill>
                  <a:schemeClr val="tx2">
                    <a:lumMod val="25000"/>
                  </a:schemeClr>
                </a:solidFill>
              </a:rPr>
              <a:t>Responden</a:t>
            </a:r>
            <a:r>
              <a:rPr lang="en-US" dirty="0" smtClean="0">
                <a:solidFill>
                  <a:schemeClr val="tx2">
                    <a:lumMod val="25000"/>
                  </a:schemeClr>
                </a:solidFill>
              </a:rPr>
              <a:t> </a:t>
            </a:r>
            <a:r>
              <a:rPr lang="en-US" dirty="0" err="1" smtClean="0">
                <a:solidFill>
                  <a:schemeClr val="tx2">
                    <a:lumMod val="25000"/>
                  </a:schemeClr>
                </a:solidFill>
              </a:rPr>
              <a:t>sangat</a:t>
            </a:r>
            <a:r>
              <a:rPr lang="en-US" dirty="0" smtClean="0">
                <a:solidFill>
                  <a:schemeClr val="tx2">
                    <a:lumMod val="25000"/>
                  </a:schemeClr>
                </a:solidFill>
              </a:rPr>
              <a:t> </a:t>
            </a:r>
            <a:r>
              <a:rPr lang="en-US" dirty="0" err="1" smtClean="0">
                <a:solidFill>
                  <a:schemeClr val="tx2">
                    <a:lumMod val="25000"/>
                  </a:schemeClr>
                </a:solidFill>
              </a:rPr>
              <a:t>tidak</a:t>
            </a:r>
            <a:r>
              <a:rPr lang="en-US" dirty="0" smtClean="0">
                <a:solidFill>
                  <a:schemeClr val="tx2">
                    <a:lumMod val="25000"/>
                  </a:schemeClr>
                </a:solidFill>
              </a:rPr>
              <a:t> </a:t>
            </a:r>
            <a:r>
              <a:rPr lang="en-US" dirty="0" err="1" smtClean="0">
                <a:solidFill>
                  <a:schemeClr val="tx2">
                    <a:lumMod val="25000"/>
                  </a:schemeClr>
                </a:solidFill>
              </a:rPr>
              <a:t>setuju</a:t>
            </a:r>
            <a:r>
              <a:rPr lang="en-US" dirty="0" smtClean="0">
                <a:solidFill>
                  <a:schemeClr val="tx2">
                    <a:lumMod val="25000"/>
                  </a:schemeClr>
                </a:solidFill>
              </a:rPr>
              <a:t> </a:t>
            </a:r>
            <a:r>
              <a:rPr lang="en-US" dirty="0" err="1" smtClean="0">
                <a:solidFill>
                  <a:schemeClr val="tx2">
                    <a:lumMod val="25000"/>
                  </a:schemeClr>
                </a:solidFill>
              </a:rPr>
              <a:t>terkait</a:t>
            </a:r>
            <a:r>
              <a:rPr lang="en-US" dirty="0" smtClean="0">
                <a:solidFill>
                  <a:schemeClr val="tx2">
                    <a:lumMod val="25000"/>
                  </a:schemeClr>
                </a:solidFill>
              </a:rPr>
              <a:t> </a:t>
            </a:r>
            <a:r>
              <a:rPr lang="en-US" dirty="0" err="1" smtClean="0">
                <a:solidFill>
                  <a:schemeClr val="tx2">
                    <a:lumMod val="25000"/>
                  </a:schemeClr>
                </a:solidFill>
              </a:rPr>
              <a:t>pernyataan</a:t>
            </a:r>
            <a:r>
              <a:rPr lang="en-US" dirty="0" smtClean="0">
                <a:solidFill>
                  <a:schemeClr val="tx2">
                    <a:lumMod val="25000"/>
                  </a:schemeClr>
                </a:solidFill>
              </a:rPr>
              <a:t> yang </a:t>
            </a:r>
            <a:r>
              <a:rPr lang="en-US" dirty="0" err="1" smtClean="0">
                <a:solidFill>
                  <a:schemeClr val="tx2">
                    <a:lumMod val="25000"/>
                  </a:schemeClr>
                </a:solidFill>
              </a:rPr>
              <a:t>diberikan</a:t>
            </a:r>
            <a:r>
              <a:rPr lang="en-US" dirty="0" smtClean="0">
                <a:solidFill>
                  <a:schemeClr val="tx2">
                    <a:lumMod val="25000"/>
                  </a:schemeClr>
                </a:solidFill>
              </a:rPr>
              <a:t> </a:t>
            </a:r>
            <a:r>
              <a:rPr lang="en-US" dirty="0" err="1" smtClean="0">
                <a:solidFill>
                  <a:schemeClr val="tx2">
                    <a:lumMod val="25000"/>
                  </a:schemeClr>
                </a:solidFill>
              </a:rPr>
              <a:t>dengan</a:t>
            </a:r>
            <a:r>
              <a:rPr lang="en-US" dirty="0" smtClean="0">
                <a:solidFill>
                  <a:schemeClr val="tx2">
                    <a:lumMod val="25000"/>
                  </a:schemeClr>
                </a:solidFill>
              </a:rPr>
              <a:t> </a:t>
            </a:r>
            <a:r>
              <a:rPr lang="en-US" dirty="0" err="1" smtClean="0">
                <a:solidFill>
                  <a:schemeClr val="tx2">
                    <a:lumMod val="25000"/>
                  </a:schemeClr>
                </a:solidFill>
              </a:rPr>
              <a:t>pengalaman</a:t>
            </a:r>
            <a:r>
              <a:rPr lang="en-US" dirty="0" smtClean="0">
                <a:solidFill>
                  <a:schemeClr val="tx2">
                    <a:lumMod val="25000"/>
                  </a:schemeClr>
                </a:solidFill>
              </a:rPr>
              <a:t> yang </a:t>
            </a:r>
            <a:r>
              <a:rPr lang="en-US" dirty="0" err="1" smtClean="0">
                <a:solidFill>
                  <a:schemeClr val="tx2">
                    <a:lumMod val="25000"/>
                  </a:schemeClr>
                </a:solidFill>
              </a:rPr>
              <a:t>konsumen</a:t>
            </a:r>
            <a:r>
              <a:rPr lang="en-US" dirty="0" smtClean="0">
                <a:solidFill>
                  <a:schemeClr val="tx2">
                    <a:lumMod val="25000"/>
                  </a:schemeClr>
                </a:solidFill>
              </a:rPr>
              <a:t> </a:t>
            </a:r>
            <a:r>
              <a:rPr lang="en-US" dirty="0" err="1" smtClean="0">
                <a:solidFill>
                  <a:schemeClr val="tx2">
                    <a:lumMod val="25000"/>
                  </a:schemeClr>
                </a:solidFill>
              </a:rPr>
              <a:t>rasakan</a:t>
            </a:r>
            <a:r>
              <a:rPr lang="en-US" dirty="0" smtClean="0">
                <a:solidFill>
                  <a:schemeClr val="tx2">
                    <a:lumMod val="25000"/>
                  </a:schemeClr>
                </a:solidFill>
              </a:rPr>
              <a:t>.</a:t>
            </a:r>
            <a:endParaRPr dirty="0">
              <a:solidFill>
                <a:schemeClr val="tx2">
                  <a:lumMod val="25000"/>
                </a:schemeClr>
              </a:solidFill>
            </a:endParaRPr>
          </a:p>
        </p:txBody>
      </p:sp>
      <p:sp>
        <p:nvSpPr>
          <p:cNvPr id="179" name="Lorem ipsum dolor sit amet, consectetur adipiscing elit, sed do eiusmod tempor incididunt ut labore et dolore magna aliqua."/>
          <p:cNvSpPr txBox="1"/>
          <p:nvPr/>
        </p:nvSpPr>
        <p:spPr>
          <a:xfrm>
            <a:off x="6683981" y="8641130"/>
            <a:ext cx="4152812" cy="17276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solidFill>
                  <a:srgbClr val="B2B3B2"/>
                </a:solidFill>
              </a:defRPr>
            </a:lvl1pPr>
          </a:lstStyle>
          <a:p>
            <a:r>
              <a:rPr lang="en-US" dirty="0" err="1" smtClean="0">
                <a:solidFill>
                  <a:schemeClr val="tx2">
                    <a:lumMod val="25000"/>
                  </a:schemeClr>
                </a:solidFill>
              </a:rPr>
              <a:t>Responden</a:t>
            </a:r>
            <a:r>
              <a:rPr lang="en-US" dirty="0" smtClean="0">
                <a:solidFill>
                  <a:schemeClr val="tx2">
                    <a:lumMod val="25000"/>
                  </a:schemeClr>
                </a:solidFill>
              </a:rPr>
              <a:t> </a:t>
            </a:r>
            <a:r>
              <a:rPr lang="en-US" dirty="0" err="1">
                <a:solidFill>
                  <a:schemeClr val="tx2">
                    <a:lumMod val="25000"/>
                  </a:schemeClr>
                </a:solidFill>
              </a:rPr>
              <a:t>tidak</a:t>
            </a:r>
            <a:r>
              <a:rPr lang="en-US" dirty="0">
                <a:solidFill>
                  <a:schemeClr val="tx2">
                    <a:lumMod val="25000"/>
                  </a:schemeClr>
                </a:solidFill>
              </a:rPr>
              <a:t> </a:t>
            </a:r>
            <a:r>
              <a:rPr lang="en-US" dirty="0" err="1">
                <a:solidFill>
                  <a:schemeClr val="tx2">
                    <a:lumMod val="25000"/>
                  </a:schemeClr>
                </a:solidFill>
              </a:rPr>
              <a:t>setuju</a:t>
            </a:r>
            <a:r>
              <a:rPr lang="en-US" dirty="0">
                <a:solidFill>
                  <a:schemeClr val="tx2">
                    <a:lumMod val="25000"/>
                  </a:schemeClr>
                </a:solidFill>
              </a:rPr>
              <a:t> </a:t>
            </a:r>
            <a:r>
              <a:rPr lang="en-US" dirty="0" err="1">
                <a:solidFill>
                  <a:schemeClr val="tx2">
                    <a:lumMod val="25000"/>
                  </a:schemeClr>
                </a:solidFill>
              </a:rPr>
              <a:t>terkait</a:t>
            </a:r>
            <a:r>
              <a:rPr lang="en-US" dirty="0">
                <a:solidFill>
                  <a:schemeClr val="tx2">
                    <a:lumMod val="25000"/>
                  </a:schemeClr>
                </a:solidFill>
              </a:rPr>
              <a:t> </a:t>
            </a:r>
            <a:r>
              <a:rPr lang="en-US" dirty="0" err="1">
                <a:solidFill>
                  <a:schemeClr val="tx2">
                    <a:lumMod val="25000"/>
                  </a:schemeClr>
                </a:solidFill>
              </a:rPr>
              <a:t>pernyataan</a:t>
            </a:r>
            <a:r>
              <a:rPr lang="en-US" dirty="0">
                <a:solidFill>
                  <a:schemeClr val="tx2">
                    <a:lumMod val="25000"/>
                  </a:schemeClr>
                </a:solidFill>
              </a:rPr>
              <a:t> yang </a:t>
            </a:r>
            <a:r>
              <a:rPr lang="en-US" dirty="0" err="1">
                <a:solidFill>
                  <a:schemeClr val="tx2">
                    <a:lumMod val="25000"/>
                  </a:schemeClr>
                </a:solidFill>
              </a:rPr>
              <a:t>diberikan</a:t>
            </a:r>
            <a:r>
              <a:rPr lang="en-US" dirty="0">
                <a:solidFill>
                  <a:schemeClr val="tx2">
                    <a:lumMod val="25000"/>
                  </a:schemeClr>
                </a:solidFill>
              </a:rPr>
              <a:t> </a:t>
            </a:r>
            <a:r>
              <a:rPr lang="en-US" dirty="0" err="1">
                <a:solidFill>
                  <a:schemeClr val="tx2">
                    <a:lumMod val="25000"/>
                  </a:schemeClr>
                </a:solidFill>
              </a:rPr>
              <a:t>dengan</a:t>
            </a:r>
            <a:r>
              <a:rPr lang="en-US" dirty="0">
                <a:solidFill>
                  <a:schemeClr val="tx2">
                    <a:lumMod val="25000"/>
                  </a:schemeClr>
                </a:solidFill>
              </a:rPr>
              <a:t> </a:t>
            </a:r>
            <a:r>
              <a:rPr lang="en-US" dirty="0" err="1">
                <a:solidFill>
                  <a:schemeClr val="tx2">
                    <a:lumMod val="25000"/>
                  </a:schemeClr>
                </a:solidFill>
              </a:rPr>
              <a:t>pengalaman</a:t>
            </a:r>
            <a:r>
              <a:rPr lang="en-US" dirty="0">
                <a:solidFill>
                  <a:schemeClr val="tx2">
                    <a:lumMod val="25000"/>
                  </a:schemeClr>
                </a:solidFill>
              </a:rPr>
              <a:t> yang </a:t>
            </a:r>
            <a:r>
              <a:rPr lang="en-US" dirty="0" err="1">
                <a:solidFill>
                  <a:schemeClr val="tx2">
                    <a:lumMod val="25000"/>
                  </a:schemeClr>
                </a:solidFill>
              </a:rPr>
              <a:t>konsumen</a:t>
            </a:r>
            <a:r>
              <a:rPr lang="en-US" dirty="0">
                <a:solidFill>
                  <a:schemeClr val="tx2">
                    <a:lumMod val="25000"/>
                  </a:schemeClr>
                </a:solidFill>
              </a:rPr>
              <a:t> </a:t>
            </a:r>
            <a:r>
              <a:rPr lang="en-US" dirty="0" err="1">
                <a:solidFill>
                  <a:schemeClr val="tx2">
                    <a:lumMod val="25000"/>
                  </a:schemeClr>
                </a:solidFill>
              </a:rPr>
              <a:t>rasakan</a:t>
            </a:r>
            <a:r>
              <a:rPr lang="en-US" dirty="0">
                <a:solidFill>
                  <a:schemeClr val="tx2">
                    <a:lumMod val="25000"/>
                  </a:schemeClr>
                </a:solidFill>
              </a:rPr>
              <a:t>.</a:t>
            </a:r>
          </a:p>
        </p:txBody>
      </p:sp>
      <p:sp>
        <p:nvSpPr>
          <p:cNvPr id="180" name="Lorem ipsum dolor sit amet, consectetur adipiscing elit, sed do eiusmod tempor incididunt ut labore et dolore magna aliqua."/>
          <p:cNvSpPr txBox="1"/>
          <p:nvPr/>
        </p:nvSpPr>
        <p:spPr>
          <a:xfrm>
            <a:off x="12192000" y="8641130"/>
            <a:ext cx="4152812" cy="17276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solidFill>
                  <a:srgbClr val="B2B3B2"/>
                </a:solidFill>
              </a:defRPr>
            </a:lvl1pPr>
          </a:lstStyle>
          <a:p>
            <a:r>
              <a:rPr lang="en-US" dirty="0" err="1">
                <a:solidFill>
                  <a:schemeClr val="tx2">
                    <a:lumMod val="25000"/>
                  </a:schemeClr>
                </a:solidFill>
              </a:rPr>
              <a:t>Responden</a:t>
            </a:r>
            <a:r>
              <a:rPr lang="en-US" dirty="0">
                <a:solidFill>
                  <a:schemeClr val="tx2">
                    <a:lumMod val="25000"/>
                  </a:schemeClr>
                </a:solidFill>
              </a:rPr>
              <a:t> </a:t>
            </a:r>
            <a:r>
              <a:rPr lang="en-US" dirty="0" err="1" smtClean="0">
                <a:solidFill>
                  <a:schemeClr val="tx2">
                    <a:lumMod val="25000"/>
                  </a:schemeClr>
                </a:solidFill>
              </a:rPr>
              <a:t>setuju</a:t>
            </a:r>
            <a:r>
              <a:rPr lang="en-US" dirty="0" smtClean="0">
                <a:solidFill>
                  <a:schemeClr val="tx2">
                    <a:lumMod val="25000"/>
                  </a:schemeClr>
                </a:solidFill>
              </a:rPr>
              <a:t> </a:t>
            </a:r>
            <a:r>
              <a:rPr lang="en-US" dirty="0" err="1">
                <a:solidFill>
                  <a:schemeClr val="tx2">
                    <a:lumMod val="25000"/>
                  </a:schemeClr>
                </a:solidFill>
              </a:rPr>
              <a:t>terkait</a:t>
            </a:r>
            <a:r>
              <a:rPr lang="en-US" dirty="0">
                <a:solidFill>
                  <a:schemeClr val="tx2">
                    <a:lumMod val="25000"/>
                  </a:schemeClr>
                </a:solidFill>
              </a:rPr>
              <a:t> </a:t>
            </a:r>
            <a:r>
              <a:rPr lang="en-US" dirty="0" err="1">
                <a:solidFill>
                  <a:schemeClr val="tx2">
                    <a:lumMod val="25000"/>
                  </a:schemeClr>
                </a:solidFill>
              </a:rPr>
              <a:t>pernyataan</a:t>
            </a:r>
            <a:r>
              <a:rPr lang="en-US" dirty="0">
                <a:solidFill>
                  <a:schemeClr val="tx2">
                    <a:lumMod val="25000"/>
                  </a:schemeClr>
                </a:solidFill>
              </a:rPr>
              <a:t> yang </a:t>
            </a:r>
            <a:r>
              <a:rPr lang="en-US" dirty="0" err="1">
                <a:solidFill>
                  <a:schemeClr val="tx2">
                    <a:lumMod val="25000"/>
                  </a:schemeClr>
                </a:solidFill>
              </a:rPr>
              <a:t>diberikan</a:t>
            </a:r>
            <a:r>
              <a:rPr lang="en-US" dirty="0">
                <a:solidFill>
                  <a:schemeClr val="tx2">
                    <a:lumMod val="25000"/>
                  </a:schemeClr>
                </a:solidFill>
              </a:rPr>
              <a:t> </a:t>
            </a:r>
            <a:r>
              <a:rPr lang="en-US" dirty="0" err="1">
                <a:solidFill>
                  <a:schemeClr val="tx2">
                    <a:lumMod val="25000"/>
                  </a:schemeClr>
                </a:solidFill>
              </a:rPr>
              <a:t>dengan</a:t>
            </a:r>
            <a:r>
              <a:rPr lang="en-US" dirty="0">
                <a:solidFill>
                  <a:schemeClr val="tx2">
                    <a:lumMod val="25000"/>
                  </a:schemeClr>
                </a:solidFill>
              </a:rPr>
              <a:t> </a:t>
            </a:r>
            <a:r>
              <a:rPr lang="en-US" dirty="0" err="1">
                <a:solidFill>
                  <a:schemeClr val="tx2">
                    <a:lumMod val="25000"/>
                  </a:schemeClr>
                </a:solidFill>
              </a:rPr>
              <a:t>pengalaman</a:t>
            </a:r>
            <a:r>
              <a:rPr lang="en-US" dirty="0">
                <a:solidFill>
                  <a:schemeClr val="tx2">
                    <a:lumMod val="25000"/>
                  </a:schemeClr>
                </a:solidFill>
              </a:rPr>
              <a:t> yang </a:t>
            </a:r>
            <a:r>
              <a:rPr lang="en-US" dirty="0" err="1">
                <a:solidFill>
                  <a:schemeClr val="tx2">
                    <a:lumMod val="25000"/>
                  </a:schemeClr>
                </a:solidFill>
              </a:rPr>
              <a:t>konsumen</a:t>
            </a:r>
            <a:r>
              <a:rPr lang="en-US" dirty="0">
                <a:solidFill>
                  <a:schemeClr val="tx2">
                    <a:lumMod val="25000"/>
                  </a:schemeClr>
                </a:solidFill>
              </a:rPr>
              <a:t> </a:t>
            </a:r>
            <a:r>
              <a:rPr lang="en-US" dirty="0" err="1">
                <a:solidFill>
                  <a:schemeClr val="tx2">
                    <a:lumMod val="25000"/>
                  </a:schemeClr>
                </a:solidFill>
              </a:rPr>
              <a:t>rasakan</a:t>
            </a:r>
            <a:r>
              <a:rPr lang="en-US" dirty="0">
                <a:solidFill>
                  <a:schemeClr val="tx2">
                    <a:lumMod val="25000"/>
                  </a:schemeClr>
                </a:solidFill>
              </a:rPr>
              <a:t>.</a:t>
            </a:r>
          </a:p>
        </p:txBody>
      </p:sp>
      <p:sp>
        <p:nvSpPr>
          <p:cNvPr id="181" name="Lorem ipsum dolor sit amet, consectetur adipiscing elit, sed do eiusmod tempor incididunt ut labore et dolore magna aliqua."/>
          <p:cNvSpPr txBox="1"/>
          <p:nvPr/>
        </p:nvSpPr>
        <p:spPr>
          <a:xfrm>
            <a:off x="17700018" y="8641130"/>
            <a:ext cx="4152813" cy="17276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solidFill>
                  <a:srgbClr val="B2B3B2"/>
                </a:solidFill>
              </a:defRPr>
            </a:lvl1pPr>
          </a:lstStyle>
          <a:p>
            <a:r>
              <a:rPr lang="en-US" dirty="0" err="1">
                <a:solidFill>
                  <a:schemeClr val="tx2">
                    <a:lumMod val="25000"/>
                  </a:schemeClr>
                </a:solidFill>
              </a:rPr>
              <a:t>Responden</a:t>
            </a:r>
            <a:r>
              <a:rPr lang="en-US" dirty="0">
                <a:solidFill>
                  <a:schemeClr val="tx2">
                    <a:lumMod val="25000"/>
                  </a:schemeClr>
                </a:solidFill>
              </a:rPr>
              <a:t> </a:t>
            </a:r>
            <a:r>
              <a:rPr lang="en-US" dirty="0" err="1" smtClean="0">
                <a:solidFill>
                  <a:schemeClr val="tx2">
                    <a:lumMod val="25000"/>
                  </a:schemeClr>
                </a:solidFill>
              </a:rPr>
              <a:t>sangat</a:t>
            </a:r>
            <a:r>
              <a:rPr lang="en-US" dirty="0" smtClean="0">
                <a:solidFill>
                  <a:schemeClr val="tx2">
                    <a:lumMod val="25000"/>
                  </a:schemeClr>
                </a:solidFill>
              </a:rPr>
              <a:t> </a:t>
            </a:r>
            <a:r>
              <a:rPr lang="en-US" dirty="0" err="1">
                <a:solidFill>
                  <a:schemeClr val="tx2">
                    <a:lumMod val="25000"/>
                  </a:schemeClr>
                </a:solidFill>
              </a:rPr>
              <a:t>setuju</a:t>
            </a:r>
            <a:r>
              <a:rPr lang="en-US" dirty="0">
                <a:solidFill>
                  <a:schemeClr val="tx2">
                    <a:lumMod val="25000"/>
                  </a:schemeClr>
                </a:solidFill>
              </a:rPr>
              <a:t> </a:t>
            </a:r>
            <a:r>
              <a:rPr lang="en-US" dirty="0" err="1">
                <a:solidFill>
                  <a:schemeClr val="tx2">
                    <a:lumMod val="25000"/>
                  </a:schemeClr>
                </a:solidFill>
              </a:rPr>
              <a:t>terkait</a:t>
            </a:r>
            <a:r>
              <a:rPr lang="en-US" dirty="0">
                <a:solidFill>
                  <a:schemeClr val="tx2">
                    <a:lumMod val="25000"/>
                  </a:schemeClr>
                </a:solidFill>
              </a:rPr>
              <a:t> </a:t>
            </a:r>
            <a:r>
              <a:rPr lang="en-US" dirty="0" err="1">
                <a:solidFill>
                  <a:schemeClr val="tx2">
                    <a:lumMod val="25000"/>
                  </a:schemeClr>
                </a:solidFill>
              </a:rPr>
              <a:t>pernyataan</a:t>
            </a:r>
            <a:r>
              <a:rPr lang="en-US" dirty="0">
                <a:solidFill>
                  <a:schemeClr val="tx2">
                    <a:lumMod val="25000"/>
                  </a:schemeClr>
                </a:solidFill>
              </a:rPr>
              <a:t> yang </a:t>
            </a:r>
            <a:r>
              <a:rPr lang="en-US" dirty="0" err="1">
                <a:solidFill>
                  <a:schemeClr val="tx2">
                    <a:lumMod val="25000"/>
                  </a:schemeClr>
                </a:solidFill>
              </a:rPr>
              <a:t>diberikan</a:t>
            </a:r>
            <a:r>
              <a:rPr lang="en-US" dirty="0">
                <a:solidFill>
                  <a:schemeClr val="tx2">
                    <a:lumMod val="25000"/>
                  </a:schemeClr>
                </a:solidFill>
              </a:rPr>
              <a:t> </a:t>
            </a:r>
            <a:r>
              <a:rPr lang="en-US" dirty="0" err="1">
                <a:solidFill>
                  <a:schemeClr val="tx2">
                    <a:lumMod val="25000"/>
                  </a:schemeClr>
                </a:solidFill>
              </a:rPr>
              <a:t>dengan</a:t>
            </a:r>
            <a:r>
              <a:rPr lang="en-US" dirty="0">
                <a:solidFill>
                  <a:schemeClr val="tx2">
                    <a:lumMod val="25000"/>
                  </a:schemeClr>
                </a:solidFill>
              </a:rPr>
              <a:t> </a:t>
            </a:r>
            <a:r>
              <a:rPr lang="en-US" dirty="0" err="1">
                <a:solidFill>
                  <a:schemeClr val="tx2">
                    <a:lumMod val="25000"/>
                  </a:schemeClr>
                </a:solidFill>
              </a:rPr>
              <a:t>pengalaman</a:t>
            </a:r>
            <a:r>
              <a:rPr lang="en-US" dirty="0">
                <a:solidFill>
                  <a:schemeClr val="tx2">
                    <a:lumMod val="25000"/>
                  </a:schemeClr>
                </a:solidFill>
              </a:rPr>
              <a:t> yang </a:t>
            </a:r>
            <a:r>
              <a:rPr lang="en-US" dirty="0" err="1">
                <a:solidFill>
                  <a:schemeClr val="tx2">
                    <a:lumMod val="25000"/>
                  </a:schemeClr>
                </a:solidFill>
              </a:rPr>
              <a:t>konsumen</a:t>
            </a:r>
            <a:r>
              <a:rPr lang="en-US" dirty="0">
                <a:solidFill>
                  <a:schemeClr val="tx2">
                    <a:lumMod val="25000"/>
                  </a:schemeClr>
                </a:solidFill>
              </a:rPr>
              <a:t> </a:t>
            </a:r>
            <a:r>
              <a:rPr lang="en-US" dirty="0" err="1">
                <a:solidFill>
                  <a:schemeClr val="tx2">
                    <a:lumMod val="25000"/>
                  </a:schemeClr>
                </a:solidFill>
              </a:rPr>
              <a:t>rasakan</a:t>
            </a:r>
            <a:r>
              <a:rPr lang="en-US" dirty="0">
                <a:solidFill>
                  <a:schemeClr val="tx2">
                    <a:lumMod val="25000"/>
                  </a:schemeClr>
                </a:solidFill>
              </a:rPr>
              <a:t>.</a:t>
            </a:r>
          </a:p>
        </p:txBody>
      </p:sp>
      <p:pic>
        <p:nvPicPr>
          <p:cNvPr id="21" name="Picture 20"/>
          <p:cNvPicPr>
            <a:picLocks noChangeAspect="1"/>
          </p:cNvPicPr>
          <p:nvPr/>
        </p:nvPicPr>
        <p:blipFill>
          <a:blip r:embed="rId2"/>
          <a:stretch>
            <a:fillRect/>
          </a:stretch>
        </p:blipFill>
        <p:spPr>
          <a:xfrm>
            <a:off x="1206568" y="12344373"/>
            <a:ext cx="1889924" cy="609653"/>
          </a:xfrm>
          <a:prstGeom prst="rect">
            <a:avLst/>
          </a:prstGeom>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97979"/>
        </a:solidFill>
        <a:effectLst/>
      </p:bgPr>
    </p:bg>
    <p:spTree>
      <p:nvGrpSpPr>
        <p:cNvPr id="1" name=""/>
        <p:cNvGrpSpPr/>
        <p:nvPr/>
      </p:nvGrpSpPr>
      <p:grpSpPr>
        <a:xfrm>
          <a:off x="0" y="0"/>
          <a:ext cx="0" cy="0"/>
          <a:chOff x="0" y="0"/>
          <a:chExt cx="0" cy="0"/>
        </a:xfrm>
      </p:grpSpPr>
      <p:sp>
        <p:nvSpPr>
          <p:cNvPr id="144" name="Line"/>
          <p:cNvSpPr/>
          <p:nvPr/>
        </p:nvSpPr>
        <p:spPr>
          <a:xfrm>
            <a:off x="1175962" y="11886090"/>
            <a:ext cx="22032076" cy="1"/>
          </a:xfrm>
          <a:prstGeom prst="line">
            <a:avLst/>
          </a:prstGeom>
          <a:ln w="25400">
            <a:solidFill>
              <a:srgbClr val="A9A9A9"/>
            </a:solidFill>
            <a:miter lim="400000"/>
          </a:ln>
        </p:spPr>
        <p:txBody>
          <a:bodyPr lIns="50800" tIns="50800" rIns="50800" bIns="50800" anchor="ctr"/>
          <a:lstStyle/>
          <a:p>
            <a:endParaRPr/>
          </a:p>
        </p:txBody>
      </p:sp>
      <p:sp>
        <p:nvSpPr>
          <p:cNvPr id="145" name="Alhamdulillah, a one liner that makes your solution shine"/>
          <p:cNvSpPr txBox="1"/>
          <p:nvPr/>
        </p:nvSpPr>
        <p:spPr>
          <a:xfrm>
            <a:off x="11007969" y="2628460"/>
            <a:ext cx="12076976" cy="37589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nSpc>
                <a:spcPct val="90000"/>
              </a:lnSpc>
              <a:defRPr sz="10000" spc="-500"/>
            </a:lvl1pPr>
          </a:lstStyle>
          <a:p>
            <a:pPr algn="r"/>
            <a:r>
              <a:rPr lang="en-US" sz="6600" spc="-300" dirty="0" err="1" smtClean="0">
                <a:solidFill>
                  <a:schemeClr val="bg2">
                    <a:lumMod val="40000"/>
                    <a:lumOff val="60000"/>
                  </a:schemeClr>
                </a:solidFill>
              </a:rPr>
              <a:t>Penyebaran</a:t>
            </a:r>
            <a:r>
              <a:rPr lang="en-US" sz="6600" spc="-300" dirty="0" smtClean="0">
                <a:solidFill>
                  <a:schemeClr val="bg2">
                    <a:lumMod val="40000"/>
                    <a:lumOff val="60000"/>
                  </a:schemeClr>
                </a:solidFill>
              </a:rPr>
              <a:t> </a:t>
            </a:r>
            <a:r>
              <a:rPr lang="en-US" sz="6600" spc="-300" dirty="0" err="1" smtClean="0">
                <a:solidFill>
                  <a:schemeClr val="bg2">
                    <a:lumMod val="40000"/>
                    <a:lumOff val="60000"/>
                  </a:schemeClr>
                </a:solidFill>
              </a:rPr>
              <a:t>kuesioner</a:t>
            </a:r>
            <a:r>
              <a:rPr lang="en-US" sz="6600" spc="-300" dirty="0" smtClean="0">
                <a:solidFill>
                  <a:schemeClr val="bg2">
                    <a:lumMod val="40000"/>
                    <a:lumOff val="60000"/>
                  </a:schemeClr>
                </a:solidFill>
              </a:rPr>
              <a:t> </a:t>
            </a:r>
            <a:r>
              <a:rPr lang="en-US" sz="6600" spc="-300" dirty="0" err="1" smtClean="0">
                <a:solidFill>
                  <a:schemeClr val="bg2">
                    <a:lumMod val="40000"/>
                    <a:lumOff val="60000"/>
                  </a:schemeClr>
                </a:solidFill>
              </a:rPr>
              <a:t>ini</a:t>
            </a:r>
            <a:r>
              <a:rPr lang="en-US" sz="6600" spc="-300" dirty="0" smtClean="0">
                <a:solidFill>
                  <a:schemeClr val="bg2">
                    <a:lumMod val="40000"/>
                    <a:lumOff val="60000"/>
                  </a:schemeClr>
                </a:solidFill>
              </a:rPr>
              <a:t> </a:t>
            </a:r>
            <a:r>
              <a:rPr lang="en-US" sz="6600" spc="-300" dirty="0" err="1" smtClean="0">
                <a:solidFill>
                  <a:schemeClr val="bg2">
                    <a:lumMod val="40000"/>
                    <a:lumOff val="60000"/>
                  </a:schemeClr>
                </a:solidFill>
              </a:rPr>
              <a:t>diberikan</a:t>
            </a:r>
            <a:r>
              <a:rPr lang="en-US" sz="6600" spc="-300" dirty="0" smtClean="0">
                <a:solidFill>
                  <a:schemeClr val="bg2">
                    <a:lumMod val="40000"/>
                    <a:lumOff val="60000"/>
                  </a:schemeClr>
                </a:solidFill>
              </a:rPr>
              <a:t> </a:t>
            </a:r>
            <a:r>
              <a:rPr lang="en-US" sz="6600" spc="-300" dirty="0" err="1" smtClean="0">
                <a:solidFill>
                  <a:schemeClr val="bg2">
                    <a:lumMod val="40000"/>
                    <a:lumOff val="60000"/>
                  </a:schemeClr>
                </a:solidFill>
              </a:rPr>
              <a:t>kepada</a:t>
            </a:r>
            <a:r>
              <a:rPr lang="en-US" sz="6600" spc="-300" dirty="0" smtClean="0">
                <a:solidFill>
                  <a:schemeClr val="bg2">
                    <a:lumMod val="40000"/>
                    <a:lumOff val="60000"/>
                  </a:schemeClr>
                </a:solidFill>
              </a:rPr>
              <a:t> </a:t>
            </a:r>
            <a:r>
              <a:rPr lang="en-US" sz="6600" spc="-300" dirty="0" err="1" smtClean="0">
                <a:solidFill>
                  <a:schemeClr val="bg2">
                    <a:lumMod val="40000"/>
                    <a:lumOff val="60000"/>
                  </a:schemeClr>
                </a:solidFill>
              </a:rPr>
              <a:t>pengunjung</a:t>
            </a:r>
            <a:r>
              <a:rPr lang="en-US" sz="6600" spc="-300" dirty="0" smtClean="0">
                <a:solidFill>
                  <a:schemeClr val="bg2">
                    <a:lumMod val="40000"/>
                    <a:lumOff val="60000"/>
                  </a:schemeClr>
                </a:solidFill>
              </a:rPr>
              <a:t> Booth </a:t>
            </a:r>
            <a:r>
              <a:rPr lang="en-US" sz="6600" spc="-300" dirty="0" err="1" smtClean="0">
                <a:solidFill>
                  <a:schemeClr val="bg2">
                    <a:lumMod val="40000"/>
                    <a:lumOff val="60000"/>
                  </a:schemeClr>
                </a:solidFill>
              </a:rPr>
              <a:t>Chitose</a:t>
            </a:r>
            <a:r>
              <a:rPr lang="en-US" sz="6600" spc="-300" dirty="0" smtClean="0">
                <a:solidFill>
                  <a:schemeClr val="bg2">
                    <a:lumMod val="40000"/>
                    <a:lumOff val="60000"/>
                  </a:schemeClr>
                </a:solidFill>
              </a:rPr>
              <a:t> di Acara </a:t>
            </a:r>
            <a:r>
              <a:rPr lang="en-US" sz="6600" spc="-300" dirty="0" smtClean="0">
                <a:solidFill>
                  <a:schemeClr val="bg2">
                    <a:lumMod val="40000"/>
                    <a:lumOff val="60000"/>
                  </a:schemeClr>
                </a:solidFill>
              </a:rPr>
              <a:t>GPFE Yogyakarta</a:t>
            </a:r>
            <a:r>
              <a:rPr lang="en-US" sz="6600" spc="-300" dirty="0" smtClean="0">
                <a:solidFill>
                  <a:schemeClr val="bg2">
                    <a:lumMod val="40000"/>
                    <a:lumOff val="60000"/>
                  </a:schemeClr>
                </a:solidFill>
              </a:rPr>
              <a:t> </a:t>
            </a:r>
            <a:r>
              <a:rPr lang="en-US" sz="6600" spc="-300" dirty="0" err="1" smtClean="0">
                <a:solidFill>
                  <a:schemeClr val="bg2">
                    <a:lumMod val="40000"/>
                    <a:lumOff val="60000"/>
                  </a:schemeClr>
                </a:solidFill>
              </a:rPr>
              <a:t>dengan</a:t>
            </a:r>
            <a:r>
              <a:rPr lang="en-US" sz="6600" spc="-300" dirty="0" smtClean="0">
                <a:solidFill>
                  <a:schemeClr val="bg2">
                    <a:lumMod val="40000"/>
                    <a:lumOff val="60000"/>
                  </a:schemeClr>
                </a:solidFill>
              </a:rPr>
              <a:t> target </a:t>
            </a:r>
            <a:r>
              <a:rPr lang="en-US" sz="6600" spc="-300" dirty="0" err="1" smtClean="0">
                <a:solidFill>
                  <a:schemeClr val="bg2">
                    <a:lumMod val="40000"/>
                    <a:lumOff val="60000"/>
                  </a:schemeClr>
                </a:solidFill>
              </a:rPr>
              <a:t>konsumen</a:t>
            </a:r>
            <a:r>
              <a:rPr lang="en-US" sz="6600" spc="-300" dirty="0" smtClean="0">
                <a:solidFill>
                  <a:schemeClr val="bg2">
                    <a:lumMod val="40000"/>
                    <a:lumOff val="60000"/>
                  </a:schemeClr>
                </a:solidFill>
              </a:rPr>
              <a:t> </a:t>
            </a:r>
            <a:r>
              <a:rPr lang="en-US" sz="6600" spc="-300" dirty="0" smtClean="0">
                <a:solidFill>
                  <a:srgbClr val="FFC000"/>
                </a:solidFill>
              </a:rPr>
              <a:t>B2G</a:t>
            </a:r>
            <a:r>
              <a:rPr lang="en-US" sz="6600" spc="-300" dirty="0" smtClean="0">
                <a:solidFill>
                  <a:schemeClr val="bg2">
                    <a:lumMod val="40000"/>
                    <a:lumOff val="60000"/>
                  </a:schemeClr>
                </a:solidFill>
              </a:rPr>
              <a:t>.</a:t>
            </a:r>
            <a:endParaRPr sz="6600" spc="-300" dirty="0">
              <a:solidFill>
                <a:schemeClr val="bg2">
                  <a:lumMod val="40000"/>
                  <a:lumOff val="60000"/>
                </a:schemeClr>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5962" y="2628460"/>
            <a:ext cx="9181376" cy="6886032"/>
          </a:xfrm>
          <a:prstGeom prst="rect">
            <a:avLst/>
          </a:prstGeom>
        </p:spPr>
      </p:pic>
      <p:pic>
        <p:nvPicPr>
          <p:cNvPr id="5" name="Picture 4"/>
          <p:cNvPicPr>
            <a:picLocks noChangeAspect="1"/>
          </p:cNvPicPr>
          <p:nvPr/>
        </p:nvPicPr>
        <p:blipFill>
          <a:blip r:embed="rId3"/>
          <a:stretch>
            <a:fillRect/>
          </a:stretch>
        </p:blipFill>
        <p:spPr>
          <a:xfrm>
            <a:off x="1206568" y="12344373"/>
            <a:ext cx="1889924" cy="609653"/>
          </a:xfrm>
          <a:prstGeom prst="rect">
            <a:avLst/>
          </a:prstGeom>
        </p:spPr>
      </p:pic>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6D6D6"/>
        </a:solidFill>
        <a:effectLst/>
      </p:bgPr>
    </p:bg>
    <p:spTree>
      <p:nvGrpSpPr>
        <p:cNvPr id="1" name=""/>
        <p:cNvGrpSpPr/>
        <p:nvPr/>
      </p:nvGrpSpPr>
      <p:grpSpPr>
        <a:xfrm>
          <a:off x="0" y="0"/>
          <a:ext cx="0" cy="0"/>
          <a:chOff x="0" y="0"/>
          <a:chExt cx="0" cy="0"/>
        </a:xfrm>
      </p:grpSpPr>
      <p:sp>
        <p:nvSpPr>
          <p:cNvPr id="115" name="2016"/>
          <p:cNvSpPr txBox="1"/>
          <p:nvPr/>
        </p:nvSpPr>
        <p:spPr>
          <a:xfrm>
            <a:off x="9800739" y="3548477"/>
            <a:ext cx="10256198" cy="26557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8000" spc="-900">
                <a:solidFill>
                  <a:srgbClr val="000000"/>
                </a:solidFill>
              </a:defRPr>
            </a:lvl1pPr>
          </a:lstStyle>
          <a:p>
            <a:r>
              <a:rPr lang="en-US" dirty="0" smtClean="0"/>
              <a:t>60</a:t>
            </a:r>
            <a:endParaRPr dirty="0"/>
          </a:p>
        </p:txBody>
      </p:sp>
      <p:sp>
        <p:nvSpPr>
          <p:cNvPr id="116" name="63"/>
          <p:cNvSpPr txBox="1"/>
          <p:nvPr/>
        </p:nvSpPr>
        <p:spPr>
          <a:xfrm>
            <a:off x="9800739" y="6204191"/>
            <a:ext cx="10256198" cy="26557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8000" spc="-900">
                <a:solidFill>
                  <a:srgbClr val="000000"/>
                </a:solidFill>
              </a:defRPr>
            </a:lvl1pPr>
          </a:lstStyle>
          <a:p>
            <a:r>
              <a:rPr lang="en-US" dirty="0" smtClean="0"/>
              <a:t>3</a:t>
            </a:r>
            <a:r>
              <a:rPr lang="en-US" dirty="0"/>
              <a:t>9</a:t>
            </a:r>
            <a:endParaRPr dirty="0"/>
          </a:p>
        </p:txBody>
      </p:sp>
      <p:sp>
        <p:nvSpPr>
          <p:cNvPr id="117" name="781"/>
          <p:cNvSpPr txBox="1"/>
          <p:nvPr/>
        </p:nvSpPr>
        <p:spPr>
          <a:xfrm>
            <a:off x="9800739" y="8859905"/>
            <a:ext cx="10256198" cy="26557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8000" spc="-900">
                <a:solidFill>
                  <a:srgbClr val="000000"/>
                </a:solidFill>
              </a:defRPr>
            </a:lvl1pPr>
          </a:lstStyle>
          <a:p>
            <a:r>
              <a:rPr lang="en-US" dirty="0" smtClean="0">
                <a:solidFill>
                  <a:srgbClr val="FF0000"/>
                </a:solidFill>
              </a:rPr>
              <a:t>21</a:t>
            </a:r>
            <a:endParaRPr dirty="0">
              <a:solidFill>
                <a:srgbClr val="FF0000"/>
              </a:solidFill>
            </a:endParaRPr>
          </a:p>
        </p:txBody>
      </p:sp>
      <p:sp>
        <p:nvSpPr>
          <p:cNvPr id="119" name="Line"/>
          <p:cNvSpPr/>
          <p:nvPr/>
        </p:nvSpPr>
        <p:spPr>
          <a:xfrm>
            <a:off x="1175962" y="11886090"/>
            <a:ext cx="22032076" cy="1"/>
          </a:xfrm>
          <a:prstGeom prst="line">
            <a:avLst/>
          </a:prstGeom>
          <a:ln w="25400">
            <a:solidFill>
              <a:srgbClr val="BFBFBF"/>
            </a:solidFill>
            <a:miter lim="400000"/>
          </a:ln>
        </p:spPr>
        <p:txBody>
          <a:bodyPr lIns="50800" tIns="50800" rIns="50800" bIns="50800" anchor="ctr"/>
          <a:lstStyle/>
          <a:p>
            <a:endParaRPr/>
          </a:p>
        </p:txBody>
      </p:sp>
      <p:sp>
        <p:nvSpPr>
          <p:cNvPr id="120" name="Before delving into the specifics of your business proposal, make sure to provide a brief introduction about your company."/>
          <p:cNvSpPr txBox="1"/>
          <p:nvPr/>
        </p:nvSpPr>
        <p:spPr>
          <a:xfrm>
            <a:off x="9800738" y="1312168"/>
            <a:ext cx="12697312" cy="15799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nSpc>
                <a:spcPct val="100000"/>
              </a:lnSpc>
              <a:spcBef>
                <a:spcPts val="1500"/>
              </a:spcBef>
              <a:defRPr sz="4800">
                <a:solidFill>
                  <a:srgbClr val="000000"/>
                </a:solidFill>
              </a:defRPr>
            </a:lvl1pPr>
          </a:lstStyle>
          <a:p>
            <a:r>
              <a:rPr lang="en-US" dirty="0" smtClean="0"/>
              <a:t>Survey </a:t>
            </a:r>
            <a:r>
              <a:rPr lang="en-US" dirty="0" err="1" smtClean="0"/>
              <a:t>sendiri</a:t>
            </a:r>
            <a:r>
              <a:rPr lang="en-US" dirty="0" smtClean="0"/>
              <a:t> </a:t>
            </a:r>
            <a:r>
              <a:rPr lang="en-US" dirty="0" err="1" smtClean="0"/>
              <a:t>memiliki</a:t>
            </a:r>
            <a:r>
              <a:rPr lang="en-US" dirty="0" smtClean="0"/>
              <a:t> target </a:t>
            </a:r>
            <a:r>
              <a:rPr lang="en-US" dirty="0" err="1" smtClean="0"/>
              <a:t>jumlah</a:t>
            </a:r>
            <a:r>
              <a:rPr lang="en-US" dirty="0" smtClean="0"/>
              <a:t> </a:t>
            </a:r>
            <a:r>
              <a:rPr lang="en-US" dirty="0" err="1" smtClean="0"/>
              <a:t>responden</a:t>
            </a:r>
            <a:r>
              <a:rPr lang="en-US" dirty="0"/>
              <a:t> </a:t>
            </a:r>
            <a:r>
              <a:rPr lang="en-US" dirty="0" err="1" smtClean="0"/>
              <a:t>dengan</a:t>
            </a:r>
            <a:r>
              <a:rPr lang="en-US" dirty="0" smtClean="0"/>
              <a:t> </a:t>
            </a:r>
            <a:r>
              <a:rPr lang="en-US" dirty="0" err="1" smtClean="0"/>
              <a:t>realisasi</a:t>
            </a:r>
            <a:r>
              <a:rPr lang="en-US" dirty="0" smtClean="0"/>
              <a:t> </a:t>
            </a:r>
            <a:r>
              <a:rPr lang="en-US" dirty="0" err="1" smtClean="0"/>
              <a:t>sebagai</a:t>
            </a:r>
            <a:r>
              <a:rPr lang="en-US" dirty="0" smtClean="0"/>
              <a:t> </a:t>
            </a:r>
            <a:r>
              <a:rPr lang="en-US" dirty="0" err="1" smtClean="0"/>
              <a:t>berikut</a:t>
            </a:r>
            <a:r>
              <a:rPr lang="en-US" dirty="0" smtClean="0"/>
              <a:t>:</a:t>
            </a:r>
            <a:endParaRPr dirty="0"/>
          </a:p>
        </p:txBody>
      </p:sp>
      <p:sp>
        <p:nvSpPr>
          <p:cNvPr id="121" name="Your firm is founded"/>
          <p:cNvSpPr txBox="1"/>
          <p:nvPr/>
        </p:nvSpPr>
        <p:spPr>
          <a:xfrm>
            <a:off x="15146616" y="4556728"/>
            <a:ext cx="10256198" cy="6392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3200">
                <a:solidFill>
                  <a:srgbClr val="A9A9A9"/>
                </a:solidFill>
              </a:defRPr>
            </a:lvl1pPr>
          </a:lstStyle>
          <a:p>
            <a:r>
              <a:rPr lang="en-US" dirty="0" smtClean="0">
                <a:solidFill>
                  <a:schemeClr val="tx2">
                    <a:lumMod val="25000"/>
                  </a:schemeClr>
                </a:solidFill>
              </a:rPr>
              <a:t>Target Respondent</a:t>
            </a:r>
            <a:endParaRPr dirty="0">
              <a:solidFill>
                <a:schemeClr val="tx2">
                  <a:lumMod val="25000"/>
                </a:schemeClr>
              </a:solidFill>
            </a:endParaRPr>
          </a:p>
        </p:txBody>
      </p:sp>
      <p:sp>
        <p:nvSpPr>
          <p:cNvPr id="122" name="Employees"/>
          <p:cNvSpPr txBox="1"/>
          <p:nvPr/>
        </p:nvSpPr>
        <p:spPr>
          <a:xfrm>
            <a:off x="15146616" y="7212441"/>
            <a:ext cx="10256198" cy="6392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3200">
                <a:solidFill>
                  <a:srgbClr val="A9A9A9"/>
                </a:solidFill>
              </a:defRPr>
            </a:lvl1pPr>
          </a:lstStyle>
          <a:p>
            <a:r>
              <a:rPr lang="en-US" dirty="0" smtClean="0">
                <a:solidFill>
                  <a:schemeClr val="tx2">
                    <a:lumMod val="25000"/>
                  </a:schemeClr>
                </a:solidFill>
              </a:rPr>
              <a:t>Total Respondent</a:t>
            </a:r>
            <a:endParaRPr dirty="0">
              <a:solidFill>
                <a:schemeClr val="tx2">
                  <a:lumMod val="25000"/>
                </a:schemeClr>
              </a:solidFill>
            </a:endParaRPr>
          </a:p>
        </p:txBody>
      </p:sp>
      <p:sp>
        <p:nvSpPr>
          <p:cNvPr id="123" name="Happy Customers"/>
          <p:cNvSpPr txBox="1"/>
          <p:nvPr/>
        </p:nvSpPr>
        <p:spPr>
          <a:xfrm>
            <a:off x="15146616" y="9868156"/>
            <a:ext cx="10256198" cy="6392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3200">
                <a:solidFill>
                  <a:srgbClr val="A9A9A9"/>
                </a:solidFill>
              </a:defRPr>
            </a:lvl1pPr>
          </a:lstStyle>
          <a:p>
            <a:r>
              <a:rPr lang="en-US" dirty="0" smtClean="0">
                <a:solidFill>
                  <a:schemeClr val="tx2">
                    <a:lumMod val="25000"/>
                  </a:schemeClr>
                </a:solidFill>
              </a:rPr>
              <a:t>Missing Respondent</a:t>
            </a:r>
            <a:endParaRPr dirty="0">
              <a:solidFill>
                <a:schemeClr val="tx2">
                  <a:lumMod val="25000"/>
                </a:schemeClr>
              </a:solidFill>
            </a:endParaRPr>
          </a:p>
        </p:txBody>
      </p:sp>
      <p:pic>
        <p:nvPicPr>
          <p:cNvPr id="2" name="Picture Placeholder 1"/>
          <p:cNvPicPr>
            <a:picLocks noGrp="1" noChangeAspect="1"/>
          </p:cNvPicPr>
          <p:nvPr>
            <p:ph type="pic" sz="half" idx="21"/>
          </p:nvPr>
        </p:nvPicPr>
        <p:blipFill rotWithShape="1">
          <a:blip r:embed="rId2">
            <a:extLst>
              <a:ext uri="{28A0092B-C50C-407E-A947-70E740481C1C}">
                <a14:useLocalDpi xmlns:a14="http://schemas.microsoft.com/office/drawing/2010/main" val="0"/>
              </a:ext>
            </a:extLst>
          </a:blip>
          <a:srcRect l="12224" t="1084" r="49020" b="167"/>
          <a:stretch/>
        </p:blipFill>
        <p:spPr>
          <a:xfrm>
            <a:off x="1175962" y="1072662"/>
            <a:ext cx="7100746" cy="10245498"/>
          </a:xfrm>
        </p:spPr>
      </p:pic>
      <p:pic>
        <p:nvPicPr>
          <p:cNvPr id="11" name="Picture 10"/>
          <p:cNvPicPr>
            <a:picLocks noChangeAspect="1"/>
          </p:cNvPicPr>
          <p:nvPr/>
        </p:nvPicPr>
        <p:blipFill>
          <a:blip r:embed="rId3"/>
          <a:stretch>
            <a:fillRect/>
          </a:stretch>
        </p:blipFill>
        <p:spPr>
          <a:xfrm>
            <a:off x="1206568" y="12344373"/>
            <a:ext cx="1889924" cy="609653"/>
          </a:xfrm>
          <a:prstGeom prst="rect">
            <a:avLst/>
          </a:prstGeom>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6" name="Line"/>
          <p:cNvSpPr/>
          <p:nvPr/>
        </p:nvSpPr>
        <p:spPr>
          <a:xfrm>
            <a:off x="1175962" y="11886090"/>
            <a:ext cx="22032076" cy="1"/>
          </a:xfrm>
          <a:prstGeom prst="line">
            <a:avLst/>
          </a:prstGeom>
          <a:ln w="25400">
            <a:solidFill>
              <a:srgbClr val="424242"/>
            </a:solidFill>
            <a:miter lim="400000"/>
          </a:ln>
        </p:spPr>
        <p:txBody>
          <a:bodyPr lIns="50800" tIns="50800" rIns="50800" bIns="50800" anchor="ctr"/>
          <a:lstStyle/>
          <a:p>
            <a:endParaRPr/>
          </a:p>
        </p:txBody>
      </p:sp>
      <p:sp>
        <p:nvSpPr>
          <p:cNvPr id="127" name="Capture the problem you're aiming to solve for your potential client in a single, coherent sentence."/>
          <p:cNvSpPr txBox="1"/>
          <p:nvPr/>
        </p:nvSpPr>
        <p:spPr>
          <a:xfrm>
            <a:off x="1175962" y="2348637"/>
            <a:ext cx="17882305" cy="14875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0000" spc="-500"/>
            </a:lvl1pPr>
          </a:lstStyle>
          <a:p>
            <a:r>
              <a:rPr lang="en-US" dirty="0" err="1" smtClean="0"/>
              <a:t>Hambatan</a:t>
            </a:r>
            <a:r>
              <a:rPr lang="en-US" dirty="0" smtClean="0"/>
              <a:t>.</a:t>
            </a:r>
            <a:endParaRPr dirty="0"/>
          </a:p>
        </p:txBody>
      </p:sp>
      <p:sp>
        <p:nvSpPr>
          <p:cNvPr id="128" name="Lorem ipsum dolor sit amet, consectetur adipiscing elit, sed do eiusmod tempor incididunt ut labore et dolore magna aliqua. Ut enim ad minim veniam, quis nostrud exercitation ullamco laboris nisi ut aliquip ex ea commodo consequat."/>
          <p:cNvSpPr txBox="1"/>
          <p:nvPr/>
        </p:nvSpPr>
        <p:spPr>
          <a:xfrm>
            <a:off x="1175962" y="4959266"/>
            <a:ext cx="19855238" cy="54209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200">
                <a:solidFill>
                  <a:srgbClr val="919191"/>
                </a:solidFill>
              </a:defRPr>
            </a:lvl1pPr>
          </a:lstStyle>
          <a:p>
            <a:r>
              <a:rPr lang="en-US" sz="3600" dirty="0" err="1" smtClean="0"/>
              <a:t>Dalam</a:t>
            </a:r>
            <a:r>
              <a:rPr lang="en-US" sz="3600" dirty="0" smtClean="0"/>
              <a:t> </a:t>
            </a:r>
            <a:r>
              <a:rPr lang="en-US" sz="3600" dirty="0" err="1" smtClean="0"/>
              <a:t>melakukan</a:t>
            </a:r>
            <a:r>
              <a:rPr lang="en-US" sz="3600" dirty="0" smtClean="0"/>
              <a:t> survey </a:t>
            </a:r>
            <a:r>
              <a:rPr lang="en-US" sz="3600" dirty="0" err="1" smtClean="0"/>
              <a:t>kepuasan</a:t>
            </a:r>
            <a:r>
              <a:rPr lang="en-US" sz="3600" dirty="0" smtClean="0"/>
              <a:t> </a:t>
            </a:r>
            <a:r>
              <a:rPr lang="en-US" sz="3600" dirty="0" err="1" smtClean="0"/>
              <a:t>pelanggan</a:t>
            </a:r>
            <a:r>
              <a:rPr lang="en-US" sz="3600" dirty="0" smtClean="0"/>
              <a:t>, </a:t>
            </a:r>
            <a:r>
              <a:rPr lang="en-US" sz="3600" dirty="0" err="1" smtClean="0"/>
              <a:t>ditemukan</a:t>
            </a:r>
            <a:r>
              <a:rPr lang="en-US" sz="3600" dirty="0" smtClean="0"/>
              <a:t> </a:t>
            </a:r>
            <a:r>
              <a:rPr lang="en-US" sz="3600" dirty="0" err="1" smtClean="0"/>
              <a:t>beberapa</a:t>
            </a:r>
            <a:r>
              <a:rPr lang="en-US" sz="3600" dirty="0" smtClean="0"/>
              <a:t> </a:t>
            </a:r>
            <a:r>
              <a:rPr lang="en-US" sz="3600" dirty="0" err="1" smtClean="0"/>
              <a:t>hambatan</a:t>
            </a:r>
            <a:r>
              <a:rPr lang="en-US" sz="3600" dirty="0" smtClean="0"/>
              <a:t> </a:t>
            </a:r>
            <a:r>
              <a:rPr lang="en-US" sz="3600" dirty="0" err="1" smtClean="0"/>
              <a:t>atau</a:t>
            </a:r>
            <a:r>
              <a:rPr lang="en-US" sz="3600" dirty="0" smtClean="0"/>
              <a:t> </a:t>
            </a:r>
            <a:r>
              <a:rPr lang="en-US" sz="3600" dirty="0" err="1" smtClean="0"/>
              <a:t>kendala</a:t>
            </a:r>
            <a:r>
              <a:rPr lang="en-US" sz="3600" dirty="0" smtClean="0"/>
              <a:t> di </a:t>
            </a:r>
            <a:r>
              <a:rPr lang="en-US" sz="3600" dirty="0" err="1" smtClean="0"/>
              <a:t>dalam</a:t>
            </a:r>
            <a:r>
              <a:rPr lang="en-US" sz="3600" dirty="0" smtClean="0"/>
              <a:t> </a:t>
            </a:r>
            <a:r>
              <a:rPr lang="en-US" sz="3600" dirty="0" err="1" smtClean="0"/>
              <a:t>pengerjaannya</a:t>
            </a:r>
            <a:r>
              <a:rPr lang="en-US" sz="3600" dirty="0" smtClean="0"/>
              <a:t> </a:t>
            </a:r>
            <a:r>
              <a:rPr lang="en-US" sz="3600" dirty="0" err="1" smtClean="0"/>
              <a:t>seperti</a:t>
            </a:r>
            <a:r>
              <a:rPr lang="en-US" sz="3600" dirty="0" smtClean="0"/>
              <a:t>:</a:t>
            </a:r>
          </a:p>
          <a:p>
            <a:endParaRPr lang="en-US" sz="3600" dirty="0"/>
          </a:p>
          <a:p>
            <a:pPr marL="514350" indent="-514350">
              <a:buAutoNum type="arabicPeriod"/>
            </a:pPr>
            <a:r>
              <a:rPr lang="en-US" sz="3600" dirty="0" err="1" smtClean="0"/>
              <a:t>Responden</a:t>
            </a:r>
            <a:r>
              <a:rPr lang="en-US" sz="3600" dirty="0" smtClean="0"/>
              <a:t> yang </a:t>
            </a:r>
            <a:r>
              <a:rPr lang="en-US" sz="3600" dirty="0" err="1" smtClean="0"/>
              <a:t>tidak</a:t>
            </a:r>
            <a:r>
              <a:rPr lang="en-US" sz="3600" dirty="0" smtClean="0"/>
              <a:t> </a:t>
            </a:r>
            <a:r>
              <a:rPr lang="en-US" sz="3600" dirty="0" err="1" smtClean="0"/>
              <a:t>mau</a:t>
            </a:r>
            <a:r>
              <a:rPr lang="en-US" sz="3600" dirty="0" smtClean="0"/>
              <a:t> </a:t>
            </a:r>
            <a:r>
              <a:rPr lang="en-US" sz="3600" dirty="0" err="1" smtClean="0"/>
              <a:t>mengisi</a:t>
            </a:r>
            <a:r>
              <a:rPr lang="en-US" sz="3600" dirty="0" smtClean="0"/>
              <a:t> survey, </a:t>
            </a:r>
            <a:r>
              <a:rPr lang="en-US" sz="3600" dirty="0" err="1" smtClean="0"/>
              <a:t>karena</a:t>
            </a:r>
            <a:r>
              <a:rPr lang="en-US" sz="3600" dirty="0" smtClean="0"/>
              <a:t> </a:t>
            </a:r>
            <a:r>
              <a:rPr lang="en-US" sz="3600" dirty="0" err="1" smtClean="0"/>
              <a:t>telah</a:t>
            </a:r>
            <a:r>
              <a:rPr lang="en-US" sz="3600" dirty="0" smtClean="0"/>
              <a:t> </a:t>
            </a:r>
            <a:r>
              <a:rPr lang="en-US" sz="3600" dirty="0" err="1" smtClean="0"/>
              <a:t>mengisi</a:t>
            </a:r>
            <a:r>
              <a:rPr lang="en-US" sz="3600" dirty="0" smtClean="0"/>
              <a:t> </a:t>
            </a:r>
            <a:r>
              <a:rPr lang="en-US" sz="3600" dirty="0" smtClean="0"/>
              <a:t>scan barcode </a:t>
            </a:r>
            <a:r>
              <a:rPr lang="en-US" sz="3600" dirty="0" err="1" smtClean="0"/>
              <a:t>kehadiran</a:t>
            </a:r>
            <a:r>
              <a:rPr lang="en-US" sz="3600" dirty="0" smtClean="0"/>
              <a:t>.</a:t>
            </a:r>
            <a:endParaRPr lang="en-US" sz="3600" dirty="0" smtClean="0"/>
          </a:p>
          <a:p>
            <a:pPr marL="514350" indent="-514350">
              <a:buAutoNum type="arabicPeriod"/>
            </a:pPr>
            <a:r>
              <a:rPr lang="en-US" sz="3600" dirty="0"/>
              <a:t>Souvenir yang </a:t>
            </a:r>
            <a:r>
              <a:rPr lang="en-US" sz="3600" dirty="0" err="1"/>
              <a:t>ditawarkan</a:t>
            </a:r>
            <a:r>
              <a:rPr lang="en-US" sz="3600" dirty="0"/>
              <a:t> </a:t>
            </a:r>
            <a:r>
              <a:rPr lang="en-US" sz="3600" dirty="0" err="1" smtClean="0"/>
              <a:t>sudah</a:t>
            </a:r>
            <a:r>
              <a:rPr lang="en-US" sz="3600" dirty="0" smtClean="0"/>
              <a:t> </a:t>
            </a:r>
            <a:r>
              <a:rPr lang="en-US" sz="3600" dirty="0" err="1" smtClean="0"/>
              <a:t>habis</a:t>
            </a:r>
            <a:r>
              <a:rPr lang="en-US" sz="3600" dirty="0" smtClean="0"/>
              <a:t> </a:t>
            </a:r>
            <a:r>
              <a:rPr lang="en-US" sz="3600" dirty="0" err="1" smtClean="0"/>
              <a:t>sehingga</a:t>
            </a:r>
            <a:r>
              <a:rPr lang="en-US" sz="3600" dirty="0" smtClean="0"/>
              <a:t> </a:t>
            </a:r>
            <a:r>
              <a:rPr lang="en-US" sz="3600" dirty="0" err="1" smtClean="0"/>
              <a:t>tidak</a:t>
            </a:r>
            <a:r>
              <a:rPr lang="en-US" sz="3600" dirty="0" smtClean="0"/>
              <a:t> </a:t>
            </a:r>
            <a:r>
              <a:rPr lang="en-US" sz="3600" dirty="0" err="1" smtClean="0"/>
              <a:t>menarik</a:t>
            </a:r>
            <a:r>
              <a:rPr lang="en-US" sz="3600" dirty="0" smtClean="0"/>
              <a:t> </a:t>
            </a:r>
            <a:r>
              <a:rPr lang="en-US" sz="3600" dirty="0" err="1" smtClean="0"/>
              <a:t>perhatian</a:t>
            </a:r>
            <a:r>
              <a:rPr lang="en-US" sz="3600" dirty="0" smtClean="0"/>
              <a:t> </a:t>
            </a:r>
            <a:r>
              <a:rPr lang="en-US" sz="3600" dirty="0" err="1" smtClean="0"/>
              <a:t>bagi</a:t>
            </a:r>
            <a:r>
              <a:rPr lang="en-US" sz="3600" dirty="0" smtClean="0"/>
              <a:t> </a:t>
            </a:r>
            <a:r>
              <a:rPr lang="en-US" sz="3600" dirty="0" err="1" smtClean="0"/>
              <a:t>responden</a:t>
            </a:r>
            <a:r>
              <a:rPr lang="en-US" sz="3600" dirty="0" smtClean="0"/>
              <a:t>.</a:t>
            </a:r>
          </a:p>
          <a:p>
            <a:pPr marL="514350" indent="-514350">
              <a:buAutoNum type="arabicPeriod"/>
            </a:pPr>
            <a:r>
              <a:rPr lang="en-US" sz="3600" dirty="0" err="1" smtClean="0"/>
              <a:t>Responden</a:t>
            </a:r>
            <a:r>
              <a:rPr lang="en-US" sz="3600" dirty="0" smtClean="0"/>
              <a:t> </a:t>
            </a:r>
            <a:r>
              <a:rPr lang="en-US" sz="3600" dirty="0" err="1" smtClean="0"/>
              <a:t>tidak</a:t>
            </a:r>
            <a:r>
              <a:rPr lang="en-US" sz="3600" dirty="0" smtClean="0"/>
              <a:t> </a:t>
            </a:r>
            <a:r>
              <a:rPr lang="en-US" sz="3600" dirty="0" err="1" smtClean="0"/>
              <a:t>mau</a:t>
            </a:r>
            <a:r>
              <a:rPr lang="en-US" sz="3600" dirty="0" smtClean="0"/>
              <a:t> </a:t>
            </a:r>
            <a:r>
              <a:rPr lang="en-US" sz="3600" dirty="0" err="1" smtClean="0"/>
              <a:t>mengisi</a:t>
            </a:r>
            <a:r>
              <a:rPr lang="en-US" sz="3600" dirty="0"/>
              <a:t> </a:t>
            </a:r>
            <a:r>
              <a:rPr lang="en-US" sz="3600" dirty="0" smtClean="0"/>
              <a:t>survey </a:t>
            </a:r>
            <a:r>
              <a:rPr lang="en-US" sz="3600" dirty="0" err="1" smtClean="0"/>
              <a:t>secara</a:t>
            </a:r>
            <a:r>
              <a:rPr lang="en-US" sz="3600" dirty="0" smtClean="0"/>
              <a:t> </a:t>
            </a:r>
            <a:r>
              <a:rPr lang="en-US" sz="3600" dirty="0" err="1" smtClean="0"/>
              <a:t>tertulis</a:t>
            </a:r>
            <a:r>
              <a:rPr lang="en-US" sz="3600" dirty="0" smtClean="0"/>
              <a:t>.</a:t>
            </a:r>
            <a:endParaRPr lang="en-US" sz="3600" dirty="0"/>
          </a:p>
          <a:p>
            <a:endParaRPr lang="en-US" sz="3600" dirty="0"/>
          </a:p>
          <a:p>
            <a:pPr marL="514350" indent="-514350">
              <a:buAutoNum type="arabicPeriod"/>
            </a:pPr>
            <a:endParaRPr lang="en-US" sz="3600" dirty="0" smtClean="0"/>
          </a:p>
        </p:txBody>
      </p:sp>
      <p:pic>
        <p:nvPicPr>
          <p:cNvPr id="5" name="Picture 4"/>
          <p:cNvPicPr>
            <a:picLocks noChangeAspect="1"/>
          </p:cNvPicPr>
          <p:nvPr/>
        </p:nvPicPr>
        <p:blipFill>
          <a:blip r:embed="rId2"/>
          <a:stretch>
            <a:fillRect/>
          </a:stretch>
        </p:blipFill>
        <p:spPr>
          <a:xfrm>
            <a:off x="1206568" y="12344373"/>
            <a:ext cx="1889924" cy="609653"/>
          </a:xfrm>
          <a:prstGeom prst="rect">
            <a:avLst/>
          </a:prstGeom>
        </p:spPr>
      </p:pic>
    </p:spTree>
    <p:extLst>
      <p:ext uri="{BB962C8B-B14F-4D97-AF65-F5344CB8AC3E}">
        <p14:creationId xmlns:p14="http://schemas.microsoft.com/office/powerpoint/2010/main" val="1399606055"/>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126" name="Line"/>
          <p:cNvSpPr/>
          <p:nvPr/>
        </p:nvSpPr>
        <p:spPr>
          <a:xfrm>
            <a:off x="1175962" y="11886090"/>
            <a:ext cx="22032076" cy="1"/>
          </a:xfrm>
          <a:prstGeom prst="line">
            <a:avLst/>
          </a:prstGeom>
          <a:ln w="25400">
            <a:solidFill>
              <a:srgbClr val="424242"/>
            </a:solidFill>
            <a:miter lim="400000"/>
          </a:ln>
        </p:spPr>
        <p:txBody>
          <a:bodyPr lIns="50800" tIns="50800" rIns="50800" bIns="50800" anchor="ctr"/>
          <a:lstStyle/>
          <a:p>
            <a:endParaRPr/>
          </a:p>
        </p:txBody>
      </p:sp>
      <p:sp>
        <p:nvSpPr>
          <p:cNvPr id="127" name="Capture the problem you're aiming to solve for your potential client in a single, coherent sentence."/>
          <p:cNvSpPr txBox="1"/>
          <p:nvPr/>
        </p:nvSpPr>
        <p:spPr>
          <a:xfrm>
            <a:off x="1175962" y="1656140"/>
            <a:ext cx="17882305" cy="28725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0000" spc="-500"/>
            </a:lvl1pPr>
          </a:lstStyle>
          <a:p>
            <a:r>
              <a:rPr lang="en-US" spc="-300" dirty="0" err="1" smtClean="0">
                <a:solidFill>
                  <a:schemeClr val="tx2">
                    <a:lumMod val="10000"/>
                  </a:schemeClr>
                </a:solidFill>
              </a:rPr>
              <a:t>Karakteristik</a:t>
            </a:r>
            <a:r>
              <a:rPr lang="en-US" spc="-300" dirty="0" smtClean="0">
                <a:solidFill>
                  <a:schemeClr val="tx2">
                    <a:lumMod val="10000"/>
                  </a:schemeClr>
                </a:solidFill>
              </a:rPr>
              <a:t> Survey </a:t>
            </a:r>
            <a:r>
              <a:rPr lang="en-US" spc="-300" dirty="0" err="1" smtClean="0">
                <a:solidFill>
                  <a:schemeClr val="tx2">
                    <a:lumMod val="10000"/>
                  </a:schemeClr>
                </a:solidFill>
              </a:rPr>
              <a:t>Kepuasan</a:t>
            </a:r>
            <a:r>
              <a:rPr lang="en-US" spc="-300" dirty="0" smtClean="0">
                <a:solidFill>
                  <a:schemeClr val="tx2">
                    <a:lumMod val="10000"/>
                  </a:schemeClr>
                </a:solidFill>
              </a:rPr>
              <a:t> </a:t>
            </a:r>
            <a:r>
              <a:rPr lang="en-US" spc="-300" dirty="0" err="1" smtClean="0">
                <a:solidFill>
                  <a:schemeClr val="tx2">
                    <a:lumMod val="10000"/>
                  </a:schemeClr>
                </a:solidFill>
              </a:rPr>
              <a:t>Pelanggan</a:t>
            </a:r>
            <a:endParaRPr spc="-300" dirty="0">
              <a:solidFill>
                <a:schemeClr val="tx2">
                  <a:lumMod val="10000"/>
                </a:schemeClr>
              </a:solidFill>
            </a:endParaRPr>
          </a:p>
        </p:txBody>
      </p:sp>
      <p:sp>
        <p:nvSpPr>
          <p:cNvPr id="128" name="Lorem ipsum dolor sit amet, consectetur adipiscing elit, sed do eiusmod tempor incididunt ut labore et dolore magna aliqua. Ut enim ad minim veniam, quis nostrud exercitation ullamco laboris nisi ut aliquip ex ea commodo consequat."/>
          <p:cNvSpPr txBox="1"/>
          <p:nvPr/>
        </p:nvSpPr>
        <p:spPr>
          <a:xfrm>
            <a:off x="1175962" y="6494119"/>
            <a:ext cx="22032076" cy="12844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200">
                <a:solidFill>
                  <a:srgbClr val="919191"/>
                </a:solidFill>
              </a:defRPr>
            </a:lvl1pPr>
          </a:lstStyle>
          <a:p>
            <a:r>
              <a:rPr lang="en-US" dirty="0" err="1" smtClean="0">
                <a:solidFill>
                  <a:schemeClr val="bg2">
                    <a:lumMod val="50000"/>
                  </a:schemeClr>
                </a:solidFill>
              </a:rPr>
              <a:t>Kuesioner</a:t>
            </a:r>
            <a:r>
              <a:rPr lang="en-US" dirty="0" smtClean="0">
                <a:solidFill>
                  <a:schemeClr val="bg2">
                    <a:lumMod val="50000"/>
                  </a:schemeClr>
                </a:solidFill>
              </a:rPr>
              <a:t> </a:t>
            </a:r>
            <a:r>
              <a:rPr lang="en-US" dirty="0" err="1" smtClean="0">
                <a:solidFill>
                  <a:schemeClr val="bg2">
                    <a:lumMod val="50000"/>
                  </a:schemeClr>
                </a:solidFill>
              </a:rPr>
              <a:t>disebar</a:t>
            </a:r>
            <a:r>
              <a:rPr lang="en-US" dirty="0">
                <a:solidFill>
                  <a:schemeClr val="bg2">
                    <a:lumMod val="50000"/>
                  </a:schemeClr>
                </a:solidFill>
              </a:rPr>
              <a:t> </a:t>
            </a:r>
            <a:r>
              <a:rPr lang="en-US" dirty="0" err="1" smtClean="0">
                <a:solidFill>
                  <a:schemeClr val="bg2">
                    <a:lumMod val="50000"/>
                  </a:schemeClr>
                </a:solidFill>
              </a:rPr>
              <a:t>dengan</a:t>
            </a:r>
            <a:r>
              <a:rPr lang="en-US" dirty="0" smtClean="0">
                <a:solidFill>
                  <a:schemeClr val="bg2">
                    <a:lumMod val="50000"/>
                  </a:schemeClr>
                </a:solidFill>
              </a:rPr>
              <a:t> target </a:t>
            </a:r>
            <a:r>
              <a:rPr lang="en-US" dirty="0" err="1" smtClean="0">
                <a:solidFill>
                  <a:schemeClr val="bg2">
                    <a:lumMod val="50000"/>
                  </a:schemeClr>
                </a:solidFill>
              </a:rPr>
              <a:t>seluruh</a:t>
            </a:r>
            <a:r>
              <a:rPr lang="en-US" dirty="0" smtClean="0">
                <a:solidFill>
                  <a:schemeClr val="bg2">
                    <a:lumMod val="50000"/>
                  </a:schemeClr>
                </a:solidFill>
              </a:rPr>
              <a:t> </a:t>
            </a:r>
            <a:r>
              <a:rPr lang="en-US" dirty="0" err="1" smtClean="0">
                <a:solidFill>
                  <a:schemeClr val="bg2">
                    <a:lumMod val="50000"/>
                  </a:schemeClr>
                </a:solidFill>
              </a:rPr>
              <a:t>pengunjung</a:t>
            </a:r>
            <a:r>
              <a:rPr lang="en-US" dirty="0" smtClean="0">
                <a:solidFill>
                  <a:schemeClr val="bg2">
                    <a:lumMod val="50000"/>
                  </a:schemeClr>
                </a:solidFill>
              </a:rPr>
              <a:t> acara </a:t>
            </a:r>
            <a:r>
              <a:rPr lang="en-US" dirty="0" smtClean="0">
                <a:solidFill>
                  <a:schemeClr val="bg2">
                    <a:lumMod val="50000"/>
                  </a:schemeClr>
                </a:solidFill>
              </a:rPr>
              <a:t>GPFE</a:t>
            </a:r>
            <a:r>
              <a:rPr lang="en-US" dirty="0" smtClean="0">
                <a:solidFill>
                  <a:schemeClr val="bg2">
                    <a:lumMod val="50000"/>
                  </a:schemeClr>
                </a:solidFill>
              </a:rPr>
              <a:t> </a:t>
            </a:r>
            <a:r>
              <a:rPr lang="en-US" dirty="0" err="1" smtClean="0">
                <a:solidFill>
                  <a:schemeClr val="bg2">
                    <a:lumMod val="50000"/>
                  </a:schemeClr>
                </a:solidFill>
              </a:rPr>
              <a:t>pada</a:t>
            </a:r>
            <a:r>
              <a:rPr lang="en-US" dirty="0" smtClean="0">
                <a:solidFill>
                  <a:schemeClr val="bg2">
                    <a:lumMod val="50000"/>
                  </a:schemeClr>
                </a:solidFill>
              </a:rPr>
              <a:t> </a:t>
            </a:r>
            <a:r>
              <a:rPr lang="en-US" dirty="0" err="1" smtClean="0">
                <a:solidFill>
                  <a:schemeClr val="bg2">
                    <a:lumMod val="50000"/>
                  </a:schemeClr>
                </a:solidFill>
              </a:rPr>
              <a:t>umumnya</a:t>
            </a:r>
            <a:r>
              <a:rPr lang="en-US" dirty="0">
                <a:solidFill>
                  <a:schemeClr val="bg2">
                    <a:lumMod val="50000"/>
                  </a:schemeClr>
                </a:solidFill>
              </a:rPr>
              <a:t> </a:t>
            </a:r>
            <a:r>
              <a:rPr lang="en-US" dirty="0" err="1" smtClean="0">
                <a:solidFill>
                  <a:schemeClr val="bg2">
                    <a:lumMod val="50000"/>
                  </a:schemeClr>
                </a:solidFill>
              </a:rPr>
              <a:t>dan</a:t>
            </a:r>
            <a:r>
              <a:rPr lang="en-US" dirty="0" smtClean="0">
                <a:solidFill>
                  <a:schemeClr val="bg2">
                    <a:lumMod val="50000"/>
                  </a:schemeClr>
                </a:solidFill>
              </a:rPr>
              <a:t> </a:t>
            </a:r>
            <a:r>
              <a:rPr lang="en-US" dirty="0" err="1" smtClean="0">
                <a:solidFill>
                  <a:schemeClr val="bg2">
                    <a:lumMod val="50000"/>
                  </a:schemeClr>
                </a:solidFill>
              </a:rPr>
              <a:t>pengunjung</a:t>
            </a:r>
            <a:r>
              <a:rPr lang="en-US" dirty="0" smtClean="0">
                <a:solidFill>
                  <a:schemeClr val="bg2">
                    <a:lumMod val="50000"/>
                  </a:schemeClr>
                </a:solidFill>
              </a:rPr>
              <a:t> booth </a:t>
            </a:r>
            <a:r>
              <a:rPr lang="en-US" dirty="0" err="1" smtClean="0">
                <a:solidFill>
                  <a:schemeClr val="bg2">
                    <a:lumMod val="50000"/>
                  </a:schemeClr>
                </a:solidFill>
              </a:rPr>
              <a:t>Chitose</a:t>
            </a:r>
            <a:r>
              <a:rPr lang="en-US" dirty="0" smtClean="0">
                <a:solidFill>
                  <a:schemeClr val="bg2">
                    <a:lumMod val="50000"/>
                  </a:schemeClr>
                </a:solidFill>
              </a:rPr>
              <a:t> </a:t>
            </a:r>
            <a:r>
              <a:rPr lang="en-US" dirty="0" err="1" smtClean="0">
                <a:solidFill>
                  <a:schemeClr val="bg2">
                    <a:lumMod val="50000"/>
                  </a:schemeClr>
                </a:solidFill>
              </a:rPr>
              <a:t>khususnya</a:t>
            </a:r>
            <a:r>
              <a:rPr lang="en-US" dirty="0" smtClean="0">
                <a:solidFill>
                  <a:schemeClr val="bg2">
                    <a:lumMod val="50000"/>
                  </a:schemeClr>
                </a:solidFill>
              </a:rPr>
              <a:t>.</a:t>
            </a:r>
            <a:endParaRPr dirty="0">
              <a:solidFill>
                <a:schemeClr val="bg2">
                  <a:lumMod val="50000"/>
                </a:schemeClr>
              </a:solidFill>
            </a:endParaRPr>
          </a:p>
        </p:txBody>
      </p:sp>
      <p:pic>
        <p:nvPicPr>
          <p:cNvPr id="5" name="Picture 4"/>
          <p:cNvPicPr>
            <a:picLocks noChangeAspect="1"/>
          </p:cNvPicPr>
          <p:nvPr/>
        </p:nvPicPr>
        <p:blipFill>
          <a:blip r:embed="rId2"/>
          <a:stretch>
            <a:fillRect/>
          </a:stretch>
        </p:blipFill>
        <p:spPr>
          <a:xfrm>
            <a:off x="1206568" y="12344373"/>
            <a:ext cx="1889924" cy="609653"/>
          </a:xfrm>
          <a:prstGeom prst="rect">
            <a:avLst/>
          </a:prstGeom>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6D6D6"/>
        </a:solidFill>
        <a:effectLst/>
      </p:bgPr>
    </p:bg>
    <p:spTree>
      <p:nvGrpSpPr>
        <p:cNvPr id="1" name=""/>
        <p:cNvGrpSpPr/>
        <p:nvPr/>
      </p:nvGrpSpPr>
      <p:grpSpPr>
        <a:xfrm>
          <a:off x="0" y="0"/>
          <a:ext cx="0" cy="0"/>
          <a:chOff x="0" y="0"/>
          <a:chExt cx="0" cy="0"/>
        </a:xfrm>
      </p:grpSpPr>
      <p:sp>
        <p:nvSpPr>
          <p:cNvPr id="99" name="Line"/>
          <p:cNvSpPr/>
          <p:nvPr/>
        </p:nvSpPr>
        <p:spPr>
          <a:xfrm>
            <a:off x="1175963" y="6539198"/>
            <a:ext cx="22032076" cy="1"/>
          </a:xfrm>
          <a:prstGeom prst="line">
            <a:avLst/>
          </a:prstGeom>
          <a:ln w="25400">
            <a:solidFill>
              <a:srgbClr val="000000"/>
            </a:solidFill>
            <a:miter lim="400000"/>
          </a:ln>
        </p:spPr>
        <p:txBody>
          <a:bodyPr lIns="50800" tIns="50800" rIns="50800" bIns="50800" anchor="ctr"/>
          <a:lstStyle/>
          <a:p>
            <a:endParaRPr/>
          </a:p>
        </p:txBody>
      </p:sp>
      <p:sp>
        <p:nvSpPr>
          <p:cNvPr id="100" name="Line"/>
          <p:cNvSpPr/>
          <p:nvPr/>
        </p:nvSpPr>
        <p:spPr>
          <a:xfrm>
            <a:off x="1175963" y="8780615"/>
            <a:ext cx="22032076" cy="1"/>
          </a:xfrm>
          <a:prstGeom prst="line">
            <a:avLst/>
          </a:prstGeom>
          <a:ln w="25400">
            <a:solidFill>
              <a:srgbClr val="000000"/>
            </a:solidFill>
            <a:miter lim="400000"/>
          </a:ln>
        </p:spPr>
        <p:txBody>
          <a:bodyPr lIns="50800" tIns="50800" rIns="50800" bIns="50800" anchor="ctr"/>
          <a:lstStyle/>
          <a:p>
            <a:endParaRPr/>
          </a:p>
        </p:txBody>
      </p:sp>
      <p:sp>
        <p:nvSpPr>
          <p:cNvPr id="101" name="Line"/>
          <p:cNvSpPr/>
          <p:nvPr/>
        </p:nvSpPr>
        <p:spPr>
          <a:xfrm>
            <a:off x="1175963" y="11022032"/>
            <a:ext cx="22032076" cy="1"/>
          </a:xfrm>
          <a:prstGeom prst="line">
            <a:avLst/>
          </a:prstGeom>
          <a:ln w="25400">
            <a:solidFill>
              <a:srgbClr val="000000"/>
            </a:solidFill>
            <a:miter lim="400000"/>
          </a:ln>
        </p:spPr>
        <p:txBody>
          <a:bodyPr lIns="50800" tIns="50800" rIns="50800" bIns="50800" anchor="ctr"/>
          <a:lstStyle/>
          <a:p>
            <a:endParaRPr/>
          </a:p>
        </p:txBody>
      </p:sp>
      <p:sp>
        <p:nvSpPr>
          <p:cNvPr id="102" name="1. Introduction"/>
          <p:cNvSpPr txBox="1"/>
          <p:nvPr/>
        </p:nvSpPr>
        <p:spPr>
          <a:xfrm>
            <a:off x="1175964" y="4742446"/>
            <a:ext cx="5305940" cy="14875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nSpc>
                <a:spcPct val="90000"/>
              </a:lnSpc>
              <a:defRPr sz="10000" spc="-500">
                <a:solidFill>
                  <a:srgbClr val="000000"/>
                </a:solidFill>
              </a:defRPr>
            </a:lvl1pPr>
          </a:lstStyle>
          <a:p>
            <a:r>
              <a:rPr dirty="0"/>
              <a:t>1. </a:t>
            </a:r>
            <a:r>
              <a:rPr lang="en-US" dirty="0" smtClean="0"/>
              <a:t>Product</a:t>
            </a:r>
            <a:endParaRPr dirty="0"/>
          </a:p>
        </p:txBody>
      </p:sp>
      <p:sp>
        <p:nvSpPr>
          <p:cNvPr id="103" name="2. Problem"/>
          <p:cNvSpPr txBox="1"/>
          <p:nvPr/>
        </p:nvSpPr>
        <p:spPr>
          <a:xfrm>
            <a:off x="9913915" y="4742446"/>
            <a:ext cx="3936975" cy="14875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nSpc>
                <a:spcPct val="90000"/>
              </a:lnSpc>
              <a:defRPr sz="10000" spc="-500">
                <a:solidFill>
                  <a:srgbClr val="000000"/>
                </a:solidFill>
              </a:defRPr>
            </a:lvl1pPr>
          </a:lstStyle>
          <a:p>
            <a:r>
              <a:rPr dirty="0"/>
              <a:t>2. </a:t>
            </a:r>
            <a:r>
              <a:rPr dirty="0" smtClean="0"/>
              <a:t>Pr</a:t>
            </a:r>
            <a:r>
              <a:rPr lang="en-US" dirty="0" smtClean="0"/>
              <a:t>ice</a:t>
            </a:r>
            <a:endParaRPr dirty="0"/>
          </a:p>
        </p:txBody>
      </p:sp>
      <p:sp>
        <p:nvSpPr>
          <p:cNvPr id="104" name="3. Solution"/>
          <p:cNvSpPr txBox="1"/>
          <p:nvPr/>
        </p:nvSpPr>
        <p:spPr>
          <a:xfrm>
            <a:off x="1175964" y="6916114"/>
            <a:ext cx="6602770" cy="14875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nSpc>
                <a:spcPct val="90000"/>
              </a:lnSpc>
              <a:defRPr sz="10000" spc="-500">
                <a:solidFill>
                  <a:srgbClr val="000000"/>
                </a:solidFill>
              </a:defRPr>
            </a:lvl1pPr>
          </a:lstStyle>
          <a:p>
            <a:r>
              <a:rPr dirty="0"/>
              <a:t>3. </a:t>
            </a:r>
            <a:r>
              <a:rPr lang="en-US" dirty="0" smtClean="0"/>
              <a:t>Promotion</a:t>
            </a:r>
            <a:endParaRPr dirty="0"/>
          </a:p>
        </p:txBody>
      </p:sp>
      <p:sp>
        <p:nvSpPr>
          <p:cNvPr id="105" name="4. About Us"/>
          <p:cNvSpPr txBox="1"/>
          <p:nvPr/>
        </p:nvSpPr>
        <p:spPr>
          <a:xfrm>
            <a:off x="9913915" y="6899631"/>
            <a:ext cx="4223913" cy="14875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nSpc>
                <a:spcPct val="90000"/>
              </a:lnSpc>
              <a:defRPr sz="10000" spc="-500">
                <a:solidFill>
                  <a:srgbClr val="000000"/>
                </a:solidFill>
              </a:defRPr>
            </a:lvl1pPr>
          </a:lstStyle>
          <a:p>
            <a:r>
              <a:rPr dirty="0"/>
              <a:t>4. </a:t>
            </a:r>
            <a:r>
              <a:rPr lang="en-US" dirty="0" smtClean="0"/>
              <a:t>Place</a:t>
            </a:r>
            <a:endParaRPr dirty="0"/>
          </a:p>
        </p:txBody>
      </p:sp>
      <p:sp>
        <p:nvSpPr>
          <p:cNvPr id="108" name="7. Next Steps"/>
          <p:cNvSpPr txBox="1"/>
          <p:nvPr/>
        </p:nvSpPr>
        <p:spPr>
          <a:xfrm>
            <a:off x="1269998" y="9706158"/>
            <a:ext cx="19972217" cy="6011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nSpc>
                <a:spcPct val="90000"/>
              </a:lnSpc>
              <a:defRPr sz="10000" spc="-500">
                <a:solidFill>
                  <a:srgbClr val="000000"/>
                </a:solidFill>
              </a:defRPr>
            </a:lvl1pPr>
          </a:lstStyle>
          <a:p>
            <a:endParaRPr sz="3600" dirty="0"/>
          </a:p>
        </p:txBody>
      </p:sp>
      <p:sp>
        <p:nvSpPr>
          <p:cNvPr id="109" name="Agenda"/>
          <p:cNvSpPr txBox="1"/>
          <p:nvPr/>
        </p:nvSpPr>
        <p:spPr>
          <a:xfrm>
            <a:off x="1175963" y="674275"/>
            <a:ext cx="11473812" cy="14441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solidFill>
                  <a:srgbClr val="000000"/>
                </a:solidFill>
              </a:defRPr>
            </a:lvl1pPr>
          </a:lstStyle>
          <a:p>
            <a:r>
              <a:rPr lang="en-US" sz="8000" dirty="0" smtClean="0"/>
              <a:t>Survey Section</a:t>
            </a:r>
            <a:endParaRPr sz="8000" dirty="0"/>
          </a:p>
        </p:txBody>
      </p:sp>
      <p:sp>
        <p:nvSpPr>
          <p:cNvPr id="2" name="TextBox 1"/>
          <p:cNvSpPr txBox="1"/>
          <p:nvPr/>
        </p:nvSpPr>
        <p:spPr>
          <a:xfrm>
            <a:off x="1175963" y="9287904"/>
            <a:ext cx="18079192" cy="18015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3200" dirty="0">
                <a:solidFill>
                  <a:schemeClr val="tx2">
                    <a:lumMod val="25000"/>
                  </a:schemeClr>
                </a:solidFill>
              </a:rPr>
              <a:t>Survey </a:t>
            </a:r>
            <a:r>
              <a:rPr lang="en-US" sz="3200" dirty="0" err="1">
                <a:solidFill>
                  <a:schemeClr val="tx2">
                    <a:lumMod val="25000"/>
                  </a:schemeClr>
                </a:solidFill>
              </a:rPr>
              <a:t>dilakukan</a:t>
            </a:r>
            <a:r>
              <a:rPr lang="en-US" sz="3200" dirty="0">
                <a:solidFill>
                  <a:schemeClr val="tx2">
                    <a:lumMod val="25000"/>
                  </a:schemeClr>
                </a:solidFill>
              </a:rPr>
              <a:t> </a:t>
            </a:r>
            <a:r>
              <a:rPr lang="en-US" sz="3200" dirty="0" err="1">
                <a:solidFill>
                  <a:schemeClr val="tx2">
                    <a:lumMod val="25000"/>
                  </a:schemeClr>
                </a:solidFill>
              </a:rPr>
              <a:t>dengan</a:t>
            </a:r>
            <a:r>
              <a:rPr lang="en-US" sz="3200" dirty="0">
                <a:solidFill>
                  <a:schemeClr val="tx2">
                    <a:lumMod val="25000"/>
                  </a:schemeClr>
                </a:solidFill>
              </a:rPr>
              <a:t> </a:t>
            </a:r>
            <a:r>
              <a:rPr lang="en-US" sz="3200" dirty="0" err="1">
                <a:solidFill>
                  <a:schemeClr val="tx2">
                    <a:lumMod val="25000"/>
                  </a:schemeClr>
                </a:solidFill>
              </a:rPr>
              <a:t>menggunakan</a:t>
            </a:r>
            <a:r>
              <a:rPr lang="en-US" sz="3200" dirty="0">
                <a:solidFill>
                  <a:schemeClr val="tx2">
                    <a:lumMod val="25000"/>
                  </a:schemeClr>
                </a:solidFill>
              </a:rPr>
              <a:t> </a:t>
            </a:r>
            <a:r>
              <a:rPr lang="en-US" sz="3200" b="1" dirty="0">
                <a:solidFill>
                  <a:schemeClr val="tx2">
                    <a:lumMod val="25000"/>
                  </a:schemeClr>
                </a:solidFill>
              </a:rPr>
              <a:t>4</a:t>
            </a:r>
            <a:r>
              <a:rPr lang="en-US" sz="3200" dirty="0">
                <a:solidFill>
                  <a:schemeClr val="tx2">
                    <a:lumMod val="25000"/>
                  </a:schemeClr>
                </a:solidFill>
              </a:rPr>
              <a:t> </a:t>
            </a:r>
            <a:r>
              <a:rPr lang="en-US" sz="3200" dirty="0" err="1" smtClean="0">
                <a:solidFill>
                  <a:schemeClr val="tx2">
                    <a:lumMod val="25000"/>
                  </a:schemeClr>
                </a:solidFill>
              </a:rPr>
              <a:t>variabel</a:t>
            </a:r>
            <a:r>
              <a:rPr lang="en-US" sz="3200" dirty="0" smtClean="0">
                <a:solidFill>
                  <a:schemeClr val="tx2">
                    <a:lumMod val="25000"/>
                  </a:schemeClr>
                </a:solidFill>
              </a:rPr>
              <a:t>, </a:t>
            </a:r>
            <a:r>
              <a:rPr lang="en-US" sz="3200" b="1" dirty="0">
                <a:solidFill>
                  <a:schemeClr val="tx2">
                    <a:lumMod val="25000"/>
                  </a:schemeClr>
                </a:solidFill>
              </a:rPr>
              <a:t>8</a:t>
            </a:r>
            <a:r>
              <a:rPr lang="en-US" sz="3200" dirty="0" smtClean="0">
                <a:solidFill>
                  <a:schemeClr val="tx2">
                    <a:lumMod val="25000"/>
                  </a:schemeClr>
                </a:solidFill>
              </a:rPr>
              <a:t> </a:t>
            </a:r>
            <a:r>
              <a:rPr lang="en-US" sz="3200" dirty="0" err="1">
                <a:solidFill>
                  <a:schemeClr val="tx2">
                    <a:lumMod val="25000"/>
                  </a:schemeClr>
                </a:solidFill>
              </a:rPr>
              <a:t>dimensi</a:t>
            </a:r>
            <a:r>
              <a:rPr lang="en-US" sz="3200" dirty="0">
                <a:solidFill>
                  <a:schemeClr val="tx2">
                    <a:lumMod val="25000"/>
                  </a:schemeClr>
                </a:solidFill>
              </a:rPr>
              <a:t> </a:t>
            </a:r>
            <a:r>
              <a:rPr lang="en-US" sz="3200" dirty="0" err="1">
                <a:solidFill>
                  <a:schemeClr val="tx2">
                    <a:lumMod val="25000"/>
                  </a:schemeClr>
                </a:solidFill>
              </a:rPr>
              <a:t>dan</a:t>
            </a:r>
            <a:r>
              <a:rPr lang="en-US" sz="3200" dirty="0">
                <a:solidFill>
                  <a:schemeClr val="tx2">
                    <a:lumMod val="25000"/>
                  </a:schemeClr>
                </a:solidFill>
              </a:rPr>
              <a:t> </a:t>
            </a:r>
            <a:r>
              <a:rPr lang="en-US" sz="3200" b="1" dirty="0" smtClean="0">
                <a:solidFill>
                  <a:schemeClr val="tx2">
                    <a:lumMod val="25000"/>
                  </a:schemeClr>
                </a:solidFill>
              </a:rPr>
              <a:t>10</a:t>
            </a:r>
            <a:r>
              <a:rPr lang="en-US" sz="3200" dirty="0" smtClean="0">
                <a:solidFill>
                  <a:schemeClr val="tx2">
                    <a:lumMod val="25000"/>
                  </a:schemeClr>
                </a:solidFill>
              </a:rPr>
              <a:t> </a:t>
            </a:r>
            <a:r>
              <a:rPr lang="en-US" sz="3200" dirty="0" err="1" smtClean="0">
                <a:solidFill>
                  <a:schemeClr val="tx2">
                    <a:lumMod val="25000"/>
                  </a:schemeClr>
                </a:solidFill>
              </a:rPr>
              <a:t>indikator</a:t>
            </a:r>
            <a:r>
              <a:rPr lang="en-US" sz="3200" dirty="0" smtClean="0">
                <a:solidFill>
                  <a:schemeClr val="tx2">
                    <a:lumMod val="25000"/>
                  </a:schemeClr>
                </a:solidFill>
              </a:rPr>
              <a:t>. </a:t>
            </a:r>
            <a:r>
              <a:rPr lang="en-US" sz="3200" b="1" dirty="0" smtClean="0">
                <a:solidFill>
                  <a:schemeClr val="tx2">
                    <a:lumMod val="25000"/>
                  </a:schemeClr>
                </a:solidFill>
              </a:rPr>
              <a:t>4</a:t>
            </a:r>
            <a:r>
              <a:rPr lang="en-US" sz="3200" dirty="0" smtClean="0">
                <a:solidFill>
                  <a:schemeClr val="tx2">
                    <a:lumMod val="25000"/>
                  </a:schemeClr>
                </a:solidFill>
              </a:rPr>
              <a:t> </a:t>
            </a:r>
            <a:r>
              <a:rPr lang="en-US" sz="3200" dirty="0" err="1" smtClean="0">
                <a:solidFill>
                  <a:schemeClr val="tx2">
                    <a:lumMod val="25000"/>
                  </a:schemeClr>
                </a:solidFill>
              </a:rPr>
              <a:t>Variabel</a:t>
            </a:r>
            <a:r>
              <a:rPr lang="en-US" sz="3200" dirty="0" smtClean="0">
                <a:solidFill>
                  <a:schemeClr val="tx2">
                    <a:lumMod val="25000"/>
                  </a:schemeClr>
                </a:solidFill>
              </a:rPr>
              <a:t> yang </a:t>
            </a:r>
            <a:r>
              <a:rPr lang="en-US" sz="3200" dirty="0" err="1" smtClean="0">
                <a:solidFill>
                  <a:schemeClr val="tx2">
                    <a:lumMod val="25000"/>
                  </a:schemeClr>
                </a:solidFill>
              </a:rPr>
              <a:t>digunakan</a:t>
            </a:r>
            <a:r>
              <a:rPr lang="en-US" sz="3200" dirty="0" smtClean="0">
                <a:solidFill>
                  <a:schemeClr val="tx2">
                    <a:lumMod val="25000"/>
                  </a:schemeClr>
                </a:solidFill>
              </a:rPr>
              <a:t> </a:t>
            </a:r>
            <a:r>
              <a:rPr lang="en-US" sz="3200" dirty="0" err="1" smtClean="0">
                <a:solidFill>
                  <a:schemeClr val="tx2">
                    <a:lumMod val="25000"/>
                  </a:schemeClr>
                </a:solidFill>
              </a:rPr>
              <a:t>berdasarkan</a:t>
            </a:r>
            <a:r>
              <a:rPr lang="en-US" sz="3200" dirty="0" smtClean="0">
                <a:solidFill>
                  <a:schemeClr val="tx2">
                    <a:lumMod val="25000"/>
                  </a:schemeClr>
                </a:solidFill>
              </a:rPr>
              <a:t> </a:t>
            </a:r>
            <a:r>
              <a:rPr lang="en-US" sz="3200" dirty="0" err="1" smtClean="0">
                <a:solidFill>
                  <a:schemeClr val="tx2">
                    <a:lumMod val="25000"/>
                  </a:schemeClr>
                </a:solidFill>
              </a:rPr>
              <a:t>dengan</a:t>
            </a:r>
            <a:r>
              <a:rPr lang="en-US" sz="3200" dirty="0" smtClean="0">
                <a:solidFill>
                  <a:schemeClr val="tx2">
                    <a:lumMod val="25000"/>
                  </a:schemeClr>
                </a:solidFill>
              </a:rPr>
              <a:t> </a:t>
            </a:r>
            <a:r>
              <a:rPr lang="en-US" sz="3200" b="1" dirty="0" smtClean="0">
                <a:solidFill>
                  <a:schemeClr val="tx2">
                    <a:lumMod val="25000"/>
                  </a:schemeClr>
                </a:solidFill>
              </a:rPr>
              <a:t>Marketing Mix 4-P</a:t>
            </a:r>
            <a:r>
              <a:rPr lang="en-US" sz="3200" dirty="0" smtClean="0">
                <a:solidFill>
                  <a:schemeClr val="tx2">
                    <a:lumMod val="25000"/>
                  </a:schemeClr>
                </a:solidFill>
              </a:rPr>
              <a:t>.</a:t>
            </a:r>
            <a:endParaRPr lang="en-US" sz="3200" dirty="0">
              <a:solidFill>
                <a:schemeClr val="tx2">
                  <a:lumMod val="25000"/>
                </a:schemeClr>
              </a:solidFill>
            </a:endParaRPr>
          </a:p>
          <a:p>
            <a:pPr marL="0" marR="0" indent="0" algn="l" defTabSz="3251118" rtl="0" fontAlgn="auto" latinLnBrk="0" hangingPunct="0">
              <a:lnSpc>
                <a:spcPct val="120000"/>
              </a:lnSpc>
              <a:spcBef>
                <a:spcPts val="0"/>
              </a:spcBef>
              <a:spcAft>
                <a:spcPts val="0"/>
              </a:spcAft>
              <a:buClrTx/>
              <a:buSzTx/>
              <a:buFontTx/>
              <a:buNone/>
              <a:tabLst/>
            </a:pPr>
            <a:endParaRPr kumimoji="0" lang="en-US" sz="2800" b="0" i="0" u="none" strike="noStrike" cap="none" spc="0" normalizeH="0" baseline="0" dirty="0">
              <a:ln>
                <a:noFill/>
              </a:ln>
              <a:solidFill>
                <a:schemeClr val="tx2">
                  <a:lumMod val="25000"/>
                </a:schemeClr>
              </a:solidFill>
              <a:effectLst/>
              <a:uFillTx/>
              <a:latin typeface="+mn-lt"/>
              <a:ea typeface="+mn-ea"/>
              <a:cs typeface="+mn-cs"/>
              <a:sym typeface="Arial"/>
            </a:endParaRPr>
          </a:p>
        </p:txBody>
      </p:sp>
      <p:pic>
        <p:nvPicPr>
          <p:cNvPr id="12" name="Picture 11"/>
          <p:cNvPicPr>
            <a:picLocks noChangeAspect="1"/>
          </p:cNvPicPr>
          <p:nvPr/>
        </p:nvPicPr>
        <p:blipFill>
          <a:blip r:embed="rId2"/>
          <a:stretch>
            <a:fillRect/>
          </a:stretch>
        </p:blipFill>
        <p:spPr>
          <a:xfrm>
            <a:off x="1206568" y="12344373"/>
            <a:ext cx="1889924" cy="609653"/>
          </a:xfrm>
          <a:prstGeom prst="rect">
            <a:avLst/>
          </a:prstGeom>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Line"/>
          <p:cNvSpPr/>
          <p:nvPr/>
        </p:nvSpPr>
        <p:spPr>
          <a:xfrm>
            <a:off x="1004512" y="13257690"/>
            <a:ext cx="22032076" cy="1"/>
          </a:xfrm>
          <a:prstGeom prst="line">
            <a:avLst/>
          </a:prstGeom>
          <a:ln w="25400">
            <a:solidFill>
              <a:srgbClr val="E6E6E6"/>
            </a:solidFill>
            <a:miter lim="400000"/>
          </a:ln>
        </p:spPr>
        <p:txBody>
          <a:bodyPr lIns="50800" tIns="50800" rIns="50800" bIns="50800" anchor="ctr"/>
          <a:lstStyle/>
          <a:p>
            <a:endParaRPr/>
          </a:p>
        </p:txBody>
      </p:sp>
      <p:sp>
        <p:nvSpPr>
          <p:cNvPr id="173" name="Map out your proposal on a timeline. Provide a clear visualization of the process."/>
          <p:cNvSpPr txBox="1"/>
          <p:nvPr/>
        </p:nvSpPr>
        <p:spPr>
          <a:xfrm>
            <a:off x="1373788" y="1529913"/>
            <a:ext cx="7510838" cy="28110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nSpc>
                <a:spcPct val="100000"/>
              </a:lnSpc>
              <a:spcBef>
                <a:spcPts val="1500"/>
              </a:spcBef>
              <a:defRPr sz="4800">
                <a:solidFill>
                  <a:srgbClr val="919191"/>
                </a:solidFill>
              </a:defRPr>
            </a:lvl1pPr>
          </a:lstStyle>
          <a:p>
            <a:r>
              <a:rPr lang="en-US" sz="4400" dirty="0" err="1" smtClean="0">
                <a:solidFill>
                  <a:schemeClr val="bg2">
                    <a:lumMod val="50000"/>
                  </a:schemeClr>
                </a:solidFill>
              </a:rPr>
              <a:t>Berikut</a:t>
            </a:r>
            <a:r>
              <a:rPr lang="en-US" sz="4400" dirty="0" smtClean="0">
                <a:solidFill>
                  <a:schemeClr val="bg2">
                    <a:lumMod val="50000"/>
                  </a:schemeClr>
                </a:solidFill>
              </a:rPr>
              <a:t> </a:t>
            </a:r>
            <a:r>
              <a:rPr lang="en-US" sz="4400" dirty="0" err="1" smtClean="0">
                <a:solidFill>
                  <a:schemeClr val="bg2">
                    <a:lumMod val="50000"/>
                  </a:schemeClr>
                </a:solidFill>
              </a:rPr>
              <a:t>adalah</a:t>
            </a:r>
            <a:r>
              <a:rPr lang="en-US" sz="4400" dirty="0" smtClean="0">
                <a:solidFill>
                  <a:schemeClr val="bg2">
                    <a:lumMod val="50000"/>
                  </a:schemeClr>
                </a:solidFill>
              </a:rPr>
              <a:t> </a:t>
            </a:r>
            <a:r>
              <a:rPr lang="en-US" sz="4400" dirty="0" err="1" smtClean="0">
                <a:solidFill>
                  <a:schemeClr val="bg2">
                    <a:lumMod val="50000"/>
                  </a:schemeClr>
                </a:solidFill>
              </a:rPr>
              <a:t>hasil</a:t>
            </a:r>
            <a:r>
              <a:rPr lang="en-US" sz="4400" dirty="0" smtClean="0">
                <a:solidFill>
                  <a:schemeClr val="bg2">
                    <a:lumMod val="50000"/>
                  </a:schemeClr>
                </a:solidFill>
              </a:rPr>
              <a:t> survey </a:t>
            </a:r>
            <a:r>
              <a:rPr lang="en-US" sz="4400" dirty="0" err="1" smtClean="0">
                <a:solidFill>
                  <a:schemeClr val="bg2">
                    <a:lumMod val="50000"/>
                  </a:schemeClr>
                </a:solidFill>
              </a:rPr>
              <a:t>kepuasan</a:t>
            </a:r>
            <a:r>
              <a:rPr lang="en-US" sz="4400" dirty="0" smtClean="0">
                <a:solidFill>
                  <a:schemeClr val="bg2">
                    <a:lumMod val="50000"/>
                  </a:schemeClr>
                </a:solidFill>
              </a:rPr>
              <a:t> </a:t>
            </a:r>
            <a:r>
              <a:rPr lang="en-US" sz="4400" dirty="0" err="1" smtClean="0">
                <a:solidFill>
                  <a:schemeClr val="bg2">
                    <a:lumMod val="50000"/>
                  </a:schemeClr>
                </a:solidFill>
              </a:rPr>
              <a:t>pelanggan</a:t>
            </a:r>
            <a:r>
              <a:rPr lang="en-US" sz="4400" dirty="0" smtClean="0">
                <a:solidFill>
                  <a:schemeClr val="bg2">
                    <a:lumMod val="50000"/>
                  </a:schemeClr>
                </a:solidFill>
              </a:rPr>
              <a:t> </a:t>
            </a:r>
            <a:r>
              <a:rPr lang="en-US" sz="4400" dirty="0" err="1" smtClean="0">
                <a:solidFill>
                  <a:schemeClr val="bg2">
                    <a:lumMod val="50000"/>
                  </a:schemeClr>
                </a:solidFill>
              </a:rPr>
              <a:t>dengan</a:t>
            </a:r>
            <a:r>
              <a:rPr lang="en-US" sz="4400" dirty="0" smtClean="0">
                <a:solidFill>
                  <a:schemeClr val="bg2">
                    <a:lumMod val="50000"/>
                  </a:schemeClr>
                </a:solidFill>
              </a:rPr>
              <a:t> </a:t>
            </a:r>
            <a:r>
              <a:rPr lang="en-US" sz="4400" dirty="0" err="1" smtClean="0">
                <a:solidFill>
                  <a:schemeClr val="bg2">
                    <a:lumMod val="50000"/>
                  </a:schemeClr>
                </a:solidFill>
              </a:rPr>
              <a:t>menggunakan</a:t>
            </a:r>
            <a:r>
              <a:rPr lang="en-US" sz="4400" dirty="0" smtClean="0">
                <a:solidFill>
                  <a:schemeClr val="bg2">
                    <a:lumMod val="50000"/>
                  </a:schemeClr>
                </a:solidFill>
              </a:rPr>
              <a:t> </a:t>
            </a:r>
            <a:r>
              <a:rPr lang="en-US" sz="4400" dirty="0" err="1" smtClean="0">
                <a:solidFill>
                  <a:schemeClr val="bg2">
                    <a:lumMod val="50000"/>
                  </a:schemeClr>
                </a:solidFill>
              </a:rPr>
              <a:t>skala</a:t>
            </a:r>
            <a:r>
              <a:rPr lang="en-US" sz="4400" dirty="0" smtClean="0">
                <a:solidFill>
                  <a:schemeClr val="bg2">
                    <a:lumMod val="50000"/>
                  </a:schemeClr>
                </a:solidFill>
              </a:rPr>
              <a:t> 1-4 </a:t>
            </a:r>
            <a:r>
              <a:rPr lang="en-US" sz="4400" dirty="0" err="1" smtClean="0">
                <a:solidFill>
                  <a:schemeClr val="bg2">
                    <a:lumMod val="50000"/>
                  </a:schemeClr>
                </a:solidFill>
              </a:rPr>
              <a:t>secara</a:t>
            </a:r>
            <a:r>
              <a:rPr lang="en-US" sz="4400" dirty="0" smtClean="0">
                <a:solidFill>
                  <a:schemeClr val="bg2">
                    <a:lumMod val="50000"/>
                  </a:schemeClr>
                </a:solidFill>
              </a:rPr>
              <a:t> </a:t>
            </a:r>
            <a:r>
              <a:rPr lang="en-US" sz="4400" dirty="0" err="1" smtClean="0">
                <a:solidFill>
                  <a:schemeClr val="bg2">
                    <a:lumMod val="50000"/>
                  </a:schemeClr>
                </a:solidFill>
              </a:rPr>
              <a:t>keseluruhan</a:t>
            </a:r>
            <a:r>
              <a:rPr lang="en-US" sz="4400" dirty="0" smtClean="0">
                <a:solidFill>
                  <a:schemeClr val="bg2">
                    <a:lumMod val="50000"/>
                  </a:schemeClr>
                </a:solidFill>
              </a:rPr>
              <a:t>.</a:t>
            </a:r>
            <a:endParaRPr sz="4400" dirty="0">
              <a:solidFill>
                <a:schemeClr val="bg2">
                  <a:lumMod val="50000"/>
                </a:schemeClr>
              </a:solidFill>
            </a:endParaRPr>
          </a:p>
        </p:txBody>
      </p:sp>
      <p:pic>
        <p:nvPicPr>
          <p:cNvPr id="3" name="Picture 2"/>
          <p:cNvPicPr>
            <a:picLocks noChangeAspect="1"/>
          </p:cNvPicPr>
          <p:nvPr/>
        </p:nvPicPr>
        <p:blipFill>
          <a:blip r:embed="rId2"/>
          <a:stretch>
            <a:fillRect/>
          </a:stretch>
        </p:blipFill>
        <p:spPr>
          <a:xfrm>
            <a:off x="12584667" y="1529913"/>
            <a:ext cx="9427352" cy="10577836"/>
          </a:xfrm>
          <a:prstGeom prst="rect">
            <a:avLst/>
          </a:prstGeom>
        </p:spPr>
      </p:pic>
      <p:pic>
        <p:nvPicPr>
          <p:cNvPr id="11" name="Picture 10"/>
          <p:cNvPicPr>
            <a:picLocks noChangeAspect="1"/>
          </p:cNvPicPr>
          <p:nvPr/>
        </p:nvPicPr>
        <p:blipFill>
          <a:blip r:embed="rId3"/>
          <a:stretch>
            <a:fillRect/>
          </a:stretch>
        </p:blipFill>
        <p:spPr>
          <a:xfrm>
            <a:off x="1206568" y="12344373"/>
            <a:ext cx="1889924" cy="609653"/>
          </a:xfrm>
          <a:prstGeom prst="rect">
            <a:avLst/>
          </a:prstGeom>
        </p:spPr>
      </p:pic>
    </p:spTree>
    <p:extLst>
      <p:ext uri="{BB962C8B-B14F-4D97-AF65-F5344CB8AC3E}">
        <p14:creationId xmlns:p14="http://schemas.microsoft.com/office/powerpoint/2010/main" val="626569196"/>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4" name="Adam Smith is an exceptional CEO with a track record of transformative leadership. Under his guidance, the company has achieved remarkable growth and innovation."/>
          <p:cNvSpPr txBox="1"/>
          <p:nvPr/>
        </p:nvSpPr>
        <p:spPr>
          <a:xfrm>
            <a:off x="1175962" y="1063915"/>
            <a:ext cx="13067576" cy="15799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200">
                <a:solidFill>
                  <a:srgbClr val="919191"/>
                </a:solidFill>
              </a:defRPr>
            </a:lvl1pPr>
          </a:lstStyle>
          <a:p>
            <a:r>
              <a:rPr lang="en-US" sz="4000" dirty="0" err="1" smtClean="0">
                <a:solidFill>
                  <a:schemeClr val="tx2">
                    <a:lumMod val="10000"/>
                  </a:schemeClr>
                </a:solidFill>
              </a:rPr>
              <a:t>Nilai</a:t>
            </a:r>
            <a:r>
              <a:rPr lang="en-US" sz="4000" dirty="0" smtClean="0">
                <a:solidFill>
                  <a:schemeClr val="tx2">
                    <a:lumMod val="10000"/>
                  </a:schemeClr>
                </a:solidFill>
              </a:rPr>
              <a:t> </a:t>
            </a:r>
            <a:r>
              <a:rPr lang="en-US" sz="4000" dirty="0" err="1" smtClean="0">
                <a:solidFill>
                  <a:schemeClr val="tx2">
                    <a:lumMod val="10000"/>
                  </a:schemeClr>
                </a:solidFill>
              </a:rPr>
              <a:t>Indikator</a:t>
            </a:r>
            <a:r>
              <a:rPr lang="en-US" sz="4000" dirty="0" smtClean="0">
                <a:solidFill>
                  <a:schemeClr val="tx2">
                    <a:lumMod val="10000"/>
                  </a:schemeClr>
                </a:solidFill>
              </a:rPr>
              <a:t> </a:t>
            </a:r>
            <a:r>
              <a:rPr lang="en-US" sz="4000" dirty="0" err="1" smtClean="0">
                <a:solidFill>
                  <a:schemeClr val="tx2">
                    <a:lumMod val="10000"/>
                  </a:schemeClr>
                </a:solidFill>
              </a:rPr>
              <a:t>Tertinggi</a:t>
            </a:r>
            <a:r>
              <a:rPr lang="en-US" sz="4000" dirty="0" smtClean="0">
                <a:solidFill>
                  <a:schemeClr val="tx2">
                    <a:lumMod val="10000"/>
                  </a:schemeClr>
                </a:solidFill>
              </a:rPr>
              <a:t> &amp; </a:t>
            </a:r>
            <a:r>
              <a:rPr lang="en-US" sz="4000" dirty="0" err="1" smtClean="0">
                <a:solidFill>
                  <a:schemeClr val="tx2">
                    <a:lumMod val="10000"/>
                  </a:schemeClr>
                </a:solidFill>
              </a:rPr>
              <a:t>Terendah</a:t>
            </a:r>
            <a:r>
              <a:rPr lang="en-US" sz="4000" dirty="0" smtClean="0">
                <a:solidFill>
                  <a:schemeClr val="tx2">
                    <a:lumMod val="10000"/>
                  </a:schemeClr>
                </a:solidFill>
              </a:rPr>
              <a:t> </a:t>
            </a:r>
            <a:r>
              <a:rPr lang="en-US" sz="4000" dirty="0" err="1" smtClean="0">
                <a:solidFill>
                  <a:schemeClr val="tx2">
                    <a:lumMod val="10000"/>
                  </a:schemeClr>
                </a:solidFill>
              </a:rPr>
              <a:t>Secara</a:t>
            </a:r>
            <a:r>
              <a:rPr lang="en-US" sz="4000" dirty="0" smtClean="0">
                <a:solidFill>
                  <a:schemeClr val="tx2">
                    <a:lumMod val="10000"/>
                  </a:schemeClr>
                </a:solidFill>
              </a:rPr>
              <a:t> </a:t>
            </a:r>
            <a:r>
              <a:rPr lang="en-US" sz="4000" dirty="0" err="1" smtClean="0">
                <a:solidFill>
                  <a:schemeClr val="tx2">
                    <a:lumMod val="10000"/>
                  </a:schemeClr>
                </a:solidFill>
              </a:rPr>
              <a:t>Keseluruhan</a:t>
            </a:r>
            <a:endParaRPr lang="en-US" sz="4000" dirty="0" smtClean="0">
              <a:solidFill>
                <a:schemeClr val="tx2">
                  <a:lumMod val="10000"/>
                </a:schemeClr>
              </a:solidFill>
            </a:endParaRPr>
          </a:p>
          <a:p>
            <a:r>
              <a:rPr lang="en-US" sz="4000" dirty="0" err="1" smtClean="0">
                <a:solidFill>
                  <a:schemeClr val="tx2">
                    <a:lumMod val="10000"/>
                  </a:schemeClr>
                </a:solidFill>
              </a:rPr>
              <a:t>Dalam</a:t>
            </a:r>
            <a:r>
              <a:rPr lang="en-US" sz="4000" dirty="0" smtClean="0">
                <a:solidFill>
                  <a:schemeClr val="tx2">
                    <a:lumMod val="10000"/>
                  </a:schemeClr>
                </a:solidFill>
              </a:rPr>
              <a:t> Survey </a:t>
            </a:r>
            <a:r>
              <a:rPr lang="en-US" sz="4000" dirty="0" err="1" smtClean="0">
                <a:solidFill>
                  <a:schemeClr val="tx2">
                    <a:lumMod val="10000"/>
                  </a:schemeClr>
                </a:solidFill>
              </a:rPr>
              <a:t>Kepuasan</a:t>
            </a:r>
            <a:r>
              <a:rPr lang="en-US" sz="4000" dirty="0" smtClean="0">
                <a:solidFill>
                  <a:schemeClr val="tx2">
                    <a:lumMod val="10000"/>
                  </a:schemeClr>
                </a:solidFill>
              </a:rPr>
              <a:t> </a:t>
            </a:r>
            <a:r>
              <a:rPr lang="en-US" sz="4000" dirty="0" err="1" smtClean="0">
                <a:solidFill>
                  <a:schemeClr val="tx2">
                    <a:lumMod val="10000"/>
                  </a:schemeClr>
                </a:solidFill>
              </a:rPr>
              <a:t>Pelanggan</a:t>
            </a:r>
            <a:r>
              <a:rPr lang="en-US" sz="4000" dirty="0" smtClean="0">
                <a:solidFill>
                  <a:schemeClr val="tx2">
                    <a:lumMod val="10000"/>
                  </a:schemeClr>
                </a:solidFill>
              </a:rPr>
              <a:t>:</a:t>
            </a:r>
            <a:endParaRPr sz="4000" dirty="0">
              <a:solidFill>
                <a:schemeClr val="tx2">
                  <a:lumMod val="10000"/>
                </a:schemeClr>
              </a:solidFill>
            </a:endParaRPr>
          </a:p>
        </p:txBody>
      </p:sp>
      <p:sp>
        <p:nvSpPr>
          <p:cNvPr id="225" name="Line"/>
          <p:cNvSpPr/>
          <p:nvPr/>
        </p:nvSpPr>
        <p:spPr>
          <a:xfrm>
            <a:off x="1175962" y="6520633"/>
            <a:ext cx="22032076" cy="1"/>
          </a:xfrm>
          <a:prstGeom prst="line">
            <a:avLst/>
          </a:prstGeom>
          <a:ln w="25400">
            <a:solidFill>
              <a:srgbClr val="BFBFBF"/>
            </a:solidFill>
            <a:miter lim="400000"/>
          </a:ln>
        </p:spPr>
        <p:txBody>
          <a:bodyPr lIns="50800" tIns="50800" rIns="50800" bIns="50800" anchor="ctr"/>
          <a:lstStyle/>
          <a:p>
            <a:endParaRPr/>
          </a:p>
        </p:txBody>
      </p:sp>
      <p:sp>
        <p:nvSpPr>
          <p:cNvPr id="226" name="Line"/>
          <p:cNvSpPr/>
          <p:nvPr/>
        </p:nvSpPr>
        <p:spPr>
          <a:xfrm>
            <a:off x="1175962" y="3284660"/>
            <a:ext cx="22032076" cy="1"/>
          </a:xfrm>
          <a:prstGeom prst="line">
            <a:avLst/>
          </a:prstGeom>
          <a:ln w="25400">
            <a:solidFill>
              <a:srgbClr val="BFBFBF"/>
            </a:solidFill>
            <a:miter lim="400000"/>
          </a:ln>
        </p:spPr>
        <p:txBody>
          <a:bodyPr lIns="50800" tIns="50800" rIns="50800" bIns="50800" anchor="ctr"/>
          <a:lstStyle/>
          <a:p>
            <a:endParaRPr/>
          </a:p>
        </p:txBody>
      </p:sp>
      <p:sp>
        <p:nvSpPr>
          <p:cNvPr id="227" name="120%"/>
          <p:cNvSpPr txBox="1"/>
          <p:nvPr/>
        </p:nvSpPr>
        <p:spPr>
          <a:xfrm>
            <a:off x="1175962" y="3574790"/>
            <a:ext cx="6858778" cy="26557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8000" spc="-900">
                <a:solidFill>
                  <a:srgbClr val="000000"/>
                </a:solidFill>
              </a:defRPr>
            </a:lvl1pPr>
          </a:lstStyle>
          <a:p>
            <a:r>
              <a:rPr lang="en-US" dirty="0" smtClean="0"/>
              <a:t>3,84</a:t>
            </a:r>
            <a:endParaRPr dirty="0"/>
          </a:p>
        </p:txBody>
      </p:sp>
      <p:sp>
        <p:nvSpPr>
          <p:cNvPr id="229" name="Annual Revenue Growth"/>
          <p:cNvSpPr txBox="1"/>
          <p:nvPr/>
        </p:nvSpPr>
        <p:spPr>
          <a:xfrm>
            <a:off x="8186863" y="3854155"/>
            <a:ext cx="14564126" cy="20969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0000" spc="-500">
                <a:solidFill>
                  <a:srgbClr val="797979"/>
                </a:solidFill>
              </a:defRPr>
            </a:lvl1pPr>
          </a:lstStyle>
          <a:p>
            <a:r>
              <a:rPr lang="en-US" sz="7200" spc="-300" dirty="0" err="1" smtClean="0"/>
              <a:t>Kenyamanan</a:t>
            </a:r>
            <a:r>
              <a:rPr lang="en-US" sz="7200" spc="-300" dirty="0" smtClean="0"/>
              <a:t> &amp; </a:t>
            </a:r>
            <a:r>
              <a:rPr lang="en-US" sz="7200" spc="-300" dirty="0" err="1" smtClean="0"/>
              <a:t>Ketahanan</a:t>
            </a:r>
            <a:r>
              <a:rPr lang="en-US" sz="7200" spc="-300" dirty="0" smtClean="0"/>
              <a:t> </a:t>
            </a:r>
            <a:r>
              <a:rPr lang="en-US" sz="7200" spc="-300" dirty="0" err="1" smtClean="0"/>
              <a:t>Produk</a:t>
            </a:r>
            <a:r>
              <a:rPr lang="en-US" sz="7200" spc="-300" dirty="0" smtClean="0"/>
              <a:t> </a:t>
            </a:r>
            <a:r>
              <a:rPr lang="en-US" sz="7200" spc="-300" dirty="0" err="1" smtClean="0"/>
              <a:t>Chitose</a:t>
            </a:r>
            <a:endParaRPr sz="7200" spc="-300" dirty="0"/>
          </a:p>
        </p:txBody>
      </p:sp>
      <p:sp>
        <p:nvSpPr>
          <p:cNvPr id="231" name="Line"/>
          <p:cNvSpPr/>
          <p:nvPr/>
        </p:nvSpPr>
        <p:spPr>
          <a:xfrm>
            <a:off x="1175962" y="9756606"/>
            <a:ext cx="22032076" cy="1"/>
          </a:xfrm>
          <a:prstGeom prst="line">
            <a:avLst/>
          </a:prstGeom>
          <a:ln w="25400">
            <a:solidFill>
              <a:srgbClr val="BFBFBF"/>
            </a:solidFill>
            <a:miter lim="400000"/>
          </a:ln>
        </p:spPr>
        <p:txBody>
          <a:bodyPr lIns="50800" tIns="50800" rIns="50800" bIns="50800" anchor="ctr"/>
          <a:lstStyle/>
          <a:p>
            <a:endParaRPr/>
          </a:p>
        </p:txBody>
      </p:sp>
      <p:sp>
        <p:nvSpPr>
          <p:cNvPr id="9" name="120%"/>
          <p:cNvSpPr txBox="1"/>
          <p:nvPr/>
        </p:nvSpPr>
        <p:spPr>
          <a:xfrm>
            <a:off x="1175962" y="6810762"/>
            <a:ext cx="6858778" cy="26557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8000" spc="-900">
                <a:solidFill>
                  <a:srgbClr val="000000"/>
                </a:solidFill>
              </a:defRPr>
            </a:lvl1pPr>
          </a:lstStyle>
          <a:p>
            <a:r>
              <a:rPr lang="en-US" dirty="0" smtClean="0">
                <a:solidFill>
                  <a:srgbClr val="FF0000"/>
                </a:solidFill>
              </a:rPr>
              <a:t>3,29</a:t>
            </a:r>
            <a:endParaRPr dirty="0">
              <a:solidFill>
                <a:srgbClr val="FF0000"/>
              </a:solidFill>
            </a:endParaRPr>
          </a:p>
        </p:txBody>
      </p:sp>
      <p:sp>
        <p:nvSpPr>
          <p:cNvPr id="10" name="Annual Revenue Growth"/>
          <p:cNvSpPr txBox="1"/>
          <p:nvPr/>
        </p:nvSpPr>
        <p:spPr>
          <a:xfrm>
            <a:off x="8186863" y="7406614"/>
            <a:ext cx="14564126" cy="10997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10000" spc="-500">
                <a:solidFill>
                  <a:srgbClr val="797979"/>
                </a:solidFill>
              </a:defRPr>
            </a:lvl1pPr>
          </a:lstStyle>
          <a:p>
            <a:r>
              <a:rPr lang="en-US" sz="7200" spc="-300" dirty="0" err="1" smtClean="0"/>
              <a:t>Pengiriman</a:t>
            </a:r>
            <a:r>
              <a:rPr lang="en-US" sz="7200" spc="-300" dirty="0" smtClean="0"/>
              <a:t> </a:t>
            </a:r>
            <a:r>
              <a:rPr lang="en-US" sz="7200" spc="-300" dirty="0" err="1" smtClean="0"/>
              <a:t>Produk</a:t>
            </a:r>
            <a:r>
              <a:rPr lang="en-US" sz="7200" spc="-300" dirty="0" smtClean="0"/>
              <a:t> </a:t>
            </a:r>
            <a:r>
              <a:rPr lang="en-US" sz="7200" spc="-300" dirty="0" err="1" smtClean="0"/>
              <a:t>Chitose</a:t>
            </a:r>
            <a:endParaRPr sz="7200" spc="-300" dirty="0"/>
          </a:p>
        </p:txBody>
      </p:sp>
      <p:pic>
        <p:nvPicPr>
          <p:cNvPr id="11" name="Picture 10"/>
          <p:cNvPicPr>
            <a:picLocks noChangeAspect="1"/>
          </p:cNvPicPr>
          <p:nvPr/>
        </p:nvPicPr>
        <p:blipFill>
          <a:blip r:embed="rId2"/>
          <a:stretch>
            <a:fillRect/>
          </a:stretch>
        </p:blipFill>
        <p:spPr>
          <a:xfrm>
            <a:off x="1206568" y="12344373"/>
            <a:ext cx="1889924" cy="609653"/>
          </a:xfrm>
          <a:prstGeom prst="rect">
            <a:avLst/>
          </a:prstGeom>
        </p:spPr>
      </p:pic>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21_BasicWhite">
  <a:themeElements>
    <a:clrScheme name="21_BasicWhite">
      <a:dk1>
        <a:srgbClr val="BA00FF"/>
      </a:dk1>
      <a:lt1>
        <a:srgbClr val="FFFFFF"/>
      </a:lt1>
      <a:dk2>
        <a:srgbClr val="C0C0C0"/>
      </a:dk2>
      <a:lt2>
        <a:srgbClr val="E6E6E6"/>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Arial"/>
        <a:ea typeface="Arial"/>
        <a:cs typeface="Arial"/>
      </a:majorFont>
      <a:minorFont>
        <a:latin typeface="Arial"/>
        <a:ea typeface="Arial"/>
        <a:cs typeface="Arial"/>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1144413"/>
            <a:satOff val="-32799"/>
            <a:lumOff val="-1012"/>
          </a:schemeClr>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FDFDFD"/>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3251118" rtl="0" fontAlgn="auto" latinLnBrk="0" hangingPunct="0">
          <a:lnSpc>
            <a:spcPct val="12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1_BasicWhite">
  <a:themeElements>
    <a:clrScheme name="21_BasicWhite">
      <a:dk1>
        <a:srgbClr val="000000"/>
      </a:dk1>
      <a:lt1>
        <a:srgbClr val="FFFFFF"/>
      </a:lt1>
      <a:dk2>
        <a:srgbClr val="C0C0C0"/>
      </a:dk2>
      <a:lt2>
        <a:srgbClr val="E6E6E6"/>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Arial"/>
        <a:ea typeface="Arial"/>
        <a:cs typeface="Arial"/>
      </a:majorFont>
      <a:minorFont>
        <a:latin typeface="Arial"/>
        <a:ea typeface="Arial"/>
        <a:cs typeface="Arial"/>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1144413"/>
            <a:satOff val="-32799"/>
            <a:lumOff val="-1012"/>
          </a:schemeClr>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FDFDFD"/>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3251118" rtl="0" fontAlgn="auto" latinLnBrk="0" hangingPunct="0">
          <a:lnSpc>
            <a:spcPct val="12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798</TotalTime>
  <Words>479</Words>
  <Application>Microsoft Office PowerPoint</Application>
  <PresentationFormat>Custom</PresentationFormat>
  <Paragraphs>74</Paragraphs>
  <Slides>17</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17</vt:i4>
      </vt:variant>
    </vt:vector>
  </HeadingPairs>
  <TitlesOfParts>
    <vt:vector size="29" baseType="lpstr">
      <vt:lpstr>Arial</vt:lpstr>
      <vt:lpstr>Calibri</vt:lpstr>
      <vt:lpstr>Calibri Light</vt:lpstr>
      <vt:lpstr>Helvetica Neue</vt:lpstr>
      <vt:lpstr>Inconsolata Regular</vt:lpstr>
      <vt:lpstr>Inter Light</vt:lpstr>
      <vt:lpstr>Inter Medium</vt:lpstr>
      <vt:lpstr>Oxygen Bold</vt:lpstr>
      <vt:lpstr>Poppins ExtraBold</vt:lpstr>
      <vt:lpstr>Poppins Regular</vt:lpstr>
      <vt:lpstr>21_BasicWhite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Taufik</dc:creator>
  <cp:lastModifiedBy>Taufik</cp:lastModifiedBy>
  <cp:revision>40</cp:revision>
  <dcterms:modified xsi:type="dcterms:W3CDTF">2024-07-31T05:52:24Z</dcterms:modified>
</cp:coreProperties>
</file>