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18288000" cy="10287000"/>
  <p:notesSz cx="6858000" cy="9144000"/>
  <p:embeddedFontLst>
    <p:embeddedFont>
      <p:font typeface="Garet" panose="020B0604020202020204" charset="0"/>
      <p:regular r:id="rId11"/>
    </p:embeddedFont>
    <p:embeddedFont>
      <p:font typeface="Gare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9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5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6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0.sv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12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0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17" Type="http://schemas.openxmlformats.org/officeDocument/2006/relationships/hyperlink" Target="file:///D:\1.%20Internal%20Audit\1.%20Audit%20Sistem%20Manajemen%20Terintegrasi\2025\2.%20Q2\Jadwal%20Audit%20SMT%20Q2%202025%20-%20Internal%20Audit.pdf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0.svg"/><Relationship Id="rId5" Type="http://schemas.openxmlformats.org/officeDocument/2006/relationships/image" Target="../media/image49.svg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10.svg"/><Relationship Id="rId1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-9076902" y="-4345783"/>
            <a:ext cx="28856224" cy="14428112"/>
          </a:xfrm>
          <a:custGeom>
            <a:avLst/>
            <a:gdLst/>
            <a:ahLst/>
            <a:cxnLst/>
            <a:rect l="l" t="t" r="r" b="b"/>
            <a:pathLst>
              <a:path w="28856224" h="14428112">
                <a:moveTo>
                  <a:pt x="0" y="0"/>
                </a:moveTo>
                <a:lnTo>
                  <a:pt x="28856224" y="0"/>
                </a:lnTo>
                <a:lnTo>
                  <a:pt x="28856224" y="14428112"/>
                </a:lnTo>
                <a:lnTo>
                  <a:pt x="0" y="14428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3435" y="7751025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0" y="0"/>
                </a:lnTo>
                <a:lnTo>
                  <a:pt x="610530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43628">
            <a:off x="5573178" y="-3015075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20738" y="4611257"/>
            <a:ext cx="1028560" cy="1064486"/>
          </a:xfrm>
          <a:custGeom>
            <a:avLst/>
            <a:gdLst/>
            <a:ahLst/>
            <a:cxnLst/>
            <a:rect l="l" t="t" r="r" b="b"/>
            <a:pathLst>
              <a:path w="1028560" h="1064486">
                <a:moveTo>
                  <a:pt x="0" y="0"/>
                </a:moveTo>
                <a:lnTo>
                  <a:pt x="1028560" y="0"/>
                </a:lnTo>
                <a:lnTo>
                  <a:pt x="1028560" y="1064486"/>
                </a:lnTo>
                <a:lnTo>
                  <a:pt x="0" y="1064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77902" y="1755377"/>
            <a:ext cx="2735340" cy="2735340"/>
          </a:xfrm>
          <a:custGeom>
            <a:avLst/>
            <a:gdLst/>
            <a:ahLst/>
            <a:cxnLst/>
            <a:rect l="l" t="t" r="r" b="b"/>
            <a:pathLst>
              <a:path w="2735340" h="2735340">
                <a:moveTo>
                  <a:pt x="0" y="0"/>
                </a:moveTo>
                <a:lnTo>
                  <a:pt x="2735340" y="0"/>
                </a:lnTo>
                <a:lnTo>
                  <a:pt x="2735340" y="2735340"/>
                </a:lnTo>
                <a:lnTo>
                  <a:pt x="0" y="27353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670" t="-181463" r="-3904" b="-182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0287" y="7532363"/>
            <a:ext cx="3680923" cy="998450"/>
          </a:xfrm>
          <a:custGeom>
            <a:avLst/>
            <a:gdLst/>
            <a:ahLst/>
            <a:cxnLst/>
            <a:rect l="l" t="t" r="r" b="b"/>
            <a:pathLst>
              <a:path w="3680923" h="998450">
                <a:moveTo>
                  <a:pt x="0" y="0"/>
                </a:moveTo>
                <a:lnTo>
                  <a:pt x="3680923" y="0"/>
                </a:lnTo>
                <a:lnTo>
                  <a:pt x="3680923" y="998451"/>
                </a:lnTo>
                <a:lnTo>
                  <a:pt x="0" y="998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1979" y="3330694"/>
            <a:ext cx="8943039" cy="112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4"/>
              </a:lnSpc>
            </a:pPr>
            <a:r>
              <a:rPr lang="en-US" sz="7336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Opening Meeting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1979" y="4490717"/>
            <a:ext cx="7952021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4"/>
              </a:lnSpc>
            </a:pPr>
            <a:r>
              <a:rPr lang="en-US" sz="6345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Audit SMT Q2</a:t>
            </a:r>
          </a:p>
          <a:p>
            <a:pPr marL="0" lvl="0" indent="0" algn="l">
              <a:lnSpc>
                <a:spcPts val="7614"/>
              </a:lnSpc>
            </a:pPr>
            <a:r>
              <a:rPr lang="en-US" sz="634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9137" y="7832582"/>
            <a:ext cx="3318852" cy="44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1"/>
              </a:lnSpc>
            </a:pPr>
            <a:r>
              <a:rPr lang="en-US" sz="2951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08 Agustus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266711" y="2469737"/>
            <a:ext cx="10695052" cy="5347526"/>
          </a:xfrm>
          <a:custGeom>
            <a:avLst/>
            <a:gdLst/>
            <a:ahLst/>
            <a:cxnLst/>
            <a:rect l="l" t="t" r="r" b="b"/>
            <a:pathLst>
              <a:path w="10695052" h="5347526">
                <a:moveTo>
                  <a:pt x="0" y="0"/>
                </a:moveTo>
                <a:lnTo>
                  <a:pt x="10695052" y="0"/>
                </a:lnTo>
                <a:lnTo>
                  <a:pt x="10695052" y="5347526"/>
                </a:lnTo>
                <a:lnTo>
                  <a:pt x="0" y="534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7739" y="3769039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36215" y="2068348"/>
            <a:ext cx="3956044" cy="2630769"/>
          </a:xfrm>
          <a:custGeom>
            <a:avLst/>
            <a:gdLst/>
            <a:ahLst/>
            <a:cxnLst/>
            <a:rect l="l" t="t" r="r" b="b"/>
            <a:pathLst>
              <a:path w="3956044" h="2630769">
                <a:moveTo>
                  <a:pt x="0" y="0"/>
                </a:moveTo>
                <a:lnTo>
                  <a:pt x="3956044" y="0"/>
                </a:lnTo>
                <a:lnTo>
                  <a:pt x="3956044" y="2630769"/>
                </a:lnTo>
                <a:lnTo>
                  <a:pt x="0" y="26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3677677" y="4624117"/>
            <a:ext cx="5063979" cy="6538385"/>
          </a:xfrm>
          <a:custGeom>
            <a:avLst/>
            <a:gdLst/>
            <a:ahLst/>
            <a:cxnLst/>
            <a:rect l="l" t="t" r="r" b="b"/>
            <a:pathLst>
              <a:path w="5063979" h="6538385">
                <a:moveTo>
                  <a:pt x="0" y="0"/>
                </a:moveTo>
                <a:lnTo>
                  <a:pt x="5063979" y="0"/>
                </a:lnTo>
                <a:lnTo>
                  <a:pt x="5063979" y="6538385"/>
                </a:lnTo>
                <a:lnTo>
                  <a:pt x="0" y="6538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16043" y="4814406"/>
            <a:ext cx="893229" cy="893229"/>
          </a:xfrm>
          <a:custGeom>
            <a:avLst/>
            <a:gdLst/>
            <a:ahLst/>
            <a:cxnLst/>
            <a:rect l="l" t="t" r="r" b="b"/>
            <a:pathLst>
              <a:path w="893229" h="893229">
                <a:moveTo>
                  <a:pt x="0" y="0"/>
                </a:moveTo>
                <a:lnTo>
                  <a:pt x="893230" y="0"/>
                </a:lnTo>
                <a:lnTo>
                  <a:pt x="893230" y="893229"/>
                </a:lnTo>
                <a:lnTo>
                  <a:pt x="0" y="8932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8760754"/>
            <a:ext cx="2320915" cy="995092"/>
          </a:xfrm>
          <a:custGeom>
            <a:avLst/>
            <a:gdLst/>
            <a:ahLst/>
            <a:cxnLst/>
            <a:rect l="l" t="t" r="r" b="b"/>
            <a:pathLst>
              <a:path w="2320915" h="995092">
                <a:moveTo>
                  <a:pt x="0" y="0"/>
                </a:moveTo>
                <a:lnTo>
                  <a:pt x="2320915" y="0"/>
                </a:lnTo>
                <a:lnTo>
                  <a:pt x="2320915" y="995092"/>
                </a:lnTo>
                <a:lnTo>
                  <a:pt x="0" y="9950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16043" y="5822818"/>
            <a:ext cx="893229" cy="893229"/>
          </a:xfrm>
          <a:custGeom>
            <a:avLst/>
            <a:gdLst/>
            <a:ahLst/>
            <a:cxnLst/>
            <a:rect l="l" t="t" r="r" b="b"/>
            <a:pathLst>
              <a:path w="893229" h="893229">
                <a:moveTo>
                  <a:pt x="0" y="0"/>
                </a:moveTo>
                <a:lnTo>
                  <a:pt x="893230" y="0"/>
                </a:lnTo>
                <a:lnTo>
                  <a:pt x="893230" y="893229"/>
                </a:lnTo>
                <a:lnTo>
                  <a:pt x="0" y="893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7739" y="2292664"/>
            <a:ext cx="924463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</a:pPr>
            <a:r>
              <a:rPr lang="en-US" sz="8499" b="1" spc="-169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Agenda Meeting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48655" y="5035833"/>
            <a:ext cx="5708899" cy="44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7"/>
              </a:lnSpc>
            </a:pPr>
            <a:r>
              <a:rPr lang="en-US" sz="2881" b="1" spc="-5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External Audit Findings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48655" y="6036366"/>
            <a:ext cx="5195345" cy="44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7"/>
              </a:lnSpc>
            </a:pPr>
            <a:r>
              <a:rPr lang="en-US" sz="2881" b="1" spc="-57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Audit SMT Q2 - 2025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94656" y="7200439"/>
            <a:ext cx="898688" cy="930078"/>
          </a:xfrm>
          <a:custGeom>
            <a:avLst/>
            <a:gdLst/>
            <a:ahLst/>
            <a:cxnLst/>
            <a:rect l="l" t="t" r="r" b="b"/>
            <a:pathLst>
              <a:path w="898688" h="930078">
                <a:moveTo>
                  <a:pt x="0" y="0"/>
                </a:moveTo>
                <a:lnTo>
                  <a:pt x="898688" y="0"/>
                </a:lnTo>
                <a:lnTo>
                  <a:pt x="898688" y="930078"/>
                </a:lnTo>
                <a:lnTo>
                  <a:pt x="0" y="930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87226" y="2254886"/>
            <a:ext cx="8034728" cy="10821183"/>
          </a:xfrm>
          <a:custGeom>
            <a:avLst/>
            <a:gdLst/>
            <a:ahLst/>
            <a:cxnLst/>
            <a:rect l="l" t="t" r="r" b="b"/>
            <a:pathLst>
              <a:path w="8034728" h="10821183">
                <a:moveTo>
                  <a:pt x="0" y="0"/>
                </a:moveTo>
                <a:lnTo>
                  <a:pt x="8034728" y="0"/>
                </a:lnTo>
                <a:lnTo>
                  <a:pt x="8034728" y="10821183"/>
                </a:lnTo>
                <a:lnTo>
                  <a:pt x="0" y="10821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206697"/>
            <a:ext cx="9499636" cy="3739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8"/>
              </a:lnSpc>
            </a:pPr>
            <a:r>
              <a:rPr lang="en-US" sz="7579" b="1" spc="-15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External Audit </a:t>
            </a:r>
          </a:p>
          <a:p>
            <a:pPr algn="l">
              <a:lnSpc>
                <a:spcPts val="9928"/>
              </a:lnSpc>
            </a:pPr>
            <a:r>
              <a:rPr lang="en-US" sz="7579" b="1" spc="-15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Findings (YTD)</a:t>
            </a:r>
          </a:p>
          <a:p>
            <a:pPr marL="0" lvl="0" indent="0" algn="l">
              <a:lnSpc>
                <a:spcPts val="9928"/>
              </a:lnSpc>
            </a:pPr>
            <a:r>
              <a:rPr lang="en-US" sz="7579" b="1" spc="-15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sp>
        <p:nvSpPr>
          <p:cNvPr id="5" name="Freeform 5"/>
          <p:cNvSpPr/>
          <p:nvPr/>
        </p:nvSpPr>
        <p:spPr>
          <a:xfrm>
            <a:off x="7516786" y="5783230"/>
            <a:ext cx="1782723" cy="764343"/>
          </a:xfrm>
          <a:custGeom>
            <a:avLst/>
            <a:gdLst/>
            <a:ahLst/>
            <a:cxnLst/>
            <a:rect l="l" t="t" r="r" b="b"/>
            <a:pathLst>
              <a:path w="1782723" h="764343">
                <a:moveTo>
                  <a:pt x="0" y="0"/>
                </a:moveTo>
                <a:lnTo>
                  <a:pt x="1782723" y="0"/>
                </a:lnTo>
                <a:lnTo>
                  <a:pt x="1782723" y="764343"/>
                </a:lnTo>
                <a:lnTo>
                  <a:pt x="0" y="764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670" t="-181463" r="-3904" b="-18233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8" name="Freeform 8"/>
          <p:cNvSpPr/>
          <p:nvPr/>
        </p:nvSpPr>
        <p:spPr>
          <a:xfrm>
            <a:off x="16384963" y="465525"/>
            <a:ext cx="1482464" cy="1482464"/>
          </a:xfrm>
          <a:custGeom>
            <a:avLst/>
            <a:gdLst/>
            <a:ahLst/>
            <a:cxnLst/>
            <a:rect l="l" t="t" r="r" b="b"/>
            <a:pathLst>
              <a:path w="1482464" h="1482464">
                <a:moveTo>
                  <a:pt x="0" y="0"/>
                </a:moveTo>
                <a:lnTo>
                  <a:pt x="1482464" y="0"/>
                </a:lnTo>
                <a:lnTo>
                  <a:pt x="1482464" y="1482464"/>
                </a:lnTo>
                <a:lnTo>
                  <a:pt x="0" y="14824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62118" y="391656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6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6" y="1609200"/>
                </a:lnTo>
                <a:lnTo>
                  <a:pt x="16118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8061" y="3346620"/>
            <a:ext cx="11751361" cy="82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35"/>
              </a:lnSpc>
            </a:pPr>
            <a:r>
              <a:rPr lang="en-US" sz="5445" b="1" spc="-108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Audit Eksternal yang terlaksana: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84722"/>
            <a:ext cx="7825343" cy="1783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027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SNI Bed Sucofindo (CPAKB);</a:t>
            </a:r>
          </a:p>
          <a:p>
            <a:pPr marL="617027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CDAKB;</a:t>
            </a:r>
          </a:p>
          <a:p>
            <a:pPr marL="617027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Surveillance ISO 9001, 14001 &amp; 45001.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62118" y="391656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6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6" y="1609200"/>
                </a:lnTo>
                <a:lnTo>
                  <a:pt x="16118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76026"/>
              </p:ext>
            </p:extLst>
          </p:nvPr>
        </p:nvGraphicFramePr>
        <p:xfrm>
          <a:off x="2942422" y="695325"/>
          <a:ext cx="12403157" cy="8896348"/>
        </p:xfrm>
        <a:graphic>
          <a:graphicData uri="http://schemas.openxmlformats.org/drawingml/2006/table">
            <a:tbl>
              <a:tblPr/>
              <a:tblGrid>
                <a:gridCol w="3063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48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Departement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Audit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1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Jumlah Temuan (Mayor, Minor, Observasi)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CMS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CPAKB, CDAKB, Surveillance ISO 9001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48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HCGA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CPAKB, Surveillance ISO 9001, 14001 &amp; 45001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Surveillance ISO 9001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Production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Purchasing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QC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Sales &amp; Marketing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Surveillance ISO 9001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GS-NSB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CPAKB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62118" y="391656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6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6" y="1609200"/>
                </a:lnTo>
                <a:lnTo>
                  <a:pt x="16118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90606" y="1540889"/>
            <a:ext cx="3912671" cy="3602611"/>
          </a:xfrm>
          <a:custGeom>
            <a:avLst/>
            <a:gdLst/>
            <a:ahLst/>
            <a:cxnLst/>
            <a:rect l="l" t="t" r="r" b="b"/>
            <a:pathLst>
              <a:path w="3912671" h="3602611">
                <a:moveTo>
                  <a:pt x="0" y="0"/>
                </a:moveTo>
                <a:lnTo>
                  <a:pt x="3912671" y="0"/>
                </a:lnTo>
                <a:lnTo>
                  <a:pt x="3912671" y="3602611"/>
                </a:lnTo>
                <a:lnTo>
                  <a:pt x="0" y="36026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2857" y="5542140"/>
            <a:ext cx="3910420" cy="2981211"/>
          </a:xfrm>
          <a:custGeom>
            <a:avLst/>
            <a:gdLst/>
            <a:ahLst/>
            <a:cxnLst/>
            <a:rect l="l" t="t" r="r" b="b"/>
            <a:pathLst>
              <a:path w="3910420" h="2981211">
                <a:moveTo>
                  <a:pt x="0" y="0"/>
                </a:moveTo>
                <a:lnTo>
                  <a:pt x="3910420" y="0"/>
                </a:lnTo>
                <a:lnTo>
                  <a:pt x="3910420" y="2981211"/>
                </a:lnTo>
                <a:lnTo>
                  <a:pt x="0" y="29812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79820" y="4239543"/>
            <a:ext cx="636594" cy="660539"/>
          </a:xfrm>
          <a:custGeom>
            <a:avLst/>
            <a:gdLst/>
            <a:ahLst/>
            <a:cxnLst/>
            <a:rect l="l" t="t" r="r" b="b"/>
            <a:pathLst>
              <a:path w="636594" h="660539">
                <a:moveTo>
                  <a:pt x="0" y="0"/>
                </a:moveTo>
                <a:lnTo>
                  <a:pt x="636594" y="0"/>
                </a:lnTo>
                <a:lnTo>
                  <a:pt x="636594" y="660539"/>
                </a:lnTo>
                <a:lnTo>
                  <a:pt x="0" y="660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92857" y="387789"/>
            <a:ext cx="8978350" cy="64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3279" b="1" spc="-65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Akses: https://portal.chitose.id/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86773" y="1857981"/>
            <a:ext cx="7825343" cy="118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028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Login ke akun Portal (Manager);</a:t>
            </a:r>
          </a:p>
          <a:p>
            <a:pPr marL="617028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Lalu klik Manajemen Terintegrasi</a:t>
            </a:r>
          </a:p>
        </p:txBody>
      </p:sp>
      <p:sp>
        <p:nvSpPr>
          <p:cNvPr id="12" name="Freeform 12"/>
          <p:cNvSpPr/>
          <p:nvPr/>
        </p:nvSpPr>
        <p:spPr>
          <a:xfrm>
            <a:off x="6150179" y="5542140"/>
            <a:ext cx="636594" cy="660539"/>
          </a:xfrm>
          <a:custGeom>
            <a:avLst/>
            <a:gdLst/>
            <a:ahLst/>
            <a:cxnLst/>
            <a:rect l="l" t="t" r="r" b="b"/>
            <a:pathLst>
              <a:path w="636594" h="660539">
                <a:moveTo>
                  <a:pt x="0" y="0"/>
                </a:moveTo>
                <a:lnTo>
                  <a:pt x="636594" y="0"/>
                </a:lnTo>
                <a:lnTo>
                  <a:pt x="636594" y="660539"/>
                </a:lnTo>
                <a:lnTo>
                  <a:pt x="0" y="660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79820" y="7595275"/>
            <a:ext cx="636594" cy="660539"/>
          </a:xfrm>
          <a:custGeom>
            <a:avLst/>
            <a:gdLst/>
            <a:ahLst/>
            <a:cxnLst/>
            <a:rect l="l" t="t" r="r" b="b"/>
            <a:pathLst>
              <a:path w="636594" h="660539">
                <a:moveTo>
                  <a:pt x="0" y="0"/>
                </a:moveTo>
                <a:lnTo>
                  <a:pt x="636594" y="0"/>
                </a:lnTo>
                <a:lnTo>
                  <a:pt x="636594" y="660539"/>
                </a:lnTo>
                <a:lnTo>
                  <a:pt x="0" y="660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786773" y="5540943"/>
            <a:ext cx="7825343" cy="179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028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Pada layar web, pilih Audit Internal &amp; Eksternal;</a:t>
            </a:r>
          </a:p>
          <a:p>
            <a:pPr marL="617028" lvl="1" indent="-308514" algn="l">
              <a:lnSpc>
                <a:spcPts val="4858"/>
              </a:lnSpc>
              <a:buFont typeface="Arial"/>
              <a:buChar char="•"/>
            </a:pPr>
            <a:r>
              <a:rPr lang="en-US" sz="2857" b="1" spc="-57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Lalu klik Audit Eksternal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67412">
            <a:off x="9145431" y="3161039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362118" y="391656"/>
            <a:ext cx="1611887" cy="1609200"/>
          </a:xfrm>
          <a:custGeom>
            <a:avLst/>
            <a:gdLst/>
            <a:ahLst/>
            <a:cxnLst/>
            <a:rect l="l" t="t" r="r" b="b"/>
            <a:pathLst>
              <a:path w="1611887" h="1609200">
                <a:moveTo>
                  <a:pt x="1611886" y="0"/>
                </a:moveTo>
                <a:lnTo>
                  <a:pt x="0" y="0"/>
                </a:lnTo>
                <a:lnTo>
                  <a:pt x="0" y="1609200"/>
                </a:lnTo>
                <a:lnTo>
                  <a:pt x="1611886" y="1609200"/>
                </a:lnTo>
                <a:lnTo>
                  <a:pt x="161188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3EA7C3C-DAD3-C47C-48DA-4768A8AD5A7E}"/>
              </a:ext>
            </a:extLst>
          </p:cNvPr>
          <p:cNvSpPr/>
          <p:nvPr/>
        </p:nvSpPr>
        <p:spPr>
          <a:xfrm>
            <a:off x="454269" y="1192507"/>
            <a:ext cx="17379461" cy="8624558"/>
          </a:xfrm>
          <a:custGeom>
            <a:avLst/>
            <a:gdLst/>
            <a:ahLst/>
            <a:cxnLst/>
            <a:rect l="l" t="t" r="r" b="b"/>
            <a:pathLst>
              <a:path w="17379461" h="8624558">
                <a:moveTo>
                  <a:pt x="0" y="0"/>
                </a:moveTo>
                <a:lnTo>
                  <a:pt x="17379462" y="0"/>
                </a:lnTo>
                <a:lnTo>
                  <a:pt x="17379462" y="8624557"/>
                </a:lnTo>
                <a:lnTo>
                  <a:pt x="0" y="86245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7642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250612" y="1120610"/>
            <a:ext cx="11309339" cy="8139358"/>
          </a:xfrm>
          <a:custGeom>
            <a:avLst/>
            <a:gdLst/>
            <a:ahLst/>
            <a:cxnLst/>
            <a:rect l="l" t="t" r="r" b="b"/>
            <a:pathLst>
              <a:path w="11309339" h="8139358">
                <a:moveTo>
                  <a:pt x="0" y="0"/>
                </a:moveTo>
                <a:lnTo>
                  <a:pt x="11309339" y="0"/>
                </a:lnTo>
                <a:lnTo>
                  <a:pt x="11309339" y="8139358"/>
                </a:lnTo>
                <a:lnTo>
                  <a:pt x="0" y="813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377" t="-23071" r="-3577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2673604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7622666" y="2241679"/>
            <a:ext cx="0" cy="590891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193680" y="2808399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193680" y="723682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2193680" y="4259218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2193680" y="5849734"/>
            <a:ext cx="590891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3259745" y="3785716"/>
            <a:ext cx="3776780" cy="2473791"/>
          </a:xfrm>
          <a:custGeom>
            <a:avLst/>
            <a:gdLst/>
            <a:ahLst/>
            <a:cxnLst/>
            <a:rect l="l" t="t" r="r" b="b"/>
            <a:pathLst>
              <a:path w="3776780" h="2473791">
                <a:moveTo>
                  <a:pt x="0" y="0"/>
                </a:moveTo>
                <a:lnTo>
                  <a:pt x="3776780" y="0"/>
                </a:lnTo>
                <a:lnTo>
                  <a:pt x="3776780" y="2473791"/>
                </a:lnTo>
                <a:lnTo>
                  <a:pt x="0" y="2473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70" t="-181463" r="-3904" b="-18233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34155" y="6003562"/>
            <a:ext cx="4527978" cy="4114800"/>
          </a:xfrm>
          <a:custGeom>
            <a:avLst/>
            <a:gdLst/>
            <a:ahLst/>
            <a:cxnLst/>
            <a:rect l="l" t="t" r="r" b="b"/>
            <a:pathLst>
              <a:path w="4527978" h="4114800">
                <a:moveTo>
                  <a:pt x="0" y="0"/>
                </a:moveTo>
                <a:lnTo>
                  <a:pt x="4527978" y="0"/>
                </a:lnTo>
                <a:lnTo>
                  <a:pt x="4527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905281" y="274044"/>
            <a:ext cx="1865427" cy="1865427"/>
          </a:xfrm>
          <a:custGeom>
            <a:avLst/>
            <a:gdLst/>
            <a:ahLst/>
            <a:cxnLst/>
            <a:rect l="l" t="t" r="r" b="b"/>
            <a:pathLst>
              <a:path w="1865427" h="1865427">
                <a:moveTo>
                  <a:pt x="0" y="0"/>
                </a:moveTo>
                <a:lnTo>
                  <a:pt x="1865427" y="0"/>
                </a:lnTo>
                <a:lnTo>
                  <a:pt x="1865427" y="1865427"/>
                </a:lnTo>
                <a:lnTo>
                  <a:pt x="0" y="186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2580370"/>
            <a:ext cx="6540051" cy="126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43"/>
              </a:lnSpc>
            </a:pPr>
            <a:r>
              <a:rPr lang="en-US" sz="8369" b="1" spc="-167" dirty="0">
                <a:solidFill>
                  <a:srgbClr val="171717"/>
                </a:solidFill>
                <a:latin typeface="Garet Bold"/>
                <a:ea typeface="Garet Bold"/>
                <a:cs typeface="Garet Bold"/>
                <a:sym typeface="Garet Bold"/>
              </a:rPr>
              <a:t>Audit SMT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171717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846515"/>
            <a:ext cx="6540051" cy="1263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43"/>
              </a:lnSpc>
            </a:pPr>
            <a:r>
              <a:rPr lang="en-US" sz="8369" b="1" spc="-167" dirty="0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Q2 - 2025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66686-290B-012B-8B52-C4C5F1A614DF}"/>
              </a:ext>
            </a:extLst>
          </p:cNvPr>
          <p:cNvSpPr txBox="1"/>
          <p:nvPr/>
        </p:nvSpPr>
        <p:spPr>
          <a:xfrm>
            <a:off x="6688879" y="7010409"/>
            <a:ext cx="525382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800" b="1" spc="-167" dirty="0" err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  <a:hlinkClick r:id="rId17" action="ppaction://hlinkfile"/>
              </a:rPr>
              <a:t>Jadwal</a:t>
            </a:r>
            <a:r>
              <a:rPr lang="en-US" sz="4800" b="1" spc="-167" dirty="0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  <a:hlinkClick r:id="rId17" action="ppaction://hlinkfile"/>
              </a:rPr>
              <a:t> Audit SMT Q2 - 2025</a:t>
            </a:r>
            <a:endParaRPr lang="en-US" sz="4800" b="1" spc="-167" dirty="0">
              <a:solidFill>
                <a:srgbClr val="275DFE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-9076902" y="-4345783"/>
            <a:ext cx="28856224" cy="14428112"/>
          </a:xfrm>
          <a:custGeom>
            <a:avLst/>
            <a:gdLst/>
            <a:ahLst/>
            <a:cxnLst/>
            <a:rect l="l" t="t" r="r" b="b"/>
            <a:pathLst>
              <a:path w="28856224" h="14428112">
                <a:moveTo>
                  <a:pt x="0" y="0"/>
                </a:moveTo>
                <a:lnTo>
                  <a:pt x="28856224" y="0"/>
                </a:lnTo>
                <a:lnTo>
                  <a:pt x="28856224" y="14428112"/>
                </a:lnTo>
                <a:lnTo>
                  <a:pt x="0" y="14428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3435" y="7751025"/>
            <a:ext cx="610531" cy="610531"/>
          </a:xfrm>
          <a:custGeom>
            <a:avLst/>
            <a:gdLst/>
            <a:ahLst/>
            <a:cxnLst/>
            <a:rect l="l" t="t" r="r" b="b"/>
            <a:pathLst>
              <a:path w="610531" h="610531">
                <a:moveTo>
                  <a:pt x="0" y="0"/>
                </a:moveTo>
                <a:lnTo>
                  <a:pt x="610530" y="0"/>
                </a:lnTo>
                <a:lnTo>
                  <a:pt x="610530" y="610531"/>
                </a:lnTo>
                <a:lnTo>
                  <a:pt x="0" y="61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43628">
            <a:off x="5573178" y="-3015075"/>
            <a:ext cx="20034406" cy="10017203"/>
          </a:xfrm>
          <a:custGeom>
            <a:avLst/>
            <a:gdLst/>
            <a:ahLst/>
            <a:cxnLst/>
            <a:rect l="l" t="t" r="r" b="b"/>
            <a:pathLst>
              <a:path w="20034406" h="10017203">
                <a:moveTo>
                  <a:pt x="0" y="0"/>
                </a:moveTo>
                <a:lnTo>
                  <a:pt x="20034406" y="0"/>
                </a:lnTo>
                <a:lnTo>
                  <a:pt x="20034406" y="10017203"/>
                </a:lnTo>
                <a:lnTo>
                  <a:pt x="0" y="1001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20738" y="4611257"/>
            <a:ext cx="1028560" cy="1064486"/>
          </a:xfrm>
          <a:custGeom>
            <a:avLst/>
            <a:gdLst/>
            <a:ahLst/>
            <a:cxnLst/>
            <a:rect l="l" t="t" r="r" b="b"/>
            <a:pathLst>
              <a:path w="1028560" h="1064486">
                <a:moveTo>
                  <a:pt x="0" y="0"/>
                </a:moveTo>
                <a:lnTo>
                  <a:pt x="1028560" y="0"/>
                </a:lnTo>
                <a:lnTo>
                  <a:pt x="1028560" y="1064486"/>
                </a:lnTo>
                <a:lnTo>
                  <a:pt x="0" y="1064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54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56035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44206" y="9648410"/>
            <a:ext cx="7835855" cy="2056912"/>
          </a:xfrm>
          <a:custGeom>
            <a:avLst/>
            <a:gdLst/>
            <a:ahLst/>
            <a:cxnLst/>
            <a:rect l="l" t="t" r="r" b="b"/>
            <a:pathLst>
              <a:path w="7835855" h="2056912">
                <a:moveTo>
                  <a:pt x="0" y="0"/>
                </a:moveTo>
                <a:lnTo>
                  <a:pt x="7835855" y="0"/>
                </a:lnTo>
                <a:lnTo>
                  <a:pt x="7835855" y="2056912"/>
                </a:lnTo>
                <a:lnTo>
                  <a:pt x="0" y="2056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77902" y="1755377"/>
            <a:ext cx="2735340" cy="2735340"/>
          </a:xfrm>
          <a:custGeom>
            <a:avLst/>
            <a:gdLst/>
            <a:ahLst/>
            <a:cxnLst/>
            <a:rect l="l" t="t" r="r" b="b"/>
            <a:pathLst>
              <a:path w="2735340" h="2735340">
                <a:moveTo>
                  <a:pt x="0" y="0"/>
                </a:moveTo>
                <a:lnTo>
                  <a:pt x="2735340" y="0"/>
                </a:lnTo>
                <a:lnTo>
                  <a:pt x="2735340" y="2735340"/>
                </a:lnTo>
                <a:lnTo>
                  <a:pt x="0" y="27353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4255" y="392504"/>
            <a:ext cx="2742889" cy="636196"/>
          </a:xfrm>
          <a:custGeom>
            <a:avLst/>
            <a:gdLst/>
            <a:ahLst/>
            <a:cxnLst/>
            <a:rect l="l" t="t" r="r" b="b"/>
            <a:pathLst>
              <a:path w="2742889" h="636196">
                <a:moveTo>
                  <a:pt x="0" y="0"/>
                </a:moveTo>
                <a:lnTo>
                  <a:pt x="2742889" y="0"/>
                </a:lnTo>
                <a:lnTo>
                  <a:pt x="2742889" y="636196"/>
                </a:lnTo>
                <a:lnTo>
                  <a:pt x="0" y="6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670" t="-181463" r="-3904" b="-182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0287" y="7532363"/>
            <a:ext cx="3680923" cy="998450"/>
          </a:xfrm>
          <a:custGeom>
            <a:avLst/>
            <a:gdLst/>
            <a:ahLst/>
            <a:cxnLst/>
            <a:rect l="l" t="t" r="r" b="b"/>
            <a:pathLst>
              <a:path w="3680923" h="998450">
                <a:moveTo>
                  <a:pt x="0" y="0"/>
                </a:moveTo>
                <a:lnTo>
                  <a:pt x="3680923" y="0"/>
                </a:lnTo>
                <a:lnTo>
                  <a:pt x="3680923" y="998451"/>
                </a:lnTo>
                <a:lnTo>
                  <a:pt x="0" y="998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1979" y="3330694"/>
            <a:ext cx="8943039" cy="112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4"/>
              </a:lnSpc>
            </a:pPr>
            <a:r>
              <a:rPr lang="en-US" sz="7336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Opening Meeting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255" y="1216282"/>
            <a:ext cx="40076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9"/>
              </a:lnSpc>
            </a:pPr>
            <a:r>
              <a:rPr lang="en-US" sz="1899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PT Chitose Internasional Tbk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1979" y="4490717"/>
            <a:ext cx="7952021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4"/>
              </a:lnSpc>
            </a:pPr>
            <a:r>
              <a:rPr lang="en-US" sz="6345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Audit SMT Q2</a:t>
            </a:r>
          </a:p>
          <a:p>
            <a:pPr marL="0" lvl="0" indent="0" algn="l">
              <a:lnSpc>
                <a:spcPts val="7614"/>
              </a:lnSpc>
            </a:pPr>
            <a:r>
              <a:rPr lang="en-US" sz="634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9137" y="7832582"/>
            <a:ext cx="3318852" cy="44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1"/>
              </a:lnSpc>
            </a:pPr>
            <a:r>
              <a:rPr lang="en-US" sz="2951" b="1">
                <a:solidFill>
                  <a:srgbClr val="275DFE"/>
                </a:solidFill>
                <a:latin typeface="Garet Bold"/>
                <a:ea typeface="Garet Bold"/>
                <a:cs typeface="Garet Bold"/>
                <a:sym typeface="Garet Bold"/>
              </a:rPr>
              <a:t>08 Agustus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181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Garet</vt:lpstr>
      <vt:lpstr>Arial</vt:lpstr>
      <vt:lpstr>Calibri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Meeting Audit SMT Q2 25</dc:title>
  <cp:lastModifiedBy>Reggi R.</cp:lastModifiedBy>
  <cp:revision>3</cp:revision>
  <dcterms:created xsi:type="dcterms:W3CDTF">2006-08-16T00:00:00Z</dcterms:created>
  <dcterms:modified xsi:type="dcterms:W3CDTF">2025-08-08T06:13:56Z</dcterms:modified>
  <dc:identifier>DAGvXIMoNGE</dc:identifier>
</cp:coreProperties>
</file>