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8" r:id="rId2"/>
    <p:sldId id="261" r:id="rId3"/>
    <p:sldId id="262" r:id="rId4"/>
  </p:sldIdLst>
  <p:sldSz cx="6858000" cy="9906000" type="A4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ahnschrift Light" panose="020B0502040204020203" pitchFamily="34" charset="0"/>
      <p:regular r:id="rId10"/>
    </p:embeddedFont>
    <p:embeddedFont>
      <p:font typeface="Bahnschrift Light Condensed" panose="020B0502040204020203" pitchFamily="34" charset="0"/>
      <p:regular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1pPr>
    <a:lvl2pPr marL="415025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2pPr>
    <a:lvl3pPr marL="830050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3pPr>
    <a:lvl4pPr marL="1245075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4pPr>
    <a:lvl5pPr marL="1660100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5pPr>
    <a:lvl6pPr marL="2075125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6pPr>
    <a:lvl7pPr marL="2490150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7pPr>
    <a:lvl8pPr marL="2905174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8pPr>
    <a:lvl9pPr marL="3320199" algn="l" defTabSz="830050" rtl="0" eaLnBrk="1" latinLnBrk="0" hangingPunct="1">
      <a:defRPr sz="16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2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622" autoAdjust="0"/>
  </p:normalViewPr>
  <p:slideViewPr>
    <p:cSldViewPr>
      <p:cViewPr>
        <p:scale>
          <a:sx n="125" d="100"/>
          <a:sy n="125" d="100"/>
        </p:scale>
        <p:origin x="176" y="-2696"/>
      </p:cViewPr>
      <p:guideLst>
        <p:guide orient="horz" pos="2001"/>
        <p:guide pos="2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F0579-C715-426C-A1A6-9F017743C9C3}" type="datetimeFigureOut">
              <a:rPr lang="en-US" smtClean="0"/>
              <a:t>26-Feb-26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CAB47-C244-4F06-B663-C5A60AEF3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8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B6B98-D9A1-4F9B-BADE-65686F476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17" y="1973553"/>
            <a:ext cx="6858000" cy="1361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236" y="3600042"/>
            <a:ext cx="5647764" cy="16235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3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6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0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1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6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20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2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2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9471" y="254416"/>
            <a:ext cx="1815353" cy="54206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3413" y="254416"/>
            <a:ext cx="5311588" cy="54206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35" y="4082402"/>
            <a:ext cx="6858000" cy="1261779"/>
          </a:xfrm>
        </p:spPr>
        <p:txBody>
          <a:bodyPr anchor="t"/>
          <a:lstStyle>
            <a:lvl1pPr algn="l">
              <a:defRPr sz="352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35" y="2692680"/>
            <a:ext cx="6858000" cy="1389722"/>
          </a:xfrm>
        </p:spPr>
        <p:txBody>
          <a:bodyPr anchor="b"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403395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2pPr>
            <a:lvl3pPr marL="80679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3pPr>
            <a:lvl4pPr marL="1210185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4pPr>
            <a:lvl5pPr marL="1613580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5pPr>
            <a:lvl6pPr marL="2016975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6pPr>
            <a:lvl7pPr marL="2420371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7pPr>
            <a:lvl8pPr marL="2823765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8pPr>
            <a:lvl9pPr marL="3227161" indent="0">
              <a:buNone/>
              <a:defRPr sz="12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482371"/>
            <a:ext cx="3563470" cy="4192697"/>
          </a:xfrm>
        </p:spPr>
        <p:txBody>
          <a:bodyPr/>
          <a:lstStyle>
            <a:lvl1pPr>
              <a:defRPr sz="2470"/>
            </a:lvl1pPr>
            <a:lvl2pPr>
              <a:defRPr sz="2117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1353" y="1482371"/>
            <a:ext cx="3563470" cy="4192697"/>
          </a:xfrm>
        </p:spPr>
        <p:txBody>
          <a:bodyPr/>
          <a:lstStyle>
            <a:lvl1pPr>
              <a:defRPr sz="2470"/>
            </a:lvl1pPr>
            <a:lvl2pPr>
              <a:defRPr sz="2117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3" y="1422076"/>
            <a:ext cx="3564871" cy="592654"/>
          </a:xfrm>
        </p:spPr>
        <p:txBody>
          <a:bodyPr anchor="b"/>
          <a:lstStyle>
            <a:lvl1pPr marL="0" indent="0">
              <a:buNone/>
              <a:defRPr sz="2117" b="1"/>
            </a:lvl1pPr>
            <a:lvl2pPr marL="403395" indent="0">
              <a:buNone/>
              <a:defRPr sz="1765" b="1"/>
            </a:lvl2pPr>
            <a:lvl3pPr marL="806790" indent="0">
              <a:buNone/>
              <a:defRPr sz="1588" b="1"/>
            </a:lvl3pPr>
            <a:lvl4pPr marL="1210185" indent="0">
              <a:buNone/>
              <a:defRPr sz="1412" b="1"/>
            </a:lvl4pPr>
            <a:lvl5pPr marL="1613580" indent="0">
              <a:buNone/>
              <a:defRPr sz="1412" b="1"/>
            </a:lvl5pPr>
            <a:lvl6pPr marL="2016975" indent="0">
              <a:buNone/>
              <a:defRPr sz="1412" b="1"/>
            </a:lvl6pPr>
            <a:lvl7pPr marL="2420371" indent="0">
              <a:buNone/>
              <a:defRPr sz="1412" b="1"/>
            </a:lvl7pPr>
            <a:lvl8pPr marL="2823765" indent="0">
              <a:buNone/>
              <a:defRPr sz="1412" b="1"/>
            </a:lvl8pPr>
            <a:lvl9pPr marL="3227161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3" y="2014730"/>
            <a:ext cx="3564871" cy="3660338"/>
          </a:xfrm>
        </p:spPr>
        <p:txBody>
          <a:bodyPr/>
          <a:lstStyle>
            <a:lvl1pPr>
              <a:defRPr sz="2117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98552" y="1422076"/>
            <a:ext cx="3566272" cy="592654"/>
          </a:xfrm>
        </p:spPr>
        <p:txBody>
          <a:bodyPr anchor="b"/>
          <a:lstStyle>
            <a:lvl1pPr marL="0" indent="0">
              <a:buNone/>
              <a:defRPr sz="2117" b="1"/>
            </a:lvl1pPr>
            <a:lvl2pPr marL="403395" indent="0">
              <a:buNone/>
              <a:defRPr sz="1765" b="1"/>
            </a:lvl2pPr>
            <a:lvl3pPr marL="806790" indent="0">
              <a:buNone/>
              <a:defRPr sz="1588" b="1"/>
            </a:lvl3pPr>
            <a:lvl4pPr marL="1210185" indent="0">
              <a:buNone/>
              <a:defRPr sz="1412" b="1"/>
            </a:lvl4pPr>
            <a:lvl5pPr marL="1613580" indent="0">
              <a:buNone/>
              <a:defRPr sz="1412" b="1"/>
            </a:lvl5pPr>
            <a:lvl6pPr marL="2016975" indent="0">
              <a:buNone/>
              <a:defRPr sz="1412" b="1"/>
            </a:lvl6pPr>
            <a:lvl7pPr marL="2420371" indent="0">
              <a:buNone/>
              <a:defRPr sz="1412" b="1"/>
            </a:lvl7pPr>
            <a:lvl8pPr marL="2823765" indent="0">
              <a:buNone/>
              <a:defRPr sz="1412" b="1"/>
            </a:lvl8pPr>
            <a:lvl9pPr marL="3227161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98552" y="2014730"/>
            <a:ext cx="3566272" cy="3660338"/>
          </a:xfrm>
        </p:spPr>
        <p:txBody>
          <a:bodyPr/>
          <a:lstStyle>
            <a:lvl1pPr>
              <a:defRPr sz="2117"/>
            </a:lvl1pPr>
            <a:lvl2pPr>
              <a:defRPr sz="1765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3" y="252944"/>
            <a:ext cx="2654394" cy="1076484"/>
          </a:xfrm>
        </p:spPr>
        <p:txBody>
          <a:bodyPr anchor="b"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457" y="252945"/>
            <a:ext cx="4510367" cy="5422123"/>
          </a:xfrm>
        </p:spPr>
        <p:txBody>
          <a:bodyPr/>
          <a:lstStyle>
            <a:lvl1pPr>
              <a:defRPr sz="2824"/>
            </a:lvl1pPr>
            <a:lvl2pPr>
              <a:defRPr sz="2470"/>
            </a:lvl2pPr>
            <a:lvl3pPr>
              <a:defRPr sz="2117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413" y="1329428"/>
            <a:ext cx="2654394" cy="4345640"/>
          </a:xfrm>
        </p:spPr>
        <p:txBody>
          <a:bodyPr/>
          <a:lstStyle>
            <a:lvl1pPr marL="0" indent="0">
              <a:buNone/>
              <a:defRPr sz="1235"/>
            </a:lvl1pPr>
            <a:lvl2pPr marL="403395" indent="0">
              <a:buNone/>
              <a:defRPr sz="1059"/>
            </a:lvl2pPr>
            <a:lvl3pPr marL="806790" indent="0">
              <a:buNone/>
              <a:defRPr sz="882"/>
            </a:lvl3pPr>
            <a:lvl4pPr marL="1210185" indent="0">
              <a:buNone/>
              <a:defRPr sz="794"/>
            </a:lvl4pPr>
            <a:lvl5pPr marL="1613580" indent="0">
              <a:buNone/>
              <a:defRPr sz="794"/>
            </a:lvl5pPr>
            <a:lvl6pPr marL="2016975" indent="0">
              <a:buNone/>
              <a:defRPr sz="794"/>
            </a:lvl6pPr>
            <a:lvl7pPr marL="2420371" indent="0">
              <a:buNone/>
              <a:defRPr sz="794"/>
            </a:lvl7pPr>
            <a:lvl8pPr marL="2823765" indent="0">
              <a:buNone/>
              <a:defRPr sz="794"/>
            </a:lvl8pPr>
            <a:lvl9pPr marL="322716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431" y="4447111"/>
            <a:ext cx="4840941" cy="525007"/>
          </a:xfrm>
        </p:spPr>
        <p:txBody>
          <a:bodyPr anchor="b"/>
          <a:lstStyle>
            <a:lvl1pPr algn="l">
              <a:defRPr sz="17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81431" y="567654"/>
            <a:ext cx="4840941" cy="3811810"/>
          </a:xfrm>
        </p:spPr>
        <p:txBody>
          <a:bodyPr/>
          <a:lstStyle>
            <a:lvl1pPr marL="0" indent="0">
              <a:buNone/>
              <a:defRPr sz="2824"/>
            </a:lvl1pPr>
            <a:lvl2pPr marL="403395" indent="0">
              <a:buNone/>
              <a:defRPr sz="2470"/>
            </a:lvl2pPr>
            <a:lvl3pPr marL="806790" indent="0">
              <a:buNone/>
              <a:defRPr sz="2117"/>
            </a:lvl3pPr>
            <a:lvl4pPr marL="1210185" indent="0">
              <a:buNone/>
              <a:defRPr sz="1765"/>
            </a:lvl4pPr>
            <a:lvl5pPr marL="1613580" indent="0">
              <a:buNone/>
              <a:defRPr sz="1765"/>
            </a:lvl5pPr>
            <a:lvl6pPr marL="2016975" indent="0">
              <a:buNone/>
              <a:defRPr sz="1765"/>
            </a:lvl6pPr>
            <a:lvl7pPr marL="2420371" indent="0">
              <a:buNone/>
              <a:defRPr sz="1765"/>
            </a:lvl7pPr>
            <a:lvl8pPr marL="2823765" indent="0">
              <a:buNone/>
              <a:defRPr sz="1765"/>
            </a:lvl8pPr>
            <a:lvl9pPr marL="3227161" indent="0">
              <a:buNone/>
              <a:defRPr sz="17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1431" y="4972119"/>
            <a:ext cx="4840941" cy="745597"/>
          </a:xfrm>
        </p:spPr>
        <p:txBody>
          <a:bodyPr/>
          <a:lstStyle>
            <a:lvl1pPr marL="0" indent="0">
              <a:buNone/>
              <a:defRPr sz="1235"/>
            </a:lvl1pPr>
            <a:lvl2pPr marL="403395" indent="0">
              <a:buNone/>
              <a:defRPr sz="1059"/>
            </a:lvl2pPr>
            <a:lvl3pPr marL="806790" indent="0">
              <a:buNone/>
              <a:defRPr sz="882"/>
            </a:lvl3pPr>
            <a:lvl4pPr marL="1210185" indent="0">
              <a:buNone/>
              <a:defRPr sz="794"/>
            </a:lvl4pPr>
            <a:lvl5pPr marL="1613580" indent="0">
              <a:buNone/>
              <a:defRPr sz="794"/>
            </a:lvl5pPr>
            <a:lvl6pPr marL="2016975" indent="0">
              <a:buNone/>
              <a:defRPr sz="794"/>
            </a:lvl6pPr>
            <a:lvl7pPr marL="2420371" indent="0">
              <a:buNone/>
              <a:defRPr sz="794"/>
            </a:lvl7pPr>
            <a:lvl8pPr marL="2823765" indent="0">
              <a:buNone/>
              <a:defRPr sz="794"/>
            </a:lvl8pPr>
            <a:lvl9pPr marL="3227161" indent="0">
              <a:buNone/>
              <a:defRPr sz="79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411" y="254416"/>
            <a:ext cx="7261412" cy="105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1" y="1482371"/>
            <a:ext cx="7261412" cy="4192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412" y="5888306"/>
            <a:ext cx="1882588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6647" y="5888306"/>
            <a:ext cx="2554941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82236" y="5888306"/>
            <a:ext cx="1882588" cy="3382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06790" rtl="0" eaLnBrk="1" latinLnBrk="0" hangingPunct="1">
        <a:spcBef>
          <a:spcPct val="0"/>
        </a:spcBef>
        <a:buNone/>
        <a:defRPr sz="38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47" indent="-302547" algn="l" defTabSz="806790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517" indent="-252122" algn="l" defTabSz="806790" rtl="0" eaLnBrk="1" latinLnBrk="0" hangingPunct="1">
        <a:spcBef>
          <a:spcPct val="20000"/>
        </a:spcBef>
        <a:buFont typeface="Arial" pitchFamily="34" charset="0"/>
        <a:buChar char="–"/>
        <a:defRPr sz="2470" kern="1200">
          <a:solidFill>
            <a:schemeClr val="tx1"/>
          </a:solidFill>
          <a:latin typeface="+mn-lt"/>
          <a:ea typeface="+mn-ea"/>
          <a:cs typeface="+mn-cs"/>
        </a:defRPr>
      </a:lvl2pPr>
      <a:lvl3pPr marL="1008488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3pPr>
      <a:lvl4pPr marL="1411883" indent="-201698" algn="l" defTabSz="806790" rtl="0" eaLnBrk="1" latinLnBrk="0" hangingPunct="1">
        <a:spcBef>
          <a:spcPct val="20000"/>
        </a:spcBef>
        <a:buFont typeface="Arial" pitchFamily="34" charset="0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278" indent="-201698" algn="l" defTabSz="806790" rtl="0" eaLnBrk="1" latinLnBrk="0" hangingPunct="1">
        <a:spcBef>
          <a:spcPct val="20000"/>
        </a:spcBef>
        <a:buFont typeface="Arial" pitchFamily="34" charset="0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673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2068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463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8858" indent="-201698" algn="l" defTabSz="806790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395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790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185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580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6975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371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3765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161" algn="l" defTabSz="806790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5.png"/><Relationship Id="rId18" Type="http://schemas.microsoft.com/office/2007/relationships/hdphoto" Target="../media/hdphoto10.wdp"/><Relationship Id="rId26" Type="http://schemas.openxmlformats.org/officeDocument/2006/relationships/image" Target="../media/image35.png"/><Relationship Id="rId3" Type="http://schemas.openxmlformats.org/officeDocument/2006/relationships/image" Target="../media/image19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22.png"/><Relationship Id="rId12" Type="http://schemas.microsoft.com/office/2007/relationships/hdphoto" Target="../media/hdphoto7.wdp"/><Relationship Id="rId17" Type="http://schemas.openxmlformats.org/officeDocument/2006/relationships/image" Target="../media/image27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18.png"/><Relationship Id="rId16" Type="http://schemas.microsoft.com/office/2007/relationships/hdphoto" Target="../media/hdphoto9.wdp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4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microsoft.com/office/2007/relationships/hdphoto" Target="../media/hdphoto6.wdp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8.wdp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19" y="5657360"/>
            <a:ext cx="2557349" cy="1650255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490521" y="3398881"/>
            <a:ext cx="5964068" cy="5991649"/>
            <a:chOff x="354006" y="2774323"/>
            <a:chExt cx="6656394" cy="6687177"/>
          </a:xfrm>
        </p:grpSpPr>
        <p:grpSp>
          <p:nvGrpSpPr>
            <p:cNvPr id="7" name="Group 6"/>
            <p:cNvGrpSpPr/>
            <p:nvPr/>
          </p:nvGrpSpPr>
          <p:grpSpPr>
            <a:xfrm>
              <a:off x="594762" y="2774323"/>
              <a:ext cx="5531098" cy="2310607"/>
              <a:chOff x="7194848" y="3048001"/>
              <a:chExt cx="6429829" cy="268605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92" t="40684" r="19247" b="13887"/>
              <a:stretch/>
            </p:blipFill>
            <p:spPr>
              <a:xfrm>
                <a:off x="7194848" y="3048001"/>
                <a:ext cx="6429829" cy="268605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10872" y="3613026"/>
                <a:ext cx="790330" cy="28803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354" t="19454" r="8455" b="59159"/>
              <a:stretch/>
            </p:blipFill>
            <p:spPr>
              <a:xfrm>
                <a:off x="12511867" y="4117082"/>
                <a:ext cx="227597" cy="271180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18813" r="79923" b="58654"/>
              <a:stretch/>
            </p:blipFill>
            <p:spPr>
              <a:xfrm>
                <a:off x="9787136" y="4117082"/>
                <a:ext cx="230670" cy="28956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22" t="3500" r="5894" b="87134"/>
              <a:stretch/>
            </p:blipFill>
            <p:spPr>
              <a:xfrm>
                <a:off x="7446214" y="4059737"/>
                <a:ext cx="576064" cy="179361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01"/>
              <a:stretch/>
            </p:blipFill>
            <p:spPr>
              <a:xfrm>
                <a:off x="9427096" y="3613026"/>
                <a:ext cx="225812" cy="216024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80" t="18561" r="43133" b="57761"/>
              <a:stretch/>
            </p:blipFill>
            <p:spPr>
              <a:xfrm>
                <a:off x="7986936" y="4045074"/>
                <a:ext cx="261319" cy="360040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7" t="29961" r="7513" b="32031"/>
              <a:stretch/>
            </p:blipFill>
            <p:spPr>
              <a:xfrm>
                <a:off x="10219184" y="3811224"/>
                <a:ext cx="504056" cy="124779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4968" y="3613026"/>
                <a:ext cx="1129283" cy="360040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1154116" y="8491067"/>
              <a:ext cx="1817684" cy="970433"/>
              <a:chOff x="354757" y="5803057"/>
              <a:chExt cx="1916832" cy="1023367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609600" y="6538392"/>
                <a:ext cx="135960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970" u="sng" dirty="0">
                    <a:solidFill>
                      <a:srgbClr val="FF0000"/>
                    </a:solidFill>
                  </a:rPr>
                  <a:t>CAUTION LABEL</a:t>
                </a:r>
                <a:endParaRPr lang="id-ID" sz="1235" b="1" u="sng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33000"/>
                        </a14:imgEffect>
                        <a14:imgEffect>
                          <a14:brightnessContrast bright="-18000" contrast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757" y="5803057"/>
                <a:ext cx="1916832" cy="69857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1225029" y="7480300"/>
              <a:ext cx="1975371" cy="910499"/>
              <a:chOff x="500931" y="5879554"/>
              <a:chExt cx="2081455" cy="959396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821853" y="6547073"/>
                <a:ext cx="1530821" cy="2918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970" u="sng" dirty="0">
                    <a:solidFill>
                      <a:srgbClr val="FF0000"/>
                    </a:solidFill>
                  </a:rPr>
                  <a:t>IZIN EDAR KEMENKES</a:t>
                </a:r>
                <a:endParaRPr lang="id-ID" sz="1235" b="1" u="sng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122" t="3500" r="5894" b="87134"/>
              <a:stretch/>
            </p:blipFill>
            <p:spPr>
              <a:xfrm>
                <a:off x="500931" y="5879554"/>
                <a:ext cx="2081455" cy="648072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450320" y="5270501"/>
              <a:ext cx="1359680" cy="601546"/>
              <a:chOff x="2405633" y="6931943"/>
              <a:chExt cx="1420944" cy="62865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466975" y="7272561"/>
                <a:ext cx="1359602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794" u="sng" dirty="0">
                    <a:solidFill>
                      <a:srgbClr val="FF0000"/>
                    </a:solidFill>
                  </a:rPr>
                  <a:t>MANUFACTURER LABEL</a:t>
                </a:r>
                <a:endParaRPr lang="id-ID" sz="927" b="1" u="sng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7" t="29961" r="7513" b="32031"/>
              <a:stretch/>
            </p:blipFill>
            <p:spPr>
              <a:xfrm>
                <a:off x="2405633" y="6931943"/>
                <a:ext cx="1368152" cy="338685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4343400" y="7099300"/>
              <a:ext cx="2138479" cy="1995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d-ID" sz="794" u="sng" dirty="0">
                  <a:solidFill>
                    <a:srgbClr val="FF0000"/>
                  </a:solidFill>
                </a:rPr>
                <a:t>MANUFACTURE LABEL AND LOT NUMBER</a:t>
              </a:r>
              <a:endParaRPr lang="id-ID" sz="927" b="1" u="sng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Elbow Connector 14"/>
            <p:cNvCxnSpPr/>
            <p:nvPr/>
          </p:nvCxnSpPr>
          <p:spPr>
            <a:xfrm rot="16200000" flipH="1">
              <a:off x="332449" y="5091816"/>
              <a:ext cx="3617992" cy="28911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/>
            <p:nvPr/>
          </p:nvCxnSpPr>
          <p:spPr>
            <a:xfrm rot="5400000">
              <a:off x="2513417" y="4431117"/>
              <a:ext cx="1666065" cy="12700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5400000">
              <a:off x="4681039" y="4656410"/>
              <a:ext cx="1703094" cy="244772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354006" y="3353286"/>
              <a:ext cx="922130" cy="5469003"/>
              <a:chOff x="581026" y="2984911"/>
              <a:chExt cx="850656" cy="5739991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590550" y="2984911"/>
                <a:ext cx="390809" cy="593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81026" y="2990850"/>
                <a:ext cx="0" cy="573405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590550" y="8724900"/>
                <a:ext cx="841132" cy="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32195" y="3644643"/>
              <a:ext cx="792834" cy="4162290"/>
              <a:chOff x="562667" y="3344358"/>
              <a:chExt cx="731381" cy="5380545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H="1">
                <a:off x="562667" y="3381549"/>
                <a:ext cx="327310" cy="1187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581026" y="3344358"/>
                <a:ext cx="9524" cy="53805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endCxn id="56" idx="1"/>
              </p:cNvCxnSpPr>
              <p:nvPr/>
            </p:nvCxnSpPr>
            <p:spPr>
              <a:xfrm flipV="1">
                <a:off x="581026" y="8700197"/>
                <a:ext cx="713022" cy="2470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935109" y="6184900"/>
              <a:ext cx="2729195" cy="1168734"/>
              <a:chOff x="1117087" y="6235150"/>
              <a:chExt cx="2517653" cy="1078145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harpenSoften amount="31000"/>
                        </a14:imgEffect>
                        <a14:imgEffect>
                          <a14:brightnessContrast bright="-18000" contras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7087" y="6235150"/>
                <a:ext cx="2517653" cy="802683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1602903" y="7021418"/>
                <a:ext cx="1704177" cy="2918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970" u="sng" dirty="0">
                    <a:solidFill>
                      <a:srgbClr val="FF0000"/>
                    </a:solidFill>
                  </a:rPr>
                  <a:t>Caution Handle operation</a:t>
                </a:r>
                <a:endParaRPr lang="id-ID" sz="1235" b="1" u="sng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09600" y="5270500"/>
              <a:ext cx="1216870" cy="1015333"/>
              <a:chOff x="824174" y="5061168"/>
              <a:chExt cx="1296144" cy="1081478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76574" y="5821679"/>
                <a:ext cx="1019866" cy="3209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d-ID" sz="970" u="sng" dirty="0">
                    <a:solidFill>
                      <a:srgbClr val="FF0000"/>
                    </a:solidFill>
                  </a:rPr>
                  <a:t>CRANK LABEL</a:t>
                </a:r>
                <a:endParaRPr lang="id-ID" sz="1235" b="1" u="sng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80" t="18561" r="43133" b="57761"/>
              <a:stretch/>
            </p:blipFill>
            <p:spPr>
              <a:xfrm>
                <a:off x="824174" y="5061169"/>
                <a:ext cx="648072" cy="89290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86" t="18813" r="79923" b="58654"/>
              <a:stretch/>
            </p:blipFill>
            <p:spPr>
              <a:xfrm>
                <a:off x="1396752" y="5061168"/>
                <a:ext cx="723566" cy="908309"/>
              </a:xfrm>
              <a:prstGeom prst="rect">
                <a:avLst/>
              </a:prstGeom>
            </p:spPr>
          </p:pic>
        </p:grpSp>
        <p:cxnSp>
          <p:nvCxnSpPr>
            <p:cNvPr id="22" name="Elbow Connector 21"/>
            <p:cNvCxnSpPr>
              <a:stCxn id="66" idx="2"/>
            </p:cNvCxnSpPr>
            <p:nvPr/>
          </p:nvCxnSpPr>
          <p:spPr>
            <a:xfrm rot="5400000">
              <a:off x="600807" y="4558973"/>
              <a:ext cx="1404955" cy="170498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4116137" y="7327898"/>
              <a:ext cx="2894263" cy="1494391"/>
              <a:chOff x="3933190" y="5396620"/>
              <a:chExt cx="2924811" cy="147616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238076" y="6136068"/>
                <a:ext cx="2619925" cy="7367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426" tIns="29213" rIns="58426" bIns="2921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id-ID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Use Appropriate matress Sign</a:t>
                </a:r>
                <a:r>
                  <a:rPr lang="en-US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d-ID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See Manual Instruction Sign</a:t>
                </a:r>
              </a:p>
              <a:p>
                <a:pPr>
                  <a:lnSpc>
                    <a:spcPct val="115000"/>
                  </a:lnSpc>
                </a:pPr>
                <a:r>
                  <a:rPr lang="id-ID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Applied Part Sign</a:t>
                </a:r>
                <a:r>
                  <a:rPr lang="en-US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id-ID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not Dispose as Household Waste Sign</a:t>
                </a:r>
                <a:r>
                  <a:rPr lang="en-US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id-ID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Indoor Using Only Sign</a:t>
                </a:r>
              </a:p>
              <a:p>
                <a:pPr>
                  <a:lnSpc>
                    <a:spcPct val="115000"/>
                  </a:lnSpc>
                </a:pPr>
                <a:endParaRPr lang="id-ID" sz="882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210453" y="5396620"/>
                <a:ext cx="1776010" cy="2726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426" tIns="29213" rIns="58426" bIns="2921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id-ID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Lot Number and Product Type</a:t>
                </a:r>
                <a:endParaRPr lang="id-ID" sz="794" dirty="0">
                  <a:latin typeface="Bahnschrift Light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213132" y="5686309"/>
                <a:ext cx="1531217" cy="2726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426" tIns="29213" rIns="58426" bIns="2921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id-ID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Manufacture Information</a:t>
                </a:r>
                <a:endParaRPr lang="id-ID" sz="794" dirty="0">
                  <a:latin typeface="Bahnschrift Light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933190" y="5423852"/>
                <a:ext cx="190598" cy="1905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570" dirty="0"/>
                  <a:t>1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933190" y="5698078"/>
                <a:ext cx="190598" cy="1905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570" dirty="0"/>
                  <a:t>2</a:t>
                </a: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933190" y="5958970"/>
                <a:ext cx="190598" cy="1905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570" dirty="0"/>
                  <a:t>3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219027" y="5920050"/>
                <a:ext cx="2638974" cy="24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8426" tIns="29213" rIns="58426" bIns="2921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id-ID" sz="794" dirty="0" smtClean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Maksimum </a:t>
                </a:r>
                <a:r>
                  <a:rPr lang="id-ID" sz="794" dirty="0">
                    <a:solidFill>
                      <a:srgbClr val="000000"/>
                    </a:solidFill>
                    <a:latin typeface="Bahnschrift Light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Weight Sign</a:t>
                </a:r>
              </a:p>
              <a:p>
                <a:pPr>
                  <a:lnSpc>
                    <a:spcPct val="115000"/>
                  </a:lnSpc>
                </a:pPr>
                <a:endParaRPr lang="id-ID" sz="882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933190" y="6240144"/>
                <a:ext cx="190598" cy="1905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570" dirty="0"/>
                  <a:t>4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933190" y="6521319"/>
                <a:ext cx="190598" cy="19059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570" dirty="0"/>
                  <a:t>5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024943" y="5469166"/>
              <a:ext cx="2690803" cy="1060647"/>
              <a:chOff x="5613346" y="5124878"/>
              <a:chExt cx="2482238" cy="978436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613346" y="5124878"/>
                <a:ext cx="177858" cy="16996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882" dirty="0"/>
                  <a:t>1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625945" y="5855425"/>
                <a:ext cx="165259" cy="1652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882" dirty="0"/>
                  <a:t>2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350797" y="5619846"/>
                <a:ext cx="165259" cy="1652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882" dirty="0"/>
                  <a:t>3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605936" y="5938055"/>
                <a:ext cx="165259" cy="1652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882" dirty="0"/>
                  <a:t>5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930325" y="5938055"/>
                <a:ext cx="165259" cy="1652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882" dirty="0"/>
                  <a:t>4</a:t>
                </a:r>
              </a:p>
            </p:txBody>
          </p:sp>
        </p:grpSp>
      </p:grpSp>
      <p:sp>
        <p:nvSpPr>
          <p:cNvPr id="70" name="Rectangle 69"/>
          <p:cNvSpPr/>
          <p:nvPr/>
        </p:nvSpPr>
        <p:spPr>
          <a:xfrm>
            <a:off x="605119" y="649941"/>
            <a:ext cx="5613864" cy="26189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426" tIns="29213" rIns="58426" bIns="2921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id-ID" sz="1059" b="1" u="sng" dirty="0">
                <a:solidFill>
                  <a:schemeClr val="tx1"/>
                </a:solidFill>
                <a:latin typeface="Bahnschrift Light" pitchFamily="34" charset="0"/>
              </a:rPr>
              <a:t>CB </a:t>
            </a:r>
            <a:r>
              <a:rPr lang="en-US" sz="1059" b="1" u="sng" dirty="0">
                <a:solidFill>
                  <a:schemeClr val="tx1"/>
                </a:solidFill>
                <a:latin typeface="Bahnschrift Light" pitchFamily="34" charset="0"/>
              </a:rPr>
              <a:t>– 2300  D ST</a:t>
            </a:r>
            <a:endParaRPr lang="id-ID" sz="1059" b="1" u="sng" dirty="0">
              <a:solidFill>
                <a:schemeClr val="tx1"/>
              </a:solidFill>
              <a:latin typeface="Bahnschrift Light" pitchFamily="34" charset="0"/>
            </a:endParaRPr>
          </a:p>
          <a:p>
            <a:r>
              <a:rPr lang="en-US" sz="794" b="1" dirty="0">
                <a:solidFill>
                  <a:schemeClr val="tx1"/>
                </a:solidFill>
                <a:latin typeface="Bahnschrift Light" pitchFamily="34" charset="0"/>
              </a:rPr>
              <a:t>CB 2300 D ST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is an Electric Hospital Bed that meets your need. Suitable with Folding Side Rail and Diagonal/Dual Lock or Total Lock System. </a:t>
            </a:r>
            <a:r>
              <a:rPr lang="en-US" sz="794" b="1" dirty="0">
                <a:solidFill>
                  <a:schemeClr val="tx1"/>
                </a:solidFill>
                <a:latin typeface="Bahnschrift Light" pitchFamily="34" charset="0"/>
              </a:rPr>
              <a:t>Equipped with 3 Motors Actuator Operating System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as the main Mechanism to adjust the height, head, and foot position of the bed, which can be controlled by a handheld controller for Patient’s maximum comport. </a:t>
            </a:r>
          </a:p>
          <a:p>
            <a:pPr algn="just" defTabSz="397792"/>
            <a:endParaRPr lang="id-ID" sz="794" dirty="0">
              <a:solidFill>
                <a:schemeClr val="tx1"/>
              </a:solidFill>
              <a:latin typeface="Bahnschrift Light" pitchFamily="34" charset="0"/>
            </a:endParaRPr>
          </a:p>
          <a:p>
            <a:r>
              <a:rPr lang="id-ID" sz="1059" b="1" u="sng" dirty="0">
                <a:solidFill>
                  <a:schemeClr val="tx1"/>
                </a:solidFill>
                <a:latin typeface="Bahnschrift Light" pitchFamily="34" charset="0"/>
              </a:rPr>
              <a:t>Standard Function</a:t>
            </a:r>
          </a:p>
          <a:p>
            <a:pPr defTabSz="1028097">
              <a:spcAft>
                <a:spcPts val="177"/>
              </a:spcAft>
            </a:pP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Operating System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: 3 Motor  electric 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operation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for High-Low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,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Head Raise 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and Foot R</a:t>
            </a:r>
            <a:r>
              <a:rPr lang="en-US" sz="794" dirty="0" err="1">
                <a:solidFill>
                  <a:schemeClr val="tx1"/>
                </a:solidFill>
                <a:latin typeface="Bahnschrift Light" pitchFamily="34" charset="0"/>
              </a:rPr>
              <a:t>aise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positions</a:t>
            </a:r>
          </a:p>
          <a:p>
            <a:pPr defTabSz="1028097">
              <a:spcAft>
                <a:spcPts val="177"/>
              </a:spcAft>
            </a:pP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Position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: - High – low : Automatic operation with Motor </a:t>
            </a:r>
          </a:p>
          <a:p>
            <a:pPr defTabSz="1028097">
              <a:spcAft>
                <a:spcPts val="177"/>
              </a:spcAft>
            </a:pP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 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- Head Raise : Automatic  operation with Motor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, tilting from 0 to 80 degrees</a:t>
            </a:r>
            <a:endParaRPr lang="en-US" sz="794" dirty="0">
              <a:solidFill>
                <a:schemeClr val="tx1"/>
              </a:solidFill>
              <a:latin typeface="Bahnschrift Light" pitchFamily="34" charset="0"/>
            </a:endParaRPr>
          </a:p>
          <a:p>
            <a:pPr defTabSz="1028097">
              <a:spcAft>
                <a:spcPts val="177"/>
              </a:spcAft>
            </a:pP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	  - Foot  Raise : Automatic  operation with Motor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, tilting from 0 to 80 degrees</a:t>
            </a:r>
            <a:endParaRPr lang="en-US" sz="794" dirty="0">
              <a:solidFill>
                <a:schemeClr val="tx1"/>
              </a:solidFill>
              <a:latin typeface="Bahnschrift Light" pitchFamily="34" charset="0"/>
            </a:endParaRPr>
          </a:p>
          <a:p>
            <a:pPr defTabSz="1028097">
              <a:spcAft>
                <a:spcPts val="177"/>
              </a:spcAft>
            </a:pP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Prima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r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y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: - Simple design, no sharp corners (smooth surface)</a:t>
            </a:r>
          </a:p>
          <a:p>
            <a:pPr defTabSz="1028097">
              <a:spcAft>
                <a:spcPts val="177"/>
              </a:spcAft>
            </a:pP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 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- Easy operating mechanism, with Handheld controller</a:t>
            </a:r>
          </a:p>
          <a:p>
            <a:pPr defTabSz="1028097">
              <a:spcAft>
                <a:spcPts val="177"/>
              </a:spcAft>
            </a:pP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 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- Sturdy and anti-rust</a:t>
            </a:r>
          </a:p>
          <a:p>
            <a:pPr defTabSz="1028097">
              <a:spcAft>
                <a:spcPts val="177"/>
              </a:spcAft>
            </a:pP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 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- Wheels that are easy to move and position, with lock - unlock system</a:t>
            </a:r>
          </a:p>
          <a:p>
            <a:pPr defTabSz="1028097">
              <a:spcAft>
                <a:spcPts val="177"/>
              </a:spcAft>
            </a:pP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Lock System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: Double Lock System on the Wheels</a:t>
            </a:r>
          </a:p>
          <a:p>
            <a:pPr defTabSz="1028097">
              <a:spcAft>
                <a:spcPts val="177"/>
              </a:spcAft>
            </a:pP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Accessories</a:t>
            </a: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: IV Pole (2 Type Option) and Side Rail / Folding Side rail</a:t>
            </a:r>
          </a:p>
          <a:p>
            <a:pPr defTabSz="1028097">
              <a:spcAft>
                <a:spcPts val="177"/>
              </a:spcAft>
            </a:pP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  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Bed Side Cabinet, Over Bed Table, and Foot Step</a:t>
            </a:r>
          </a:p>
          <a:p>
            <a:pPr defTabSz="1028097">
              <a:spcAft>
                <a:spcPts val="177"/>
              </a:spcAft>
            </a:pPr>
            <a:r>
              <a:rPr lang="id-ID" sz="794" dirty="0">
                <a:solidFill>
                  <a:schemeClr val="tx1"/>
                </a:solidFill>
                <a:latin typeface="Bahnschrift Light" pitchFamily="34" charset="0"/>
              </a:rPr>
              <a:t>	   </a:t>
            </a:r>
            <a:r>
              <a:rPr lang="en-US" sz="794" dirty="0" err="1">
                <a:solidFill>
                  <a:schemeClr val="tx1"/>
                </a:solidFill>
                <a:latin typeface="Bahnschrift Light" pitchFamily="34" charset="0"/>
              </a:rPr>
              <a:t>Airmate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 </a:t>
            </a:r>
            <a:r>
              <a:rPr lang="en-US" sz="794" dirty="0" err="1">
                <a:solidFill>
                  <a:schemeClr val="tx1"/>
                </a:solidFill>
                <a:latin typeface="Bahnschrift Light" pitchFamily="34" charset="0"/>
              </a:rPr>
              <a:t>Cpro</a:t>
            </a:r>
            <a:r>
              <a:rPr lang="en-US" sz="794" dirty="0">
                <a:solidFill>
                  <a:schemeClr val="tx1"/>
                </a:solidFill>
                <a:latin typeface="Bahnschrift Light" pitchFamily="34" charset="0"/>
              </a:rPr>
              <a:t> Mattress / Urethane</a:t>
            </a:r>
            <a:r>
              <a:rPr lang="id-ID" sz="97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		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17" y="4022058"/>
            <a:ext cx="577329" cy="372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005" y="4383007"/>
            <a:ext cx="2096470" cy="190588"/>
          </a:xfrm>
          <a:prstGeom prst="rect">
            <a:avLst/>
          </a:prstGeom>
        </p:spPr>
      </p:pic>
      <p:sp>
        <p:nvSpPr>
          <p:cNvPr id="108" name="object 56"/>
          <p:cNvSpPr/>
          <p:nvPr/>
        </p:nvSpPr>
        <p:spPr>
          <a:xfrm>
            <a:off x="381176" y="710650"/>
            <a:ext cx="5908302" cy="0"/>
          </a:xfrm>
          <a:custGeom>
            <a:avLst/>
            <a:gdLst/>
            <a:ahLst/>
            <a:cxnLst/>
            <a:rect l="l" t="t" r="r" b="b"/>
            <a:pathLst>
              <a:path w="6696075">
                <a:moveTo>
                  <a:pt x="0" y="0"/>
                </a:moveTo>
                <a:lnTo>
                  <a:pt x="6696000" y="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 sz="1570"/>
          </a:p>
        </p:txBody>
      </p:sp>
      <p:pic>
        <p:nvPicPr>
          <p:cNvPr id="113" name="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4140" y="463719"/>
            <a:ext cx="635269" cy="194479"/>
          </a:xfrm>
          <a:prstGeom prst="rect">
            <a:avLst/>
          </a:prstGeom>
        </p:spPr>
      </p:pic>
      <p:grpSp>
        <p:nvGrpSpPr>
          <p:cNvPr id="124" name="Group 123"/>
          <p:cNvGrpSpPr/>
          <p:nvPr/>
        </p:nvGrpSpPr>
        <p:grpSpPr>
          <a:xfrm>
            <a:off x="1192479" y="1187824"/>
            <a:ext cx="4427115" cy="2065508"/>
            <a:chOff x="1351475" y="1294301"/>
            <a:chExt cx="5017397" cy="2340909"/>
          </a:xfrm>
        </p:grpSpPr>
        <p:pic>
          <p:nvPicPr>
            <p:cNvPr id="125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9250" y="1294301"/>
              <a:ext cx="4041496" cy="2340909"/>
            </a:xfrm>
            <a:prstGeom prst="rect">
              <a:avLst/>
            </a:prstGeom>
          </p:spPr>
        </p:pic>
        <p:pic>
          <p:nvPicPr>
            <p:cNvPr id="126" name="object 73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"/>
                      </a14:imgEffect>
                      <a14:imgEffect>
                        <a14:brightnessContrast bright="-77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41373" y="3327324"/>
              <a:ext cx="798644" cy="82574"/>
            </a:xfrm>
            <a:prstGeom prst="rect">
              <a:avLst/>
            </a:prstGeom>
          </p:spPr>
        </p:pic>
        <p:sp>
          <p:nvSpPr>
            <p:cNvPr id="127" name="object 75"/>
            <p:cNvSpPr/>
            <p:nvPr/>
          </p:nvSpPr>
          <p:spPr>
            <a:xfrm>
              <a:off x="5648346" y="2404973"/>
              <a:ext cx="271780" cy="194310"/>
            </a:xfrm>
            <a:custGeom>
              <a:avLst/>
              <a:gdLst/>
              <a:ahLst/>
              <a:cxnLst/>
              <a:rect l="l" t="t" r="r" b="b"/>
              <a:pathLst>
                <a:path w="271779" h="194310">
                  <a:moveTo>
                    <a:pt x="271461" y="0"/>
                  </a:moveTo>
                  <a:lnTo>
                    <a:pt x="271461" y="193902"/>
                  </a:lnTo>
                  <a:lnTo>
                    <a:pt x="0" y="193902"/>
                  </a:lnTo>
                </a:path>
              </a:pathLst>
            </a:custGeom>
            <a:ln w="9525" cmpd="sng">
              <a:solidFill>
                <a:srgbClr val="808285"/>
              </a:solidFill>
            </a:ln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sp>
          <p:nvSpPr>
            <p:cNvPr id="128" name="object 76"/>
            <p:cNvSpPr/>
            <p:nvPr/>
          </p:nvSpPr>
          <p:spPr>
            <a:xfrm>
              <a:off x="5626321" y="2582362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794" y="0"/>
                  </a:moveTo>
                  <a:lnTo>
                    <a:pt x="7729" y="0"/>
                  </a:lnTo>
                  <a:lnTo>
                    <a:pt x="0" y="7729"/>
                  </a:lnTo>
                  <a:lnTo>
                    <a:pt x="0" y="26794"/>
                  </a:lnTo>
                  <a:lnTo>
                    <a:pt x="7729" y="34523"/>
                  </a:lnTo>
                  <a:lnTo>
                    <a:pt x="17261" y="34523"/>
                  </a:lnTo>
                  <a:lnTo>
                    <a:pt x="26794" y="34523"/>
                  </a:lnTo>
                  <a:lnTo>
                    <a:pt x="34523" y="26794"/>
                  </a:lnTo>
                  <a:lnTo>
                    <a:pt x="34523" y="7729"/>
                  </a:lnTo>
                  <a:lnTo>
                    <a:pt x="26794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sp>
          <p:nvSpPr>
            <p:cNvPr id="129" name="object 77"/>
            <p:cNvSpPr/>
            <p:nvPr/>
          </p:nvSpPr>
          <p:spPr>
            <a:xfrm>
              <a:off x="5626321" y="2582362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7261" y="34523"/>
                  </a:moveTo>
                  <a:lnTo>
                    <a:pt x="7729" y="34523"/>
                  </a:lnTo>
                  <a:lnTo>
                    <a:pt x="0" y="26794"/>
                  </a:lnTo>
                  <a:lnTo>
                    <a:pt x="0" y="17261"/>
                  </a:lnTo>
                  <a:lnTo>
                    <a:pt x="0" y="7729"/>
                  </a:lnTo>
                  <a:lnTo>
                    <a:pt x="7729" y="0"/>
                  </a:lnTo>
                  <a:lnTo>
                    <a:pt x="17261" y="0"/>
                  </a:lnTo>
                  <a:lnTo>
                    <a:pt x="26794" y="0"/>
                  </a:lnTo>
                  <a:lnTo>
                    <a:pt x="34523" y="7729"/>
                  </a:lnTo>
                  <a:lnTo>
                    <a:pt x="34523" y="17261"/>
                  </a:lnTo>
                  <a:lnTo>
                    <a:pt x="34523" y="26794"/>
                  </a:lnTo>
                  <a:lnTo>
                    <a:pt x="26794" y="34523"/>
                  </a:lnTo>
                  <a:lnTo>
                    <a:pt x="17261" y="3452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pic>
          <p:nvPicPr>
            <p:cNvPr id="130" name="object 78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66000"/>
                      </a14:imgEffect>
                      <a14:imgEffect>
                        <a14:brightnessContrast bright="-65000" contrast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03994" y="2655742"/>
              <a:ext cx="1061255" cy="525329"/>
            </a:xfrm>
            <a:prstGeom prst="rect">
              <a:avLst/>
            </a:prstGeom>
          </p:spPr>
        </p:pic>
        <p:pic>
          <p:nvPicPr>
            <p:cNvPr id="131" name="object 79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46000"/>
                      </a14:imgEffect>
                      <a14:imgEffect>
                        <a14:colorTemperature colorTemp="9000"/>
                      </a14:imgEffect>
                      <a14:imgEffect>
                        <a14:brightnessContrast bright="-67000" contrast="7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31549" y="2341000"/>
              <a:ext cx="163493" cy="64422"/>
            </a:xfrm>
            <a:prstGeom prst="rect">
              <a:avLst/>
            </a:prstGeom>
          </p:spPr>
        </p:pic>
        <p:pic>
          <p:nvPicPr>
            <p:cNvPr id="132" name="object 80"/>
            <p:cNvPicPr/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46000"/>
                      </a14:imgEffect>
                      <a14:imgEffect>
                        <a14:brightnessContrast bright="-67000" contrast="7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0633" y="2341000"/>
              <a:ext cx="269714" cy="64422"/>
            </a:xfrm>
            <a:prstGeom prst="rect">
              <a:avLst/>
            </a:prstGeom>
          </p:spPr>
        </p:pic>
        <p:sp>
          <p:nvSpPr>
            <p:cNvPr id="133" name="object 83"/>
            <p:cNvSpPr/>
            <p:nvPr/>
          </p:nvSpPr>
          <p:spPr>
            <a:xfrm>
              <a:off x="5585072" y="2117131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26794" y="0"/>
                  </a:moveTo>
                  <a:lnTo>
                    <a:pt x="7729" y="0"/>
                  </a:lnTo>
                  <a:lnTo>
                    <a:pt x="0" y="7729"/>
                  </a:lnTo>
                  <a:lnTo>
                    <a:pt x="0" y="26794"/>
                  </a:lnTo>
                  <a:lnTo>
                    <a:pt x="7729" y="34523"/>
                  </a:lnTo>
                  <a:lnTo>
                    <a:pt x="17261" y="34523"/>
                  </a:lnTo>
                  <a:lnTo>
                    <a:pt x="26794" y="34523"/>
                  </a:lnTo>
                  <a:lnTo>
                    <a:pt x="34523" y="26794"/>
                  </a:lnTo>
                  <a:lnTo>
                    <a:pt x="34523" y="7729"/>
                  </a:lnTo>
                  <a:lnTo>
                    <a:pt x="26794" y="0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sp>
          <p:nvSpPr>
            <p:cNvPr id="134" name="object 84"/>
            <p:cNvSpPr/>
            <p:nvPr/>
          </p:nvSpPr>
          <p:spPr>
            <a:xfrm>
              <a:off x="5585072" y="2117131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34925" h="34925">
                  <a:moveTo>
                    <a:pt x="17261" y="34523"/>
                  </a:moveTo>
                  <a:lnTo>
                    <a:pt x="7729" y="34523"/>
                  </a:lnTo>
                  <a:lnTo>
                    <a:pt x="0" y="26794"/>
                  </a:lnTo>
                  <a:lnTo>
                    <a:pt x="0" y="17261"/>
                  </a:lnTo>
                  <a:lnTo>
                    <a:pt x="0" y="7729"/>
                  </a:lnTo>
                  <a:lnTo>
                    <a:pt x="7729" y="0"/>
                  </a:lnTo>
                  <a:lnTo>
                    <a:pt x="17261" y="0"/>
                  </a:lnTo>
                  <a:lnTo>
                    <a:pt x="26794" y="0"/>
                  </a:lnTo>
                  <a:lnTo>
                    <a:pt x="34523" y="7729"/>
                  </a:lnTo>
                  <a:lnTo>
                    <a:pt x="34523" y="17261"/>
                  </a:lnTo>
                  <a:lnTo>
                    <a:pt x="34523" y="26794"/>
                  </a:lnTo>
                  <a:lnTo>
                    <a:pt x="26794" y="34523"/>
                  </a:lnTo>
                  <a:lnTo>
                    <a:pt x="17261" y="3452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5607096" y="1851710"/>
              <a:ext cx="761776" cy="282341"/>
              <a:chOff x="5607096" y="1851710"/>
              <a:chExt cx="761776" cy="282341"/>
            </a:xfrm>
          </p:grpSpPr>
          <p:sp>
            <p:nvSpPr>
              <p:cNvPr id="143" name="object 82"/>
              <p:cNvSpPr/>
              <p:nvPr/>
            </p:nvSpPr>
            <p:spPr>
              <a:xfrm>
                <a:off x="5607096" y="1939741"/>
                <a:ext cx="589280" cy="194310"/>
              </a:xfrm>
              <a:custGeom>
                <a:avLst/>
                <a:gdLst/>
                <a:ahLst/>
                <a:cxnLst/>
                <a:rect l="l" t="t" r="r" b="b"/>
                <a:pathLst>
                  <a:path w="589279" h="194310">
                    <a:moveTo>
                      <a:pt x="588712" y="0"/>
                    </a:moveTo>
                    <a:lnTo>
                      <a:pt x="588712" y="193902"/>
                    </a:lnTo>
                    <a:lnTo>
                      <a:pt x="0" y="193902"/>
                    </a:lnTo>
                  </a:path>
                </a:pathLst>
              </a:custGeom>
              <a:ln w="9525">
                <a:solidFill>
                  <a:srgbClr val="808285"/>
                </a:solidFill>
              </a:ln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pic>
            <p:nvPicPr>
              <p:cNvPr id="144" name="object 85"/>
              <p:cNvPicPr/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46000"/>
                        </a14:imgEffect>
                        <a14:imgEffect>
                          <a14:brightnessContrast bright="-67000" contrast="7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44730" y="1851710"/>
                <a:ext cx="162565" cy="63770"/>
              </a:xfrm>
              <a:prstGeom prst="rect">
                <a:avLst/>
              </a:prstGeom>
            </p:spPr>
          </p:pic>
          <p:pic>
            <p:nvPicPr>
              <p:cNvPr id="145" name="object 86"/>
              <p:cNvPicPr/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harpenSoften amount="46000"/>
                        </a14:imgEffect>
                        <a14:imgEffect>
                          <a14:brightnessContrast bright="-67000" contrast="7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44185" y="1851710"/>
                <a:ext cx="224687" cy="63770"/>
              </a:xfrm>
              <a:prstGeom prst="rect">
                <a:avLst/>
              </a:prstGeom>
            </p:spPr>
          </p:pic>
        </p:grpSp>
        <p:pic>
          <p:nvPicPr>
            <p:cNvPr id="136" name="object 87"/>
            <p:cNvPicPr/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46000"/>
                      </a14:imgEffect>
                      <a14:imgEffect>
                        <a14:brightnessContrast bright="-67000" contrast="7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1475" y="1547528"/>
              <a:ext cx="582570" cy="310286"/>
            </a:xfrm>
            <a:prstGeom prst="rect">
              <a:avLst/>
            </a:prstGeom>
          </p:spPr>
        </p:pic>
        <p:grpSp>
          <p:nvGrpSpPr>
            <p:cNvPr id="137" name="object 88"/>
            <p:cNvGrpSpPr/>
            <p:nvPr/>
          </p:nvGrpSpPr>
          <p:grpSpPr>
            <a:xfrm>
              <a:off x="2250720" y="2834503"/>
              <a:ext cx="2362835" cy="343535"/>
              <a:chOff x="2250720" y="2834503"/>
              <a:chExt cx="2362835" cy="343535"/>
            </a:xfrm>
          </p:grpSpPr>
          <p:sp>
            <p:nvSpPr>
              <p:cNvPr id="138" name="object 89"/>
              <p:cNvSpPr/>
              <p:nvPr/>
            </p:nvSpPr>
            <p:spPr>
              <a:xfrm>
                <a:off x="2268392" y="2837678"/>
                <a:ext cx="2324100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324100" h="337185">
                    <a:moveTo>
                      <a:pt x="2857" y="0"/>
                    </a:moveTo>
                    <a:lnTo>
                      <a:pt x="0" y="337182"/>
                    </a:lnTo>
                    <a:lnTo>
                      <a:pt x="2324105" y="337182"/>
                    </a:lnTo>
                    <a:lnTo>
                      <a:pt x="2324105" y="268898"/>
                    </a:lnTo>
                  </a:path>
                </a:pathLst>
              </a:custGeom>
              <a:ln w="9525">
                <a:solidFill>
                  <a:srgbClr val="808285"/>
                </a:solidFill>
              </a:ln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sp>
            <p:nvSpPr>
              <p:cNvPr id="139" name="object 90"/>
              <p:cNvSpPr/>
              <p:nvPr/>
            </p:nvSpPr>
            <p:spPr>
              <a:xfrm>
                <a:off x="2253895" y="2845649"/>
                <a:ext cx="349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34925">
                    <a:moveTo>
                      <a:pt x="26794" y="0"/>
                    </a:moveTo>
                    <a:lnTo>
                      <a:pt x="17261" y="0"/>
                    </a:lnTo>
                    <a:lnTo>
                      <a:pt x="7729" y="0"/>
                    </a:lnTo>
                    <a:lnTo>
                      <a:pt x="0" y="7729"/>
                    </a:lnTo>
                    <a:lnTo>
                      <a:pt x="0" y="26794"/>
                    </a:lnTo>
                    <a:lnTo>
                      <a:pt x="7729" y="34523"/>
                    </a:lnTo>
                    <a:lnTo>
                      <a:pt x="26794" y="34523"/>
                    </a:lnTo>
                    <a:lnTo>
                      <a:pt x="34523" y="26794"/>
                    </a:lnTo>
                    <a:lnTo>
                      <a:pt x="34523" y="7729"/>
                    </a:lnTo>
                    <a:lnTo>
                      <a:pt x="26794" y="0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sp>
            <p:nvSpPr>
              <p:cNvPr id="140" name="object 91"/>
              <p:cNvSpPr/>
              <p:nvPr/>
            </p:nvSpPr>
            <p:spPr>
              <a:xfrm>
                <a:off x="2253895" y="2845649"/>
                <a:ext cx="349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34925">
                    <a:moveTo>
                      <a:pt x="17261" y="0"/>
                    </a:moveTo>
                    <a:lnTo>
                      <a:pt x="26794" y="0"/>
                    </a:lnTo>
                    <a:lnTo>
                      <a:pt x="34523" y="7729"/>
                    </a:lnTo>
                    <a:lnTo>
                      <a:pt x="34523" y="17261"/>
                    </a:lnTo>
                    <a:lnTo>
                      <a:pt x="34523" y="26794"/>
                    </a:lnTo>
                    <a:lnTo>
                      <a:pt x="26794" y="34523"/>
                    </a:lnTo>
                    <a:lnTo>
                      <a:pt x="17261" y="34523"/>
                    </a:lnTo>
                    <a:lnTo>
                      <a:pt x="7729" y="34523"/>
                    </a:lnTo>
                    <a:lnTo>
                      <a:pt x="0" y="26794"/>
                    </a:lnTo>
                    <a:lnTo>
                      <a:pt x="0" y="17261"/>
                    </a:lnTo>
                    <a:lnTo>
                      <a:pt x="0" y="7729"/>
                    </a:lnTo>
                    <a:lnTo>
                      <a:pt x="7729" y="0"/>
                    </a:lnTo>
                    <a:lnTo>
                      <a:pt x="17261" y="0"/>
                    </a:lnTo>
                    <a:close/>
                  </a:path>
                </a:pathLst>
              </a:custGeom>
              <a:ln w="952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sp>
            <p:nvSpPr>
              <p:cNvPr id="141" name="object 92"/>
              <p:cNvSpPr/>
              <p:nvPr/>
            </p:nvSpPr>
            <p:spPr>
              <a:xfrm>
                <a:off x="4575236" y="3101699"/>
                <a:ext cx="349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34925">
                    <a:moveTo>
                      <a:pt x="26795" y="0"/>
                    </a:moveTo>
                    <a:lnTo>
                      <a:pt x="17261" y="0"/>
                    </a:lnTo>
                    <a:lnTo>
                      <a:pt x="7729" y="0"/>
                    </a:lnTo>
                    <a:lnTo>
                      <a:pt x="0" y="7729"/>
                    </a:lnTo>
                    <a:lnTo>
                      <a:pt x="0" y="26794"/>
                    </a:lnTo>
                    <a:lnTo>
                      <a:pt x="7729" y="34523"/>
                    </a:lnTo>
                    <a:lnTo>
                      <a:pt x="26795" y="34523"/>
                    </a:lnTo>
                    <a:lnTo>
                      <a:pt x="34524" y="26794"/>
                    </a:lnTo>
                    <a:lnTo>
                      <a:pt x="34524" y="7729"/>
                    </a:lnTo>
                    <a:lnTo>
                      <a:pt x="26795" y="0"/>
                    </a:lnTo>
                    <a:close/>
                  </a:path>
                </a:pathLst>
              </a:custGeom>
              <a:solidFill>
                <a:srgbClr val="808285"/>
              </a:solidFill>
              <a:ln w="9525">
                <a:solidFill>
                  <a:schemeClr val="tx1"/>
                </a:solidFill>
              </a:ln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sp>
            <p:nvSpPr>
              <p:cNvPr id="142" name="object 93"/>
              <p:cNvSpPr/>
              <p:nvPr/>
            </p:nvSpPr>
            <p:spPr>
              <a:xfrm>
                <a:off x="4575236" y="3101699"/>
                <a:ext cx="3492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34925">
                    <a:moveTo>
                      <a:pt x="17261" y="0"/>
                    </a:moveTo>
                    <a:lnTo>
                      <a:pt x="26795" y="0"/>
                    </a:lnTo>
                    <a:lnTo>
                      <a:pt x="34524" y="7729"/>
                    </a:lnTo>
                    <a:lnTo>
                      <a:pt x="34524" y="17261"/>
                    </a:lnTo>
                    <a:lnTo>
                      <a:pt x="34524" y="26794"/>
                    </a:lnTo>
                    <a:lnTo>
                      <a:pt x="26795" y="34523"/>
                    </a:lnTo>
                    <a:lnTo>
                      <a:pt x="17261" y="34523"/>
                    </a:lnTo>
                    <a:lnTo>
                      <a:pt x="7729" y="34523"/>
                    </a:lnTo>
                    <a:lnTo>
                      <a:pt x="0" y="26794"/>
                    </a:lnTo>
                    <a:lnTo>
                      <a:pt x="0" y="17261"/>
                    </a:lnTo>
                    <a:lnTo>
                      <a:pt x="0" y="7729"/>
                    </a:lnTo>
                    <a:lnTo>
                      <a:pt x="7729" y="0"/>
                    </a:lnTo>
                    <a:lnTo>
                      <a:pt x="17261" y="0"/>
                    </a:lnTo>
                    <a:close/>
                  </a:path>
                </a:pathLst>
              </a:custGeom>
              <a:ln w="952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297147" y="4590714"/>
            <a:ext cx="2729714" cy="1884854"/>
            <a:chOff x="336766" y="4504035"/>
            <a:chExt cx="3093676" cy="2136167"/>
          </a:xfrm>
        </p:grpSpPr>
        <p:sp>
          <p:nvSpPr>
            <p:cNvPr id="154" name="TextBox 153"/>
            <p:cNvSpPr txBox="1"/>
            <p:nvPr/>
          </p:nvSpPr>
          <p:spPr>
            <a:xfrm>
              <a:off x="336766" y="4882803"/>
              <a:ext cx="2080590" cy="2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0" dirty="0">
                  <a:latin typeface="Bahnschrift Light Condensed" pitchFamily="34" charset="0"/>
                </a:rPr>
                <a:t>Weight (Kg)	         : Approx. 90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36766" y="5065237"/>
              <a:ext cx="2080590" cy="2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0" dirty="0" err="1">
                  <a:latin typeface="Bahnschrift Light Condensed" pitchFamily="34" charset="0"/>
                </a:rPr>
                <a:t>Accesorries</a:t>
              </a:r>
              <a:r>
                <a:rPr lang="en-US" sz="970" dirty="0">
                  <a:latin typeface="Bahnschrift Light Condensed" pitchFamily="34" charset="0"/>
                </a:rPr>
                <a:t>	         : FSR - 001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36766" y="5266035"/>
              <a:ext cx="2316300" cy="2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0" dirty="0">
                  <a:latin typeface="Bahnschrift Light Condensed" pitchFamily="34" charset="0"/>
                </a:rPr>
                <a:t>Frame Finishing	         : Powder Coating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36766" y="5674836"/>
              <a:ext cx="1738941" cy="2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0" dirty="0">
                  <a:latin typeface="Bahnschrift Light Condensed" pitchFamily="34" charset="0"/>
                </a:rPr>
                <a:t>Frame Color	         : White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36766" y="5474642"/>
              <a:ext cx="2557036" cy="2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0" dirty="0">
                  <a:latin typeface="Bahnschrift Light Condensed" pitchFamily="34" charset="0"/>
                </a:rPr>
                <a:t>Lock System	         : Double Lock System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36766" y="5848060"/>
              <a:ext cx="1709508" cy="27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0" dirty="0">
                  <a:latin typeface="Bahnschrift Light Condensed" pitchFamily="34" charset="0"/>
                </a:rPr>
                <a:t>Frame Material	         : Steel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36766" y="6028035"/>
              <a:ext cx="3093676" cy="61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0" dirty="0">
                  <a:latin typeface="Bahnschrift Light Condensed" pitchFamily="34" charset="0"/>
                </a:rPr>
                <a:t>Dimension (mm)	         : Bed (W 1030, L 2230, H 760~1005)</a:t>
              </a:r>
            </a:p>
            <a:p>
              <a:pPr algn="l"/>
              <a:r>
                <a:rPr lang="en-US" sz="970" dirty="0">
                  <a:latin typeface="Bahnschrift Light Condensed" pitchFamily="34" charset="0"/>
                </a:rPr>
                <a:t>	           H/F Board (W 932</a:t>
              </a:r>
              <a:r>
                <a:rPr lang="en-US" sz="970" dirty="0" smtClean="0">
                  <a:latin typeface="Bahnschrift Light Condensed" pitchFamily="34" charset="0"/>
                </a:rPr>
                <a:t>)</a:t>
              </a:r>
            </a:p>
            <a:p>
              <a:pPr algn="l"/>
              <a:r>
                <a:rPr lang="en-US" sz="970" dirty="0" smtClean="0">
                  <a:latin typeface="Bahnschrift Light Condensed" pitchFamily="34" charset="0"/>
                </a:rPr>
                <a:t>Maximum Weight Load     : 220 Kg</a:t>
              </a:r>
              <a:endParaRPr lang="en-US" sz="970" dirty="0">
                <a:latin typeface="Bahnschrift Light Condensed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36766" y="4504035"/>
              <a:ext cx="3003928" cy="61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970" dirty="0">
                  <a:latin typeface="Bahnschrift Light Condensed" pitchFamily="34" charset="0"/>
                </a:rPr>
                <a:t>Operating System	         : Adjustable Hi-Lo , Back Raise and 	           Foot Raise </a:t>
              </a:r>
              <a:r>
                <a:rPr lang="en-US" sz="970" dirty="0" err="1">
                  <a:latin typeface="Bahnschrift Light Condensed" pitchFamily="34" charset="0"/>
                </a:rPr>
                <a:t>Automaticlly</a:t>
              </a:r>
              <a:r>
                <a:rPr lang="en-US" sz="970" dirty="0">
                  <a:latin typeface="Bahnschrift Light Condensed" pitchFamily="34" charset="0"/>
                </a:rPr>
                <a:t> by Motor </a:t>
              </a:r>
            </a:p>
            <a:p>
              <a:pPr algn="l"/>
              <a:r>
                <a:rPr lang="en-US" sz="970" dirty="0">
                  <a:latin typeface="Bahnschrift Light Condensed" pitchFamily="34" charset="0"/>
                </a:rPr>
                <a:t>	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6177" y="463719"/>
            <a:ext cx="1251473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5" b="1" dirty="0">
                <a:latin typeface="Bahnschrift Light" pitchFamily="34" charset="0"/>
              </a:rPr>
              <a:t>HEALTH CARE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11750" y="717177"/>
            <a:ext cx="1167427" cy="2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35" b="1" dirty="0">
                <a:latin typeface="Bahnschrift Light" pitchFamily="34" charset="0"/>
              </a:rPr>
              <a:t>CB-2300 D ST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320278" y="768864"/>
            <a:ext cx="1020663" cy="2280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82" dirty="0">
                <a:latin typeface="Bahnschrift Light" pitchFamily="34" charset="0"/>
              </a:rPr>
              <a:t>(ELECTRIC BED)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81175" y="3412945"/>
            <a:ext cx="6207884" cy="7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9" b="1" dirty="0">
                <a:latin typeface="Bahnschrift Light" pitchFamily="34" charset="0"/>
              </a:rPr>
              <a:t>CB 2300 D ST </a:t>
            </a:r>
            <a:r>
              <a:rPr lang="en-US" sz="1059" dirty="0">
                <a:latin typeface="Bahnschrift Light" pitchFamily="34" charset="0"/>
              </a:rPr>
              <a:t>is an Electric Hospital Bed that meets your need. Suitable with Folding Side Rail and Diagonal/Dual Lock or Total Lock System. </a:t>
            </a:r>
            <a:r>
              <a:rPr lang="en-US" sz="1059" b="1" dirty="0">
                <a:latin typeface="Bahnschrift Light" pitchFamily="34" charset="0"/>
              </a:rPr>
              <a:t>Equipped with 3 Motors Actuator Operating System </a:t>
            </a:r>
            <a:r>
              <a:rPr lang="en-US" sz="1059" dirty="0">
                <a:latin typeface="Bahnschrift Light" pitchFamily="34" charset="0"/>
              </a:rPr>
              <a:t>as the main Mechanism to adjust the height, head, and foot position of the bed, which can be controlled by a handheld controller for Patient’s maximum comport.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99647" y="4348058"/>
            <a:ext cx="2680978" cy="3960378"/>
            <a:chOff x="4512491" y="5002344"/>
            <a:chExt cx="2594338" cy="3832392"/>
          </a:xfrm>
        </p:grpSpPr>
        <p:sp>
          <p:nvSpPr>
            <p:cNvPr id="110" name="object 49"/>
            <p:cNvSpPr/>
            <p:nvPr/>
          </p:nvSpPr>
          <p:spPr>
            <a:xfrm>
              <a:off x="5414007" y="5342047"/>
              <a:ext cx="792480" cy="432434"/>
            </a:xfrm>
            <a:custGeom>
              <a:avLst/>
              <a:gdLst/>
              <a:ahLst/>
              <a:cxnLst/>
              <a:rect l="l" t="t" r="r" b="b"/>
              <a:pathLst>
                <a:path w="792479" h="432435">
                  <a:moveTo>
                    <a:pt x="709030" y="0"/>
                  </a:moveTo>
                  <a:lnTo>
                    <a:pt x="82972" y="0"/>
                  </a:lnTo>
                  <a:lnTo>
                    <a:pt x="50755" y="6546"/>
                  </a:lnTo>
                  <a:lnTo>
                    <a:pt x="24372" y="24372"/>
                  </a:lnTo>
                  <a:lnTo>
                    <a:pt x="6546" y="50755"/>
                  </a:lnTo>
                  <a:lnTo>
                    <a:pt x="0" y="82972"/>
                  </a:lnTo>
                  <a:lnTo>
                    <a:pt x="0" y="349026"/>
                  </a:lnTo>
                  <a:lnTo>
                    <a:pt x="6546" y="381244"/>
                  </a:lnTo>
                  <a:lnTo>
                    <a:pt x="24372" y="407626"/>
                  </a:lnTo>
                  <a:lnTo>
                    <a:pt x="50755" y="425452"/>
                  </a:lnTo>
                  <a:lnTo>
                    <a:pt x="82972" y="431999"/>
                  </a:lnTo>
                  <a:lnTo>
                    <a:pt x="709030" y="431999"/>
                  </a:lnTo>
                  <a:lnTo>
                    <a:pt x="741247" y="425452"/>
                  </a:lnTo>
                  <a:lnTo>
                    <a:pt x="767629" y="407626"/>
                  </a:lnTo>
                  <a:lnTo>
                    <a:pt x="785456" y="381244"/>
                  </a:lnTo>
                  <a:lnTo>
                    <a:pt x="792003" y="349026"/>
                  </a:lnTo>
                  <a:lnTo>
                    <a:pt x="792003" y="82972"/>
                  </a:lnTo>
                  <a:lnTo>
                    <a:pt x="785456" y="50755"/>
                  </a:lnTo>
                  <a:lnTo>
                    <a:pt x="767629" y="24372"/>
                  </a:lnTo>
                  <a:lnTo>
                    <a:pt x="741247" y="6546"/>
                  </a:lnTo>
                  <a:lnTo>
                    <a:pt x="709030" y="0"/>
                  </a:lnTo>
                  <a:close/>
                </a:path>
              </a:pathLst>
            </a:custGeom>
            <a:solidFill>
              <a:srgbClr val="969697"/>
            </a:solidFill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pic>
          <p:nvPicPr>
            <p:cNvPr id="111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73307" y="5879232"/>
              <a:ext cx="475383" cy="194817"/>
            </a:xfrm>
            <a:prstGeom prst="rect">
              <a:avLst/>
            </a:prstGeom>
          </p:spPr>
        </p:pic>
        <p:grpSp>
          <p:nvGrpSpPr>
            <p:cNvPr id="112" name="object 51"/>
            <p:cNvGrpSpPr/>
            <p:nvPr/>
          </p:nvGrpSpPr>
          <p:grpSpPr>
            <a:xfrm>
              <a:off x="5554148" y="5430772"/>
              <a:ext cx="511809" cy="254635"/>
              <a:chOff x="5554148" y="5430772"/>
              <a:chExt cx="511809" cy="254635"/>
            </a:xfrm>
          </p:grpSpPr>
          <p:sp>
            <p:nvSpPr>
              <p:cNvPr id="114" name="object 52"/>
              <p:cNvSpPr/>
              <p:nvPr/>
            </p:nvSpPr>
            <p:spPr>
              <a:xfrm>
                <a:off x="5562536" y="5432904"/>
                <a:ext cx="503555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503554" h="252729">
                    <a:moveTo>
                      <a:pt x="27724" y="230898"/>
                    </a:moveTo>
                    <a:lnTo>
                      <a:pt x="21513" y="224701"/>
                    </a:lnTo>
                    <a:lnTo>
                      <a:pt x="13855" y="224701"/>
                    </a:lnTo>
                    <a:lnTo>
                      <a:pt x="6197" y="224701"/>
                    </a:lnTo>
                    <a:lnTo>
                      <a:pt x="0" y="230898"/>
                    </a:lnTo>
                    <a:lnTo>
                      <a:pt x="0" y="246214"/>
                    </a:lnTo>
                    <a:lnTo>
                      <a:pt x="6197" y="252425"/>
                    </a:lnTo>
                    <a:lnTo>
                      <a:pt x="21513" y="252425"/>
                    </a:lnTo>
                    <a:lnTo>
                      <a:pt x="27724" y="246214"/>
                    </a:lnTo>
                    <a:lnTo>
                      <a:pt x="27724" y="230898"/>
                    </a:lnTo>
                    <a:close/>
                  </a:path>
                  <a:path w="503554" h="252729">
                    <a:moveTo>
                      <a:pt x="491363" y="193294"/>
                    </a:moveTo>
                    <a:lnTo>
                      <a:pt x="489648" y="191579"/>
                    </a:lnTo>
                    <a:lnTo>
                      <a:pt x="488073" y="191579"/>
                    </a:lnTo>
                    <a:lnTo>
                      <a:pt x="475729" y="191579"/>
                    </a:lnTo>
                    <a:lnTo>
                      <a:pt x="20485" y="191579"/>
                    </a:lnTo>
                    <a:lnTo>
                      <a:pt x="8089" y="191579"/>
                    </a:lnTo>
                    <a:lnTo>
                      <a:pt x="6553" y="191579"/>
                    </a:lnTo>
                    <a:lnTo>
                      <a:pt x="4838" y="193294"/>
                    </a:lnTo>
                    <a:lnTo>
                      <a:pt x="4838" y="217538"/>
                    </a:lnTo>
                    <a:lnTo>
                      <a:pt x="6553" y="219252"/>
                    </a:lnTo>
                    <a:lnTo>
                      <a:pt x="20485" y="219252"/>
                    </a:lnTo>
                    <a:lnTo>
                      <a:pt x="22199" y="217538"/>
                    </a:lnTo>
                    <a:lnTo>
                      <a:pt x="22199" y="206032"/>
                    </a:lnTo>
                    <a:lnTo>
                      <a:pt x="474014" y="206032"/>
                    </a:lnTo>
                    <a:lnTo>
                      <a:pt x="474014" y="215442"/>
                    </a:lnTo>
                    <a:lnTo>
                      <a:pt x="474014" y="217538"/>
                    </a:lnTo>
                    <a:lnTo>
                      <a:pt x="475729" y="219252"/>
                    </a:lnTo>
                    <a:lnTo>
                      <a:pt x="489648" y="219252"/>
                    </a:lnTo>
                    <a:lnTo>
                      <a:pt x="491363" y="217538"/>
                    </a:lnTo>
                    <a:lnTo>
                      <a:pt x="491363" y="193294"/>
                    </a:lnTo>
                    <a:close/>
                  </a:path>
                  <a:path w="503554" h="252729">
                    <a:moveTo>
                      <a:pt x="498449" y="230898"/>
                    </a:moveTo>
                    <a:lnTo>
                      <a:pt x="492239" y="224701"/>
                    </a:lnTo>
                    <a:lnTo>
                      <a:pt x="484593" y="224701"/>
                    </a:lnTo>
                    <a:lnTo>
                      <a:pt x="476935" y="224701"/>
                    </a:lnTo>
                    <a:lnTo>
                      <a:pt x="470725" y="230898"/>
                    </a:lnTo>
                    <a:lnTo>
                      <a:pt x="470725" y="246214"/>
                    </a:lnTo>
                    <a:lnTo>
                      <a:pt x="476935" y="252425"/>
                    </a:lnTo>
                    <a:lnTo>
                      <a:pt x="492239" y="252425"/>
                    </a:lnTo>
                    <a:lnTo>
                      <a:pt x="498449" y="246214"/>
                    </a:lnTo>
                    <a:lnTo>
                      <a:pt x="498449" y="230898"/>
                    </a:lnTo>
                    <a:close/>
                  </a:path>
                  <a:path w="503554" h="252729">
                    <a:moveTo>
                      <a:pt x="503326" y="129616"/>
                    </a:moveTo>
                    <a:lnTo>
                      <a:pt x="501611" y="127901"/>
                    </a:lnTo>
                    <a:lnTo>
                      <a:pt x="499516" y="127901"/>
                    </a:lnTo>
                    <a:lnTo>
                      <a:pt x="491350" y="127901"/>
                    </a:lnTo>
                    <a:lnTo>
                      <a:pt x="491350" y="1714"/>
                    </a:lnTo>
                    <a:lnTo>
                      <a:pt x="489635" y="0"/>
                    </a:lnTo>
                    <a:lnTo>
                      <a:pt x="487540" y="0"/>
                    </a:lnTo>
                    <a:lnTo>
                      <a:pt x="462813" y="0"/>
                    </a:lnTo>
                    <a:lnTo>
                      <a:pt x="461098" y="1714"/>
                    </a:lnTo>
                    <a:lnTo>
                      <a:pt x="461098" y="129616"/>
                    </a:lnTo>
                    <a:lnTo>
                      <a:pt x="461098" y="131686"/>
                    </a:lnTo>
                    <a:lnTo>
                      <a:pt x="4838" y="131686"/>
                    </a:lnTo>
                    <a:lnTo>
                      <a:pt x="4838" y="176441"/>
                    </a:lnTo>
                    <a:lnTo>
                      <a:pt x="461098" y="176441"/>
                    </a:lnTo>
                    <a:lnTo>
                      <a:pt x="461098" y="180378"/>
                    </a:lnTo>
                    <a:lnTo>
                      <a:pt x="462813" y="182092"/>
                    </a:lnTo>
                    <a:lnTo>
                      <a:pt x="501611" y="182092"/>
                    </a:lnTo>
                    <a:lnTo>
                      <a:pt x="503326" y="180378"/>
                    </a:lnTo>
                    <a:lnTo>
                      <a:pt x="503326" y="12961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pic>
            <p:nvPicPr>
              <p:cNvPr id="115" name="object 53"/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616702" y="5430772"/>
                <a:ext cx="380779" cy="121338"/>
              </a:xfrm>
              <a:prstGeom prst="rect">
                <a:avLst/>
              </a:prstGeom>
            </p:spPr>
          </p:pic>
          <p:sp>
            <p:nvSpPr>
              <p:cNvPr id="116" name="object 54"/>
              <p:cNvSpPr/>
              <p:nvPr/>
            </p:nvSpPr>
            <p:spPr>
              <a:xfrm>
                <a:off x="5554142" y="5432904"/>
                <a:ext cx="42545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42545" h="182245">
                    <a:moveTo>
                      <a:pt x="42227" y="1714"/>
                    </a:moveTo>
                    <a:lnTo>
                      <a:pt x="40513" y="0"/>
                    </a:lnTo>
                    <a:lnTo>
                      <a:pt x="15786" y="0"/>
                    </a:lnTo>
                    <a:lnTo>
                      <a:pt x="13690" y="0"/>
                    </a:lnTo>
                    <a:lnTo>
                      <a:pt x="11976" y="1714"/>
                    </a:lnTo>
                    <a:lnTo>
                      <a:pt x="11976" y="127901"/>
                    </a:lnTo>
                    <a:lnTo>
                      <a:pt x="3810" y="127901"/>
                    </a:lnTo>
                    <a:lnTo>
                      <a:pt x="1714" y="127901"/>
                    </a:lnTo>
                    <a:lnTo>
                      <a:pt x="0" y="129616"/>
                    </a:lnTo>
                    <a:lnTo>
                      <a:pt x="0" y="180378"/>
                    </a:lnTo>
                    <a:lnTo>
                      <a:pt x="1714" y="182092"/>
                    </a:lnTo>
                    <a:lnTo>
                      <a:pt x="40513" y="182092"/>
                    </a:lnTo>
                    <a:lnTo>
                      <a:pt x="42227" y="180378"/>
                    </a:lnTo>
                    <a:lnTo>
                      <a:pt x="42227" y="174726"/>
                    </a:lnTo>
                    <a:lnTo>
                      <a:pt x="42227" y="129616"/>
                    </a:lnTo>
                    <a:lnTo>
                      <a:pt x="42227" y="17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</p:grpSp>
        <p:sp>
          <p:nvSpPr>
            <p:cNvPr id="117" name="object 55"/>
            <p:cNvSpPr/>
            <p:nvPr/>
          </p:nvSpPr>
          <p:spPr>
            <a:xfrm>
              <a:off x="4513665" y="5342047"/>
              <a:ext cx="792480" cy="432434"/>
            </a:xfrm>
            <a:custGeom>
              <a:avLst/>
              <a:gdLst/>
              <a:ahLst/>
              <a:cxnLst/>
              <a:rect l="l" t="t" r="r" b="b"/>
              <a:pathLst>
                <a:path w="792479" h="432435">
                  <a:moveTo>
                    <a:pt x="709028" y="0"/>
                  </a:moveTo>
                  <a:lnTo>
                    <a:pt x="82972" y="0"/>
                  </a:lnTo>
                  <a:lnTo>
                    <a:pt x="50755" y="6546"/>
                  </a:lnTo>
                  <a:lnTo>
                    <a:pt x="24372" y="24372"/>
                  </a:lnTo>
                  <a:lnTo>
                    <a:pt x="6546" y="50755"/>
                  </a:lnTo>
                  <a:lnTo>
                    <a:pt x="0" y="82972"/>
                  </a:lnTo>
                  <a:lnTo>
                    <a:pt x="0" y="349026"/>
                  </a:lnTo>
                  <a:lnTo>
                    <a:pt x="6546" y="381244"/>
                  </a:lnTo>
                  <a:lnTo>
                    <a:pt x="24372" y="407626"/>
                  </a:lnTo>
                  <a:lnTo>
                    <a:pt x="50755" y="425452"/>
                  </a:lnTo>
                  <a:lnTo>
                    <a:pt x="82972" y="431999"/>
                  </a:lnTo>
                  <a:lnTo>
                    <a:pt x="709028" y="431999"/>
                  </a:lnTo>
                  <a:lnTo>
                    <a:pt x="741245" y="425452"/>
                  </a:lnTo>
                  <a:lnTo>
                    <a:pt x="767627" y="407626"/>
                  </a:lnTo>
                  <a:lnTo>
                    <a:pt x="785453" y="381244"/>
                  </a:lnTo>
                  <a:lnTo>
                    <a:pt x="791999" y="349026"/>
                  </a:lnTo>
                  <a:lnTo>
                    <a:pt x="791999" y="82972"/>
                  </a:lnTo>
                  <a:lnTo>
                    <a:pt x="785453" y="50755"/>
                  </a:lnTo>
                  <a:lnTo>
                    <a:pt x="767627" y="24372"/>
                  </a:lnTo>
                  <a:lnTo>
                    <a:pt x="741245" y="6546"/>
                  </a:lnTo>
                  <a:lnTo>
                    <a:pt x="709028" y="0"/>
                  </a:lnTo>
                  <a:close/>
                </a:path>
              </a:pathLst>
            </a:custGeom>
            <a:solidFill>
              <a:srgbClr val="969697"/>
            </a:solidFill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pic>
          <p:nvPicPr>
            <p:cNvPr id="118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69466" y="5879232"/>
              <a:ext cx="489323" cy="194817"/>
            </a:xfrm>
            <a:prstGeom prst="rect">
              <a:avLst/>
            </a:prstGeom>
          </p:spPr>
        </p:pic>
        <p:sp>
          <p:nvSpPr>
            <p:cNvPr id="119" name="object 57"/>
            <p:cNvSpPr/>
            <p:nvPr/>
          </p:nvSpPr>
          <p:spPr>
            <a:xfrm>
              <a:off x="4653800" y="5430783"/>
              <a:ext cx="511809" cy="254635"/>
            </a:xfrm>
            <a:custGeom>
              <a:avLst/>
              <a:gdLst/>
              <a:ahLst/>
              <a:cxnLst/>
              <a:rect l="l" t="t" r="r" b="b"/>
              <a:pathLst>
                <a:path w="511810" h="254635">
                  <a:moveTo>
                    <a:pt x="36118" y="233019"/>
                  </a:moveTo>
                  <a:lnTo>
                    <a:pt x="29908" y="226822"/>
                  </a:lnTo>
                  <a:lnTo>
                    <a:pt x="22250" y="226822"/>
                  </a:lnTo>
                  <a:lnTo>
                    <a:pt x="14592" y="226822"/>
                  </a:lnTo>
                  <a:lnTo>
                    <a:pt x="8382" y="233019"/>
                  </a:lnTo>
                  <a:lnTo>
                    <a:pt x="8382" y="248335"/>
                  </a:lnTo>
                  <a:lnTo>
                    <a:pt x="14592" y="254546"/>
                  </a:lnTo>
                  <a:lnTo>
                    <a:pt x="29908" y="254546"/>
                  </a:lnTo>
                  <a:lnTo>
                    <a:pt x="36118" y="248335"/>
                  </a:lnTo>
                  <a:lnTo>
                    <a:pt x="36118" y="233019"/>
                  </a:lnTo>
                  <a:close/>
                </a:path>
                <a:path w="511810" h="254635">
                  <a:moveTo>
                    <a:pt x="244373" y="107061"/>
                  </a:moveTo>
                  <a:lnTo>
                    <a:pt x="242658" y="105346"/>
                  </a:lnTo>
                  <a:lnTo>
                    <a:pt x="201790" y="105346"/>
                  </a:lnTo>
                  <a:lnTo>
                    <a:pt x="200075" y="107061"/>
                  </a:lnTo>
                  <a:lnTo>
                    <a:pt x="200075" y="115620"/>
                  </a:lnTo>
                  <a:lnTo>
                    <a:pt x="200075" y="117716"/>
                  </a:lnTo>
                  <a:lnTo>
                    <a:pt x="201790" y="119430"/>
                  </a:lnTo>
                  <a:lnTo>
                    <a:pt x="242658" y="119430"/>
                  </a:lnTo>
                  <a:lnTo>
                    <a:pt x="244373" y="117716"/>
                  </a:lnTo>
                  <a:lnTo>
                    <a:pt x="244373" y="107061"/>
                  </a:lnTo>
                  <a:close/>
                </a:path>
                <a:path w="511810" h="254635">
                  <a:moveTo>
                    <a:pt x="312877" y="107061"/>
                  </a:moveTo>
                  <a:lnTo>
                    <a:pt x="311162" y="105346"/>
                  </a:lnTo>
                  <a:lnTo>
                    <a:pt x="250812" y="105346"/>
                  </a:lnTo>
                  <a:lnTo>
                    <a:pt x="249097" y="107061"/>
                  </a:lnTo>
                  <a:lnTo>
                    <a:pt x="249097" y="115620"/>
                  </a:lnTo>
                  <a:lnTo>
                    <a:pt x="249097" y="117716"/>
                  </a:lnTo>
                  <a:lnTo>
                    <a:pt x="250812" y="119430"/>
                  </a:lnTo>
                  <a:lnTo>
                    <a:pt x="311162" y="119430"/>
                  </a:lnTo>
                  <a:lnTo>
                    <a:pt x="312877" y="117716"/>
                  </a:lnTo>
                  <a:lnTo>
                    <a:pt x="312877" y="107061"/>
                  </a:lnTo>
                  <a:close/>
                </a:path>
                <a:path w="511810" h="254635">
                  <a:moveTo>
                    <a:pt x="405244" y="56616"/>
                  </a:moveTo>
                  <a:lnTo>
                    <a:pt x="396125" y="56616"/>
                  </a:lnTo>
                  <a:lnTo>
                    <a:pt x="393344" y="59055"/>
                  </a:lnTo>
                  <a:lnTo>
                    <a:pt x="390131" y="65697"/>
                  </a:lnTo>
                  <a:lnTo>
                    <a:pt x="387477" y="75526"/>
                  </a:lnTo>
                  <a:lnTo>
                    <a:pt x="387096" y="79565"/>
                  </a:lnTo>
                  <a:lnTo>
                    <a:pt x="377050" y="77152"/>
                  </a:lnTo>
                  <a:lnTo>
                    <a:pt x="359143" y="75869"/>
                  </a:lnTo>
                  <a:lnTo>
                    <a:pt x="274967" y="75869"/>
                  </a:lnTo>
                  <a:lnTo>
                    <a:pt x="273151" y="69799"/>
                  </a:lnTo>
                  <a:lnTo>
                    <a:pt x="267893" y="63207"/>
                  </a:lnTo>
                  <a:lnTo>
                    <a:pt x="260273" y="59004"/>
                  </a:lnTo>
                  <a:lnTo>
                    <a:pt x="164617" y="29095"/>
                  </a:lnTo>
                  <a:lnTo>
                    <a:pt x="155956" y="28206"/>
                  </a:lnTo>
                  <a:lnTo>
                    <a:pt x="147878" y="30632"/>
                  </a:lnTo>
                  <a:lnTo>
                    <a:pt x="141287" y="35890"/>
                  </a:lnTo>
                  <a:lnTo>
                    <a:pt x="137083" y="43522"/>
                  </a:lnTo>
                  <a:lnTo>
                    <a:pt x="136817" y="46062"/>
                  </a:lnTo>
                  <a:lnTo>
                    <a:pt x="133375" y="42265"/>
                  </a:lnTo>
                  <a:lnTo>
                    <a:pt x="136245" y="38023"/>
                  </a:lnTo>
                  <a:lnTo>
                    <a:pt x="138391" y="27368"/>
                  </a:lnTo>
                  <a:lnTo>
                    <a:pt x="136245" y="16713"/>
                  </a:lnTo>
                  <a:lnTo>
                    <a:pt x="130378" y="8013"/>
                  </a:lnTo>
                  <a:lnTo>
                    <a:pt x="121678" y="2146"/>
                  </a:lnTo>
                  <a:lnTo>
                    <a:pt x="111023" y="0"/>
                  </a:lnTo>
                  <a:lnTo>
                    <a:pt x="100368" y="2146"/>
                  </a:lnTo>
                  <a:lnTo>
                    <a:pt x="91668" y="8013"/>
                  </a:lnTo>
                  <a:lnTo>
                    <a:pt x="85801" y="16713"/>
                  </a:lnTo>
                  <a:lnTo>
                    <a:pt x="83654" y="27368"/>
                  </a:lnTo>
                  <a:lnTo>
                    <a:pt x="85801" y="38023"/>
                  </a:lnTo>
                  <a:lnTo>
                    <a:pt x="91668" y="46723"/>
                  </a:lnTo>
                  <a:lnTo>
                    <a:pt x="100368" y="52590"/>
                  </a:lnTo>
                  <a:lnTo>
                    <a:pt x="111023" y="54737"/>
                  </a:lnTo>
                  <a:lnTo>
                    <a:pt x="121678" y="52590"/>
                  </a:lnTo>
                  <a:lnTo>
                    <a:pt x="122948" y="51739"/>
                  </a:lnTo>
                  <a:lnTo>
                    <a:pt x="157797" y="90081"/>
                  </a:lnTo>
                  <a:lnTo>
                    <a:pt x="75565" y="53809"/>
                  </a:lnTo>
                  <a:lnTo>
                    <a:pt x="73304" y="54686"/>
                  </a:lnTo>
                  <a:lnTo>
                    <a:pt x="69850" y="62522"/>
                  </a:lnTo>
                  <a:lnTo>
                    <a:pt x="68999" y="64439"/>
                  </a:lnTo>
                  <a:lnTo>
                    <a:pt x="69875" y="66700"/>
                  </a:lnTo>
                  <a:lnTo>
                    <a:pt x="157518" y="105346"/>
                  </a:lnTo>
                  <a:lnTo>
                    <a:pt x="61569" y="105346"/>
                  </a:lnTo>
                  <a:lnTo>
                    <a:pt x="59855" y="107061"/>
                  </a:lnTo>
                  <a:lnTo>
                    <a:pt x="59855" y="115620"/>
                  </a:lnTo>
                  <a:lnTo>
                    <a:pt x="59855" y="117716"/>
                  </a:lnTo>
                  <a:lnTo>
                    <a:pt x="61569" y="119430"/>
                  </a:lnTo>
                  <a:lnTo>
                    <a:pt x="184492" y="119430"/>
                  </a:lnTo>
                  <a:lnTo>
                    <a:pt x="184823" y="119786"/>
                  </a:lnTo>
                  <a:lnTo>
                    <a:pt x="187236" y="119900"/>
                  </a:lnTo>
                  <a:lnTo>
                    <a:pt x="187744" y="119430"/>
                  </a:lnTo>
                  <a:lnTo>
                    <a:pt x="189471" y="119430"/>
                  </a:lnTo>
                  <a:lnTo>
                    <a:pt x="190741" y="119989"/>
                  </a:lnTo>
                  <a:lnTo>
                    <a:pt x="192176" y="119430"/>
                  </a:lnTo>
                  <a:lnTo>
                    <a:pt x="193649" y="119430"/>
                  </a:lnTo>
                  <a:lnTo>
                    <a:pt x="195364" y="117716"/>
                  </a:lnTo>
                  <a:lnTo>
                    <a:pt x="195364" y="113766"/>
                  </a:lnTo>
                  <a:lnTo>
                    <a:pt x="197307" y="109359"/>
                  </a:lnTo>
                  <a:lnTo>
                    <a:pt x="196430" y="107099"/>
                  </a:lnTo>
                  <a:lnTo>
                    <a:pt x="194589" y="106299"/>
                  </a:lnTo>
                  <a:lnTo>
                    <a:pt x="193649" y="105346"/>
                  </a:lnTo>
                  <a:lnTo>
                    <a:pt x="192455" y="105346"/>
                  </a:lnTo>
                  <a:lnTo>
                    <a:pt x="189547" y="104076"/>
                  </a:lnTo>
                  <a:lnTo>
                    <a:pt x="162725" y="74574"/>
                  </a:lnTo>
                  <a:lnTo>
                    <a:pt x="247154" y="100965"/>
                  </a:lnTo>
                  <a:lnTo>
                    <a:pt x="255816" y="101854"/>
                  </a:lnTo>
                  <a:lnTo>
                    <a:pt x="263893" y="99428"/>
                  </a:lnTo>
                  <a:lnTo>
                    <a:pt x="266484" y="97358"/>
                  </a:lnTo>
                  <a:lnTo>
                    <a:pt x="386372" y="97358"/>
                  </a:lnTo>
                  <a:lnTo>
                    <a:pt x="405244" y="97358"/>
                  </a:lnTo>
                  <a:lnTo>
                    <a:pt x="405244" y="92176"/>
                  </a:lnTo>
                  <a:lnTo>
                    <a:pt x="405244" y="56616"/>
                  </a:lnTo>
                  <a:close/>
                </a:path>
                <a:path w="511810" h="254635">
                  <a:moveTo>
                    <a:pt x="453110" y="107061"/>
                  </a:moveTo>
                  <a:lnTo>
                    <a:pt x="451396" y="105346"/>
                  </a:lnTo>
                  <a:lnTo>
                    <a:pt x="319303" y="105346"/>
                  </a:lnTo>
                  <a:lnTo>
                    <a:pt x="317588" y="107061"/>
                  </a:lnTo>
                  <a:lnTo>
                    <a:pt x="317588" y="115620"/>
                  </a:lnTo>
                  <a:lnTo>
                    <a:pt x="317588" y="117716"/>
                  </a:lnTo>
                  <a:lnTo>
                    <a:pt x="319303" y="119430"/>
                  </a:lnTo>
                  <a:lnTo>
                    <a:pt x="451396" y="119430"/>
                  </a:lnTo>
                  <a:lnTo>
                    <a:pt x="453110" y="117716"/>
                  </a:lnTo>
                  <a:lnTo>
                    <a:pt x="453110" y="107061"/>
                  </a:lnTo>
                  <a:close/>
                </a:path>
                <a:path w="511810" h="254635">
                  <a:moveTo>
                    <a:pt x="499757" y="195414"/>
                  </a:moveTo>
                  <a:lnTo>
                    <a:pt x="498043" y="193700"/>
                  </a:lnTo>
                  <a:lnTo>
                    <a:pt x="496468" y="193700"/>
                  </a:lnTo>
                  <a:lnTo>
                    <a:pt x="484111" y="193700"/>
                  </a:lnTo>
                  <a:lnTo>
                    <a:pt x="28879" y="193700"/>
                  </a:lnTo>
                  <a:lnTo>
                    <a:pt x="16484" y="193700"/>
                  </a:lnTo>
                  <a:lnTo>
                    <a:pt x="14947" y="193700"/>
                  </a:lnTo>
                  <a:lnTo>
                    <a:pt x="13233" y="195414"/>
                  </a:lnTo>
                  <a:lnTo>
                    <a:pt x="13233" y="219659"/>
                  </a:lnTo>
                  <a:lnTo>
                    <a:pt x="14947" y="221373"/>
                  </a:lnTo>
                  <a:lnTo>
                    <a:pt x="28879" y="221373"/>
                  </a:lnTo>
                  <a:lnTo>
                    <a:pt x="30594" y="219659"/>
                  </a:lnTo>
                  <a:lnTo>
                    <a:pt x="30594" y="208153"/>
                  </a:lnTo>
                  <a:lnTo>
                    <a:pt x="482409" y="208153"/>
                  </a:lnTo>
                  <a:lnTo>
                    <a:pt x="482409" y="217563"/>
                  </a:lnTo>
                  <a:lnTo>
                    <a:pt x="482409" y="219659"/>
                  </a:lnTo>
                  <a:lnTo>
                    <a:pt x="484111" y="221373"/>
                  </a:lnTo>
                  <a:lnTo>
                    <a:pt x="498043" y="221373"/>
                  </a:lnTo>
                  <a:lnTo>
                    <a:pt x="499757" y="219659"/>
                  </a:lnTo>
                  <a:lnTo>
                    <a:pt x="499757" y="195414"/>
                  </a:lnTo>
                  <a:close/>
                </a:path>
                <a:path w="511810" h="254635">
                  <a:moveTo>
                    <a:pt x="506844" y="233019"/>
                  </a:moveTo>
                  <a:lnTo>
                    <a:pt x="500634" y="226822"/>
                  </a:lnTo>
                  <a:lnTo>
                    <a:pt x="492988" y="226822"/>
                  </a:lnTo>
                  <a:lnTo>
                    <a:pt x="485330" y="226822"/>
                  </a:lnTo>
                  <a:lnTo>
                    <a:pt x="479120" y="233019"/>
                  </a:lnTo>
                  <a:lnTo>
                    <a:pt x="479120" y="248335"/>
                  </a:lnTo>
                  <a:lnTo>
                    <a:pt x="485330" y="254546"/>
                  </a:lnTo>
                  <a:lnTo>
                    <a:pt x="500634" y="254546"/>
                  </a:lnTo>
                  <a:lnTo>
                    <a:pt x="506844" y="248335"/>
                  </a:lnTo>
                  <a:lnTo>
                    <a:pt x="506844" y="233019"/>
                  </a:lnTo>
                  <a:close/>
                </a:path>
                <a:path w="511810" h="254635">
                  <a:moveTo>
                    <a:pt x="511721" y="131737"/>
                  </a:moveTo>
                  <a:lnTo>
                    <a:pt x="510006" y="130022"/>
                  </a:lnTo>
                  <a:lnTo>
                    <a:pt x="507911" y="130022"/>
                  </a:lnTo>
                  <a:lnTo>
                    <a:pt x="499745" y="130022"/>
                  </a:lnTo>
                  <a:lnTo>
                    <a:pt x="499745" y="3835"/>
                  </a:lnTo>
                  <a:lnTo>
                    <a:pt x="498030" y="2120"/>
                  </a:lnTo>
                  <a:lnTo>
                    <a:pt x="495935" y="2120"/>
                  </a:lnTo>
                  <a:lnTo>
                    <a:pt x="471208" y="2120"/>
                  </a:lnTo>
                  <a:lnTo>
                    <a:pt x="469493" y="3835"/>
                  </a:lnTo>
                  <a:lnTo>
                    <a:pt x="469493" y="131737"/>
                  </a:lnTo>
                  <a:lnTo>
                    <a:pt x="469493" y="133807"/>
                  </a:lnTo>
                  <a:lnTo>
                    <a:pt x="42227" y="133807"/>
                  </a:lnTo>
                  <a:lnTo>
                    <a:pt x="42227" y="131737"/>
                  </a:lnTo>
                  <a:lnTo>
                    <a:pt x="42227" y="3835"/>
                  </a:lnTo>
                  <a:lnTo>
                    <a:pt x="40513" y="2120"/>
                  </a:lnTo>
                  <a:lnTo>
                    <a:pt x="15773" y="2120"/>
                  </a:lnTo>
                  <a:lnTo>
                    <a:pt x="13690" y="2120"/>
                  </a:lnTo>
                  <a:lnTo>
                    <a:pt x="11976" y="3835"/>
                  </a:lnTo>
                  <a:lnTo>
                    <a:pt x="11976" y="130022"/>
                  </a:lnTo>
                  <a:lnTo>
                    <a:pt x="3810" y="130022"/>
                  </a:lnTo>
                  <a:lnTo>
                    <a:pt x="1714" y="130022"/>
                  </a:lnTo>
                  <a:lnTo>
                    <a:pt x="0" y="131737"/>
                  </a:lnTo>
                  <a:lnTo>
                    <a:pt x="0" y="182499"/>
                  </a:lnTo>
                  <a:lnTo>
                    <a:pt x="1714" y="184213"/>
                  </a:lnTo>
                  <a:lnTo>
                    <a:pt x="40513" y="184213"/>
                  </a:lnTo>
                  <a:lnTo>
                    <a:pt x="42227" y="182499"/>
                  </a:lnTo>
                  <a:lnTo>
                    <a:pt x="42227" y="178562"/>
                  </a:lnTo>
                  <a:lnTo>
                    <a:pt x="469493" y="178562"/>
                  </a:lnTo>
                  <a:lnTo>
                    <a:pt x="469493" y="182499"/>
                  </a:lnTo>
                  <a:lnTo>
                    <a:pt x="471208" y="184213"/>
                  </a:lnTo>
                  <a:lnTo>
                    <a:pt x="510006" y="184213"/>
                  </a:lnTo>
                  <a:lnTo>
                    <a:pt x="511721" y="182499"/>
                  </a:lnTo>
                  <a:lnTo>
                    <a:pt x="511721" y="131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sp>
          <p:nvSpPr>
            <p:cNvPr id="146" name="object 58"/>
            <p:cNvSpPr/>
            <p:nvPr/>
          </p:nvSpPr>
          <p:spPr>
            <a:xfrm>
              <a:off x="6314349" y="5337000"/>
              <a:ext cx="792480" cy="432434"/>
            </a:xfrm>
            <a:custGeom>
              <a:avLst/>
              <a:gdLst/>
              <a:ahLst/>
              <a:cxnLst/>
              <a:rect l="l" t="t" r="r" b="b"/>
              <a:pathLst>
                <a:path w="792479" h="432435">
                  <a:moveTo>
                    <a:pt x="709030" y="0"/>
                  </a:moveTo>
                  <a:lnTo>
                    <a:pt x="82972" y="0"/>
                  </a:lnTo>
                  <a:lnTo>
                    <a:pt x="50755" y="6546"/>
                  </a:lnTo>
                  <a:lnTo>
                    <a:pt x="24372" y="24372"/>
                  </a:lnTo>
                  <a:lnTo>
                    <a:pt x="6546" y="50754"/>
                  </a:lnTo>
                  <a:lnTo>
                    <a:pt x="0" y="82971"/>
                  </a:lnTo>
                  <a:lnTo>
                    <a:pt x="0" y="349026"/>
                  </a:lnTo>
                  <a:lnTo>
                    <a:pt x="6546" y="381244"/>
                  </a:lnTo>
                  <a:lnTo>
                    <a:pt x="24372" y="407626"/>
                  </a:lnTo>
                  <a:lnTo>
                    <a:pt x="50755" y="425452"/>
                  </a:lnTo>
                  <a:lnTo>
                    <a:pt x="82972" y="431999"/>
                  </a:lnTo>
                  <a:lnTo>
                    <a:pt x="709030" y="431999"/>
                  </a:lnTo>
                  <a:lnTo>
                    <a:pt x="741247" y="425452"/>
                  </a:lnTo>
                  <a:lnTo>
                    <a:pt x="767629" y="407626"/>
                  </a:lnTo>
                  <a:lnTo>
                    <a:pt x="785456" y="381244"/>
                  </a:lnTo>
                  <a:lnTo>
                    <a:pt x="792003" y="349026"/>
                  </a:lnTo>
                  <a:lnTo>
                    <a:pt x="792003" y="82971"/>
                  </a:lnTo>
                  <a:lnTo>
                    <a:pt x="785456" y="50754"/>
                  </a:lnTo>
                  <a:lnTo>
                    <a:pt x="767629" y="24372"/>
                  </a:lnTo>
                  <a:lnTo>
                    <a:pt x="741247" y="6546"/>
                  </a:lnTo>
                  <a:lnTo>
                    <a:pt x="709030" y="0"/>
                  </a:lnTo>
                  <a:close/>
                </a:path>
              </a:pathLst>
            </a:custGeom>
            <a:solidFill>
              <a:srgbClr val="969697"/>
            </a:solidFill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pic>
          <p:nvPicPr>
            <p:cNvPr id="181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73649" y="5864094"/>
              <a:ext cx="475383" cy="215003"/>
            </a:xfrm>
            <a:prstGeom prst="rect">
              <a:avLst/>
            </a:prstGeom>
          </p:spPr>
        </p:pic>
        <p:grpSp>
          <p:nvGrpSpPr>
            <p:cNvPr id="182" name="object 60"/>
            <p:cNvGrpSpPr/>
            <p:nvPr/>
          </p:nvGrpSpPr>
          <p:grpSpPr>
            <a:xfrm>
              <a:off x="6454490" y="5401988"/>
              <a:ext cx="511809" cy="300990"/>
              <a:chOff x="6454490" y="5401988"/>
              <a:chExt cx="511809" cy="300990"/>
            </a:xfrm>
          </p:grpSpPr>
          <p:sp>
            <p:nvSpPr>
              <p:cNvPr id="183" name="object 61"/>
              <p:cNvSpPr/>
              <p:nvPr/>
            </p:nvSpPr>
            <p:spPr>
              <a:xfrm>
                <a:off x="6454483" y="5450074"/>
                <a:ext cx="511809" cy="252729"/>
              </a:xfrm>
              <a:custGeom>
                <a:avLst/>
                <a:gdLst/>
                <a:ahLst/>
                <a:cxnLst/>
                <a:rect l="l" t="t" r="r" b="b"/>
                <a:pathLst>
                  <a:path w="511809" h="252729">
                    <a:moveTo>
                      <a:pt x="36118" y="230898"/>
                    </a:moveTo>
                    <a:lnTo>
                      <a:pt x="29908" y="224688"/>
                    </a:lnTo>
                    <a:lnTo>
                      <a:pt x="22250" y="224688"/>
                    </a:lnTo>
                    <a:lnTo>
                      <a:pt x="14592" y="224688"/>
                    </a:lnTo>
                    <a:lnTo>
                      <a:pt x="8394" y="230898"/>
                    </a:lnTo>
                    <a:lnTo>
                      <a:pt x="8394" y="246214"/>
                    </a:lnTo>
                    <a:lnTo>
                      <a:pt x="14592" y="252412"/>
                    </a:lnTo>
                    <a:lnTo>
                      <a:pt x="29908" y="252412"/>
                    </a:lnTo>
                    <a:lnTo>
                      <a:pt x="36118" y="246214"/>
                    </a:lnTo>
                    <a:lnTo>
                      <a:pt x="36118" y="230898"/>
                    </a:lnTo>
                    <a:close/>
                  </a:path>
                  <a:path w="511809" h="252729">
                    <a:moveTo>
                      <a:pt x="141211" y="64998"/>
                    </a:moveTo>
                    <a:lnTo>
                      <a:pt x="139065" y="54356"/>
                    </a:lnTo>
                    <a:lnTo>
                      <a:pt x="133197" y="45656"/>
                    </a:lnTo>
                    <a:lnTo>
                      <a:pt x="124498" y="39789"/>
                    </a:lnTo>
                    <a:lnTo>
                      <a:pt x="113842" y="37630"/>
                    </a:lnTo>
                    <a:lnTo>
                      <a:pt x="103187" y="39789"/>
                    </a:lnTo>
                    <a:lnTo>
                      <a:pt x="94488" y="45656"/>
                    </a:lnTo>
                    <a:lnTo>
                      <a:pt x="88620" y="54356"/>
                    </a:lnTo>
                    <a:lnTo>
                      <a:pt x="86474" y="64998"/>
                    </a:lnTo>
                    <a:lnTo>
                      <a:pt x="88620" y="75653"/>
                    </a:lnTo>
                    <a:lnTo>
                      <a:pt x="94488" y="84353"/>
                    </a:lnTo>
                    <a:lnTo>
                      <a:pt x="103187" y="90220"/>
                    </a:lnTo>
                    <a:lnTo>
                      <a:pt x="113842" y="92379"/>
                    </a:lnTo>
                    <a:lnTo>
                      <a:pt x="124498" y="90220"/>
                    </a:lnTo>
                    <a:lnTo>
                      <a:pt x="133197" y="84353"/>
                    </a:lnTo>
                    <a:lnTo>
                      <a:pt x="139065" y="75653"/>
                    </a:lnTo>
                    <a:lnTo>
                      <a:pt x="141211" y="64998"/>
                    </a:lnTo>
                    <a:close/>
                  </a:path>
                  <a:path w="511809" h="252729">
                    <a:moveTo>
                      <a:pt x="195364" y="107137"/>
                    </a:moveTo>
                    <a:lnTo>
                      <a:pt x="193649" y="105435"/>
                    </a:lnTo>
                    <a:lnTo>
                      <a:pt x="61556" y="105435"/>
                    </a:lnTo>
                    <a:lnTo>
                      <a:pt x="59842" y="107137"/>
                    </a:lnTo>
                    <a:lnTo>
                      <a:pt x="59842" y="115709"/>
                    </a:lnTo>
                    <a:lnTo>
                      <a:pt x="59842" y="117805"/>
                    </a:lnTo>
                    <a:lnTo>
                      <a:pt x="61556" y="119519"/>
                    </a:lnTo>
                    <a:lnTo>
                      <a:pt x="193649" y="119519"/>
                    </a:lnTo>
                    <a:lnTo>
                      <a:pt x="195364" y="117805"/>
                    </a:lnTo>
                    <a:lnTo>
                      <a:pt x="195364" y="107137"/>
                    </a:lnTo>
                    <a:close/>
                  </a:path>
                  <a:path w="511809" h="252729">
                    <a:moveTo>
                      <a:pt x="244386" y="107137"/>
                    </a:moveTo>
                    <a:lnTo>
                      <a:pt x="242671" y="105435"/>
                    </a:lnTo>
                    <a:lnTo>
                      <a:pt x="201790" y="105435"/>
                    </a:lnTo>
                    <a:lnTo>
                      <a:pt x="200088" y="107137"/>
                    </a:lnTo>
                    <a:lnTo>
                      <a:pt x="200088" y="115709"/>
                    </a:lnTo>
                    <a:lnTo>
                      <a:pt x="200088" y="117805"/>
                    </a:lnTo>
                    <a:lnTo>
                      <a:pt x="201790" y="119519"/>
                    </a:lnTo>
                    <a:lnTo>
                      <a:pt x="242671" y="119519"/>
                    </a:lnTo>
                    <a:lnTo>
                      <a:pt x="244386" y="117805"/>
                    </a:lnTo>
                    <a:lnTo>
                      <a:pt x="244386" y="107137"/>
                    </a:lnTo>
                    <a:close/>
                  </a:path>
                  <a:path w="511809" h="252729">
                    <a:moveTo>
                      <a:pt x="312877" y="107137"/>
                    </a:moveTo>
                    <a:lnTo>
                      <a:pt x="311162" y="105435"/>
                    </a:lnTo>
                    <a:lnTo>
                      <a:pt x="250812" y="105435"/>
                    </a:lnTo>
                    <a:lnTo>
                      <a:pt x="249097" y="107137"/>
                    </a:lnTo>
                    <a:lnTo>
                      <a:pt x="249097" y="115709"/>
                    </a:lnTo>
                    <a:lnTo>
                      <a:pt x="249097" y="117805"/>
                    </a:lnTo>
                    <a:lnTo>
                      <a:pt x="250812" y="119519"/>
                    </a:lnTo>
                    <a:lnTo>
                      <a:pt x="311162" y="119519"/>
                    </a:lnTo>
                    <a:lnTo>
                      <a:pt x="312877" y="117805"/>
                    </a:lnTo>
                    <a:lnTo>
                      <a:pt x="312877" y="107137"/>
                    </a:lnTo>
                    <a:close/>
                  </a:path>
                  <a:path w="511809" h="252729">
                    <a:moveTo>
                      <a:pt x="413385" y="51638"/>
                    </a:moveTo>
                    <a:lnTo>
                      <a:pt x="404266" y="51638"/>
                    </a:lnTo>
                    <a:lnTo>
                      <a:pt x="401485" y="54076"/>
                    </a:lnTo>
                    <a:lnTo>
                      <a:pt x="398272" y="60718"/>
                    </a:lnTo>
                    <a:lnTo>
                      <a:pt x="395617" y="70561"/>
                    </a:lnTo>
                    <a:lnTo>
                      <a:pt x="395160" y="75387"/>
                    </a:lnTo>
                    <a:lnTo>
                      <a:pt x="378599" y="72174"/>
                    </a:lnTo>
                    <a:lnTo>
                      <a:pt x="356514" y="70891"/>
                    </a:lnTo>
                    <a:lnTo>
                      <a:pt x="285838" y="70891"/>
                    </a:lnTo>
                    <a:lnTo>
                      <a:pt x="284251" y="62979"/>
                    </a:lnTo>
                    <a:lnTo>
                      <a:pt x="279704" y="56248"/>
                    </a:lnTo>
                    <a:lnTo>
                      <a:pt x="272961" y="51689"/>
                    </a:lnTo>
                    <a:lnTo>
                      <a:pt x="264744" y="50025"/>
                    </a:lnTo>
                    <a:lnTo>
                      <a:pt x="168148" y="50025"/>
                    </a:lnTo>
                    <a:lnTo>
                      <a:pt x="159918" y="51689"/>
                    </a:lnTo>
                    <a:lnTo>
                      <a:pt x="153187" y="56248"/>
                    </a:lnTo>
                    <a:lnTo>
                      <a:pt x="148640" y="62979"/>
                    </a:lnTo>
                    <a:lnTo>
                      <a:pt x="146964" y="71208"/>
                    </a:lnTo>
                    <a:lnTo>
                      <a:pt x="148640" y="79425"/>
                    </a:lnTo>
                    <a:lnTo>
                      <a:pt x="153187" y="86169"/>
                    </a:lnTo>
                    <a:lnTo>
                      <a:pt x="159918" y="90716"/>
                    </a:lnTo>
                    <a:lnTo>
                      <a:pt x="168148" y="92392"/>
                    </a:lnTo>
                    <a:lnTo>
                      <a:pt x="214198" y="92392"/>
                    </a:lnTo>
                    <a:lnTo>
                      <a:pt x="264744" y="92392"/>
                    </a:lnTo>
                    <a:lnTo>
                      <a:pt x="394500" y="92392"/>
                    </a:lnTo>
                    <a:lnTo>
                      <a:pt x="413385" y="92392"/>
                    </a:lnTo>
                    <a:lnTo>
                      <a:pt x="413385" y="87198"/>
                    </a:lnTo>
                    <a:lnTo>
                      <a:pt x="413385" y="51638"/>
                    </a:lnTo>
                    <a:close/>
                  </a:path>
                  <a:path w="511809" h="252729">
                    <a:moveTo>
                      <a:pt x="453110" y="107137"/>
                    </a:moveTo>
                    <a:lnTo>
                      <a:pt x="451396" y="105435"/>
                    </a:lnTo>
                    <a:lnTo>
                      <a:pt x="319303" y="105435"/>
                    </a:lnTo>
                    <a:lnTo>
                      <a:pt x="317588" y="107137"/>
                    </a:lnTo>
                    <a:lnTo>
                      <a:pt x="317588" y="115709"/>
                    </a:lnTo>
                    <a:lnTo>
                      <a:pt x="317588" y="117805"/>
                    </a:lnTo>
                    <a:lnTo>
                      <a:pt x="319303" y="119519"/>
                    </a:lnTo>
                    <a:lnTo>
                      <a:pt x="451396" y="119519"/>
                    </a:lnTo>
                    <a:lnTo>
                      <a:pt x="453110" y="117805"/>
                    </a:lnTo>
                    <a:lnTo>
                      <a:pt x="453110" y="107137"/>
                    </a:lnTo>
                    <a:close/>
                  </a:path>
                  <a:path w="511809" h="252729">
                    <a:moveTo>
                      <a:pt x="499757" y="193294"/>
                    </a:moveTo>
                    <a:lnTo>
                      <a:pt x="498043" y="191579"/>
                    </a:lnTo>
                    <a:lnTo>
                      <a:pt x="496468" y="191579"/>
                    </a:lnTo>
                    <a:lnTo>
                      <a:pt x="484124" y="191579"/>
                    </a:lnTo>
                    <a:lnTo>
                      <a:pt x="28879" y="191579"/>
                    </a:lnTo>
                    <a:lnTo>
                      <a:pt x="16484" y="191579"/>
                    </a:lnTo>
                    <a:lnTo>
                      <a:pt x="14947" y="191579"/>
                    </a:lnTo>
                    <a:lnTo>
                      <a:pt x="13233" y="193294"/>
                    </a:lnTo>
                    <a:lnTo>
                      <a:pt x="13233" y="217538"/>
                    </a:lnTo>
                    <a:lnTo>
                      <a:pt x="14947" y="219252"/>
                    </a:lnTo>
                    <a:lnTo>
                      <a:pt x="28879" y="219252"/>
                    </a:lnTo>
                    <a:lnTo>
                      <a:pt x="30594" y="217538"/>
                    </a:lnTo>
                    <a:lnTo>
                      <a:pt x="30594" y="206019"/>
                    </a:lnTo>
                    <a:lnTo>
                      <a:pt x="482409" y="206019"/>
                    </a:lnTo>
                    <a:lnTo>
                      <a:pt x="482409" y="215442"/>
                    </a:lnTo>
                    <a:lnTo>
                      <a:pt x="482409" y="217538"/>
                    </a:lnTo>
                    <a:lnTo>
                      <a:pt x="484124" y="219252"/>
                    </a:lnTo>
                    <a:lnTo>
                      <a:pt x="498043" y="219252"/>
                    </a:lnTo>
                    <a:lnTo>
                      <a:pt x="499757" y="217538"/>
                    </a:lnTo>
                    <a:lnTo>
                      <a:pt x="499757" y="193294"/>
                    </a:lnTo>
                    <a:close/>
                  </a:path>
                  <a:path w="511809" h="252729">
                    <a:moveTo>
                      <a:pt x="506844" y="230898"/>
                    </a:moveTo>
                    <a:lnTo>
                      <a:pt x="500634" y="224688"/>
                    </a:lnTo>
                    <a:lnTo>
                      <a:pt x="492988" y="224688"/>
                    </a:lnTo>
                    <a:lnTo>
                      <a:pt x="485330" y="224688"/>
                    </a:lnTo>
                    <a:lnTo>
                      <a:pt x="479120" y="230898"/>
                    </a:lnTo>
                    <a:lnTo>
                      <a:pt x="479120" y="246214"/>
                    </a:lnTo>
                    <a:lnTo>
                      <a:pt x="485330" y="252412"/>
                    </a:lnTo>
                    <a:lnTo>
                      <a:pt x="500634" y="252412"/>
                    </a:lnTo>
                    <a:lnTo>
                      <a:pt x="506844" y="246214"/>
                    </a:lnTo>
                    <a:lnTo>
                      <a:pt x="506844" y="230898"/>
                    </a:lnTo>
                    <a:close/>
                  </a:path>
                  <a:path w="511809" h="252729">
                    <a:moveTo>
                      <a:pt x="511721" y="129616"/>
                    </a:moveTo>
                    <a:lnTo>
                      <a:pt x="510006" y="127901"/>
                    </a:lnTo>
                    <a:lnTo>
                      <a:pt x="507911" y="127901"/>
                    </a:lnTo>
                    <a:lnTo>
                      <a:pt x="499745" y="127901"/>
                    </a:lnTo>
                    <a:lnTo>
                      <a:pt x="499745" y="1714"/>
                    </a:lnTo>
                    <a:lnTo>
                      <a:pt x="498030" y="0"/>
                    </a:lnTo>
                    <a:lnTo>
                      <a:pt x="495935" y="0"/>
                    </a:lnTo>
                    <a:lnTo>
                      <a:pt x="471208" y="0"/>
                    </a:lnTo>
                    <a:lnTo>
                      <a:pt x="469493" y="1714"/>
                    </a:lnTo>
                    <a:lnTo>
                      <a:pt x="469493" y="129616"/>
                    </a:lnTo>
                    <a:lnTo>
                      <a:pt x="469493" y="131686"/>
                    </a:lnTo>
                    <a:lnTo>
                      <a:pt x="42227" y="131686"/>
                    </a:lnTo>
                    <a:lnTo>
                      <a:pt x="42227" y="129616"/>
                    </a:lnTo>
                    <a:lnTo>
                      <a:pt x="42227" y="1714"/>
                    </a:lnTo>
                    <a:lnTo>
                      <a:pt x="40513" y="0"/>
                    </a:lnTo>
                    <a:lnTo>
                      <a:pt x="15786" y="0"/>
                    </a:lnTo>
                    <a:lnTo>
                      <a:pt x="13690" y="0"/>
                    </a:lnTo>
                    <a:lnTo>
                      <a:pt x="11976" y="1714"/>
                    </a:lnTo>
                    <a:lnTo>
                      <a:pt x="11976" y="127901"/>
                    </a:lnTo>
                    <a:lnTo>
                      <a:pt x="3810" y="127901"/>
                    </a:lnTo>
                    <a:lnTo>
                      <a:pt x="1714" y="127901"/>
                    </a:lnTo>
                    <a:lnTo>
                      <a:pt x="0" y="129616"/>
                    </a:lnTo>
                    <a:lnTo>
                      <a:pt x="0" y="180365"/>
                    </a:lnTo>
                    <a:lnTo>
                      <a:pt x="1714" y="182079"/>
                    </a:lnTo>
                    <a:lnTo>
                      <a:pt x="40513" y="182079"/>
                    </a:lnTo>
                    <a:lnTo>
                      <a:pt x="42227" y="180365"/>
                    </a:lnTo>
                    <a:lnTo>
                      <a:pt x="42227" y="176441"/>
                    </a:lnTo>
                    <a:lnTo>
                      <a:pt x="469493" y="176441"/>
                    </a:lnTo>
                    <a:lnTo>
                      <a:pt x="469493" y="180365"/>
                    </a:lnTo>
                    <a:lnTo>
                      <a:pt x="471208" y="182079"/>
                    </a:lnTo>
                    <a:lnTo>
                      <a:pt x="510006" y="182079"/>
                    </a:lnTo>
                    <a:lnTo>
                      <a:pt x="511721" y="180365"/>
                    </a:lnTo>
                    <a:lnTo>
                      <a:pt x="511721" y="12961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sp>
            <p:nvSpPr>
              <p:cNvPr id="184" name="object 62"/>
              <p:cNvSpPr/>
              <p:nvPr/>
            </p:nvSpPr>
            <p:spPr>
              <a:xfrm>
                <a:off x="6669629" y="5403513"/>
                <a:ext cx="27940" cy="7874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78739">
                    <a:moveTo>
                      <a:pt x="13792" y="0"/>
                    </a:moveTo>
                    <a:lnTo>
                      <a:pt x="0" y="12873"/>
                    </a:lnTo>
                    <a:lnTo>
                      <a:pt x="6891" y="12873"/>
                    </a:lnTo>
                    <a:lnTo>
                      <a:pt x="6891" y="65661"/>
                    </a:lnTo>
                    <a:lnTo>
                      <a:pt x="0" y="65661"/>
                    </a:lnTo>
                    <a:lnTo>
                      <a:pt x="13792" y="78534"/>
                    </a:lnTo>
                    <a:lnTo>
                      <a:pt x="27583" y="65661"/>
                    </a:lnTo>
                    <a:lnTo>
                      <a:pt x="20689" y="65661"/>
                    </a:lnTo>
                    <a:lnTo>
                      <a:pt x="20689" y="12873"/>
                    </a:lnTo>
                    <a:lnTo>
                      <a:pt x="27583" y="12873"/>
                    </a:lnTo>
                    <a:lnTo>
                      <a:pt x="137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sp>
            <p:nvSpPr>
              <p:cNvPr id="185" name="object 63"/>
              <p:cNvSpPr/>
              <p:nvPr/>
            </p:nvSpPr>
            <p:spPr>
              <a:xfrm>
                <a:off x="6669629" y="5403513"/>
                <a:ext cx="27940" cy="78740"/>
              </a:xfrm>
              <a:custGeom>
                <a:avLst/>
                <a:gdLst/>
                <a:ahLst/>
                <a:cxnLst/>
                <a:rect l="l" t="t" r="r" b="b"/>
                <a:pathLst>
                  <a:path w="27940" h="78739">
                    <a:moveTo>
                      <a:pt x="13792" y="78534"/>
                    </a:moveTo>
                    <a:lnTo>
                      <a:pt x="27583" y="65661"/>
                    </a:lnTo>
                    <a:lnTo>
                      <a:pt x="20689" y="65661"/>
                    </a:lnTo>
                    <a:lnTo>
                      <a:pt x="20689" y="12873"/>
                    </a:lnTo>
                    <a:lnTo>
                      <a:pt x="27583" y="12873"/>
                    </a:lnTo>
                    <a:lnTo>
                      <a:pt x="13792" y="0"/>
                    </a:lnTo>
                    <a:lnTo>
                      <a:pt x="0" y="12873"/>
                    </a:lnTo>
                    <a:lnTo>
                      <a:pt x="6891" y="12873"/>
                    </a:lnTo>
                    <a:lnTo>
                      <a:pt x="6891" y="65661"/>
                    </a:lnTo>
                    <a:lnTo>
                      <a:pt x="0" y="65661"/>
                    </a:lnTo>
                    <a:lnTo>
                      <a:pt x="13792" y="78534"/>
                    </a:lnTo>
                    <a:close/>
                  </a:path>
                </a:pathLst>
              </a:custGeom>
              <a:ln w="317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</p:grpSp>
        <p:grpSp>
          <p:nvGrpSpPr>
            <p:cNvPr id="186" name="object 64"/>
            <p:cNvGrpSpPr/>
            <p:nvPr/>
          </p:nvGrpSpPr>
          <p:grpSpPr>
            <a:xfrm>
              <a:off x="4622011" y="5002344"/>
              <a:ext cx="2376170" cy="216535"/>
              <a:chOff x="4622011" y="5002344"/>
              <a:chExt cx="2376170" cy="216535"/>
            </a:xfrm>
          </p:grpSpPr>
          <p:sp>
            <p:nvSpPr>
              <p:cNvPr id="187" name="object 65"/>
              <p:cNvSpPr/>
              <p:nvPr/>
            </p:nvSpPr>
            <p:spPr>
              <a:xfrm>
                <a:off x="4622011" y="5002344"/>
                <a:ext cx="237617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w="2376170" h="216535">
                    <a:moveTo>
                      <a:pt x="2334516" y="0"/>
                    </a:moveTo>
                    <a:lnTo>
                      <a:pt x="41483" y="0"/>
                    </a:lnTo>
                    <a:lnTo>
                      <a:pt x="25375" y="3273"/>
                    </a:lnTo>
                    <a:lnTo>
                      <a:pt x="12185" y="12185"/>
                    </a:lnTo>
                    <a:lnTo>
                      <a:pt x="3273" y="25376"/>
                    </a:lnTo>
                    <a:lnTo>
                      <a:pt x="0" y="41485"/>
                    </a:lnTo>
                    <a:lnTo>
                      <a:pt x="0" y="174513"/>
                    </a:lnTo>
                    <a:lnTo>
                      <a:pt x="3273" y="190623"/>
                    </a:lnTo>
                    <a:lnTo>
                      <a:pt x="12185" y="203814"/>
                    </a:lnTo>
                    <a:lnTo>
                      <a:pt x="25375" y="212727"/>
                    </a:lnTo>
                    <a:lnTo>
                      <a:pt x="41483" y="216000"/>
                    </a:lnTo>
                    <a:lnTo>
                      <a:pt x="2334516" y="216000"/>
                    </a:lnTo>
                    <a:lnTo>
                      <a:pt x="2350624" y="212727"/>
                    </a:lnTo>
                    <a:lnTo>
                      <a:pt x="2363814" y="203814"/>
                    </a:lnTo>
                    <a:lnTo>
                      <a:pt x="2372726" y="190623"/>
                    </a:lnTo>
                    <a:lnTo>
                      <a:pt x="2375999" y="174513"/>
                    </a:lnTo>
                    <a:lnTo>
                      <a:pt x="2375999" y="41485"/>
                    </a:lnTo>
                    <a:lnTo>
                      <a:pt x="2372726" y="25376"/>
                    </a:lnTo>
                    <a:lnTo>
                      <a:pt x="2363814" y="12185"/>
                    </a:lnTo>
                    <a:lnTo>
                      <a:pt x="2350624" y="3273"/>
                    </a:lnTo>
                    <a:lnTo>
                      <a:pt x="2334516" y="0"/>
                    </a:lnTo>
                    <a:close/>
                  </a:path>
                </a:pathLst>
              </a:custGeom>
              <a:solidFill>
                <a:srgbClr val="969697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sp>
            <p:nvSpPr>
              <p:cNvPr id="188" name="object 66"/>
              <p:cNvSpPr/>
              <p:nvPr/>
            </p:nvSpPr>
            <p:spPr>
              <a:xfrm>
                <a:off x="5119408" y="5062839"/>
                <a:ext cx="57721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577214" h="95250">
                    <a:moveTo>
                      <a:pt x="91605" y="47434"/>
                    </a:moveTo>
                    <a:lnTo>
                      <a:pt x="76111" y="9398"/>
                    </a:lnTo>
                    <a:lnTo>
                      <a:pt x="73444" y="7950"/>
                    </a:lnTo>
                    <a:lnTo>
                      <a:pt x="73444" y="36918"/>
                    </a:lnTo>
                    <a:lnTo>
                      <a:pt x="73444" y="57937"/>
                    </a:lnTo>
                    <a:lnTo>
                      <a:pt x="70866" y="65951"/>
                    </a:lnTo>
                    <a:lnTo>
                      <a:pt x="60579" y="77089"/>
                    </a:lnTo>
                    <a:lnTo>
                      <a:pt x="53936" y="79857"/>
                    </a:lnTo>
                    <a:lnTo>
                      <a:pt x="37668" y="79857"/>
                    </a:lnTo>
                    <a:lnTo>
                      <a:pt x="31038" y="77089"/>
                    </a:lnTo>
                    <a:lnTo>
                      <a:pt x="20713" y="65951"/>
                    </a:lnTo>
                    <a:lnTo>
                      <a:pt x="18135" y="57937"/>
                    </a:lnTo>
                    <a:lnTo>
                      <a:pt x="18135" y="36918"/>
                    </a:lnTo>
                    <a:lnTo>
                      <a:pt x="20713" y="28867"/>
                    </a:lnTo>
                    <a:lnTo>
                      <a:pt x="31038" y="17780"/>
                    </a:lnTo>
                    <a:lnTo>
                      <a:pt x="37668" y="15011"/>
                    </a:lnTo>
                    <a:lnTo>
                      <a:pt x="53936" y="15011"/>
                    </a:lnTo>
                    <a:lnTo>
                      <a:pt x="60579" y="17780"/>
                    </a:lnTo>
                    <a:lnTo>
                      <a:pt x="70866" y="28867"/>
                    </a:lnTo>
                    <a:lnTo>
                      <a:pt x="73444" y="36918"/>
                    </a:lnTo>
                    <a:lnTo>
                      <a:pt x="73444" y="7950"/>
                    </a:lnTo>
                    <a:lnTo>
                      <a:pt x="62344" y="1866"/>
                    </a:lnTo>
                    <a:lnTo>
                      <a:pt x="54533" y="0"/>
                    </a:lnTo>
                    <a:lnTo>
                      <a:pt x="37045" y="0"/>
                    </a:lnTo>
                    <a:lnTo>
                      <a:pt x="3365" y="27470"/>
                    </a:lnTo>
                    <a:lnTo>
                      <a:pt x="0" y="47434"/>
                    </a:lnTo>
                    <a:lnTo>
                      <a:pt x="368" y="54635"/>
                    </a:lnTo>
                    <a:lnTo>
                      <a:pt x="29235" y="93002"/>
                    </a:lnTo>
                    <a:lnTo>
                      <a:pt x="37045" y="94894"/>
                    </a:lnTo>
                    <a:lnTo>
                      <a:pt x="54533" y="94894"/>
                    </a:lnTo>
                    <a:lnTo>
                      <a:pt x="88214" y="67411"/>
                    </a:lnTo>
                    <a:lnTo>
                      <a:pt x="91224" y="54635"/>
                    </a:lnTo>
                    <a:lnTo>
                      <a:pt x="91605" y="47434"/>
                    </a:lnTo>
                    <a:close/>
                  </a:path>
                  <a:path w="577214" h="95250">
                    <a:moveTo>
                      <a:pt x="181241" y="25958"/>
                    </a:moveTo>
                    <a:lnTo>
                      <a:pt x="179920" y="20701"/>
                    </a:lnTo>
                    <a:lnTo>
                      <a:pt x="176733" y="15240"/>
                    </a:lnTo>
                    <a:lnTo>
                      <a:pt x="174548" y="11493"/>
                    </a:lnTo>
                    <a:lnTo>
                      <a:pt x="170624" y="7874"/>
                    </a:lnTo>
                    <a:lnTo>
                      <a:pt x="162852" y="3937"/>
                    </a:lnTo>
                    <a:lnTo>
                      <a:pt x="162852" y="26898"/>
                    </a:lnTo>
                    <a:lnTo>
                      <a:pt x="162852" y="36728"/>
                    </a:lnTo>
                    <a:lnTo>
                      <a:pt x="161302" y="40767"/>
                    </a:lnTo>
                    <a:lnTo>
                      <a:pt x="155067" y="47078"/>
                    </a:lnTo>
                    <a:lnTo>
                      <a:pt x="150152" y="48666"/>
                    </a:lnTo>
                    <a:lnTo>
                      <a:pt x="126784" y="48666"/>
                    </a:lnTo>
                    <a:lnTo>
                      <a:pt x="126784" y="15240"/>
                    </a:lnTo>
                    <a:lnTo>
                      <a:pt x="150114" y="15240"/>
                    </a:lnTo>
                    <a:lnTo>
                      <a:pt x="155067" y="16764"/>
                    </a:lnTo>
                    <a:lnTo>
                      <a:pt x="161302" y="22898"/>
                    </a:lnTo>
                    <a:lnTo>
                      <a:pt x="162852" y="26898"/>
                    </a:lnTo>
                    <a:lnTo>
                      <a:pt x="162852" y="3937"/>
                    </a:lnTo>
                    <a:lnTo>
                      <a:pt x="160210" y="2590"/>
                    </a:lnTo>
                    <a:lnTo>
                      <a:pt x="153771" y="1244"/>
                    </a:lnTo>
                    <a:lnTo>
                      <a:pt x="108712" y="1244"/>
                    </a:lnTo>
                    <a:lnTo>
                      <a:pt x="108712" y="93624"/>
                    </a:lnTo>
                    <a:lnTo>
                      <a:pt x="126784" y="93624"/>
                    </a:lnTo>
                    <a:lnTo>
                      <a:pt x="126784" y="62420"/>
                    </a:lnTo>
                    <a:lnTo>
                      <a:pt x="153555" y="62420"/>
                    </a:lnTo>
                    <a:lnTo>
                      <a:pt x="181241" y="37769"/>
                    </a:lnTo>
                    <a:lnTo>
                      <a:pt x="181241" y="25958"/>
                    </a:lnTo>
                    <a:close/>
                  </a:path>
                  <a:path w="577214" h="95250">
                    <a:moveTo>
                      <a:pt x="262166" y="79590"/>
                    </a:moveTo>
                    <a:lnTo>
                      <a:pt x="214985" y="79590"/>
                    </a:lnTo>
                    <a:lnTo>
                      <a:pt x="214985" y="54381"/>
                    </a:lnTo>
                    <a:lnTo>
                      <a:pt x="258394" y="54381"/>
                    </a:lnTo>
                    <a:lnTo>
                      <a:pt x="258394" y="40373"/>
                    </a:lnTo>
                    <a:lnTo>
                      <a:pt x="214985" y="40373"/>
                    </a:lnTo>
                    <a:lnTo>
                      <a:pt x="214985" y="15278"/>
                    </a:lnTo>
                    <a:lnTo>
                      <a:pt x="261747" y="15278"/>
                    </a:lnTo>
                    <a:lnTo>
                      <a:pt x="261747" y="1244"/>
                    </a:lnTo>
                    <a:lnTo>
                      <a:pt x="196913" y="1244"/>
                    </a:lnTo>
                    <a:lnTo>
                      <a:pt x="196913" y="93624"/>
                    </a:lnTo>
                    <a:lnTo>
                      <a:pt x="262166" y="93624"/>
                    </a:lnTo>
                    <a:lnTo>
                      <a:pt x="262166" y="79590"/>
                    </a:lnTo>
                    <a:close/>
                  </a:path>
                  <a:path w="577214" h="95250">
                    <a:moveTo>
                      <a:pt x="356387" y="93624"/>
                    </a:moveTo>
                    <a:lnTo>
                      <a:pt x="336473" y="59791"/>
                    </a:lnTo>
                    <a:lnTo>
                      <a:pt x="334822" y="56997"/>
                    </a:lnTo>
                    <a:lnTo>
                      <a:pt x="340677" y="54838"/>
                    </a:lnTo>
                    <a:lnTo>
                      <a:pt x="345109" y="51498"/>
                    </a:lnTo>
                    <a:lnTo>
                      <a:pt x="348881" y="45910"/>
                    </a:lnTo>
                    <a:lnTo>
                      <a:pt x="351205" y="42481"/>
                    </a:lnTo>
                    <a:lnTo>
                      <a:pt x="352729" y="37084"/>
                    </a:lnTo>
                    <a:lnTo>
                      <a:pt x="352729" y="22034"/>
                    </a:lnTo>
                    <a:lnTo>
                      <a:pt x="349897" y="15240"/>
                    </a:lnTo>
                    <a:lnTo>
                      <a:pt x="349745" y="14859"/>
                    </a:lnTo>
                    <a:lnTo>
                      <a:pt x="343750" y="9423"/>
                    </a:lnTo>
                    <a:lnTo>
                      <a:pt x="338759" y="5854"/>
                    </a:lnTo>
                    <a:lnTo>
                      <a:pt x="334340" y="3987"/>
                    </a:lnTo>
                    <a:lnTo>
                      <a:pt x="334340" y="25869"/>
                    </a:lnTo>
                    <a:lnTo>
                      <a:pt x="334340" y="35687"/>
                    </a:lnTo>
                    <a:lnTo>
                      <a:pt x="332765" y="39433"/>
                    </a:lnTo>
                    <a:lnTo>
                      <a:pt x="326504" y="44627"/>
                    </a:lnTo>
                    <a:lnTo>
                      <a:pt x="321602" y="45910"/>
                    </a:lnTo>
                    <a:lnTo>
                      <a:pt x="298272" y="45910"/>
                    </a:lnTo>
                    <a:lnTo>
                      <a:pt x="298272" y="15240"/>
                    </a:lnTo>
                    <a:lnTo>
                      <a:pt x="321576" y="15240"/>
                    </a:lnTo>
                    <a:lnTo>
                      <a:pt x="326504" y="16598"/>
                    </a:lnTo>
                    <a:lnTo>
                      <a:pt x="332765" y="22034"/>
                    </a:lnTo>
                    <a:lnTo>
                      <a:pt x="334340" y="25869"/>
                    </a:lnTo>
                    <a:lnTo>
                      <a:pt x="334340" y="3987"/>
                    </a:lnTo>
                    <a:lnTo>
                      <a:pt x="332727" y="3302"/>
                    </a:lnTo>
                    <a:lnTo>
                      <a:pt x="325678" y="1765"/>
                    </a:lnTo>
                    <a:lnTo>
                      <a:pt x="317601" y="1244"/>
                    </a:lnTo>
                    <a:lnTo>
                      <a:pt x="280200" y="1244"/>
                    </a:lnTo>
                    <a:lnTo>
                      <a:pt x="280200" y="93624"/>
                    </a:lnTo>
                    <a:lnTo>
                      <a:pt x="298272" y="93624"/>
                    </a:lnTo>
                    <a:lnTo>
                      <a:pt x="298272" y="59791"/>
                    </a:lnTo>
                    <a:lnTo>
                      <a:pt x="316661" y="59791"/>
                    </a:lnTo>
                    <a:lnTo>
                      <a:pt x="336245" y="93624"/>
                    </a:lnTo>
                    <a:lnTo>
                      <a:pt x="356387" y="93624"/>
                    </a:lnTo>
                    <a:close/>
                  </a:path>
                  <a:path w="577214" h="95250">
                    <a:moveTo>
                      <a:pt x="455422" y="93624"/>
                    </a:moveTo>
                    <a:lnTo>
                      <a:pt x="446747" y="70840"/>
                    </a:lnTo>
                    <a:lnTo>
                      <a:pt x="441642" y="57404"/>
                    </a:lnTo>
                    <a:lnTo>
                      <a:pt x="427482" y="20193"/>
                    </a:lnTo>
                    <a:lnTo>
                      <a:pt x="422998" y="8407"/>
                    </a:lnTo>
                    <a:lnTo>
                      <a:pt x="422998" y="57404"/>
                    </a:lnTo>
                    <a:lnTo>
                      <a:pt x="395262" y="57404"/>
                    </a:lnTo>
                    <a:lnTo>
                      <a:pt x="408749" y="20193"/>
                    </a:lnTo>
                    <a:lnTo>
                      <a:pt x="409524" y="20193"/>
                    </a:lnTo>
                    <a:lnTo>
                      <a:pt x="422998" y="57404"/>
                    </a:lnTo>
                    <a:lnTo>
                      <a:pt x="422998" y="8407"/>
                    </a:lnTo>
                    <a:lnTo>
                      <a:pt x="420281" y="1244"/>
                    </a:lnTo>
                    <a:lnTo>
                      <a:pt x="397979" y="1244"/>
                    </a:lnTo>
                    <a:lnTo>
                      <a:pt x="362902" y="93624"/>
                    </a:lnTo>
                    <a:lnTo>
                      <a:pt x="382181" y="93624"/>
                    </a:lnTo>
                    <a:lnTo>
                      <a:pt x="390398" y="70840"/>
                    </a:lnTo>
                    <a:lnTo>
                      <a:pt x="427863" y="70840"/>
                    </a:lnTo>
                    <a:lnTo>
                      <a:pt x="436156" y="93624"/>
                    </a:lnTo>
                    <a:lnTo>
                      <a:pt x="455422" y="93624"/>
                    </a:lnTo>
                    <a:close/>
                  </a:path>
                  <a:path w="577214" h="95250">
                    <a:moveTo>
                      <a:pt x="543712" y="1244"/>
                    </a:moveTo>
                    <a:lnTo>
                      <a:pt x="464185" y="1244"/>
                    </a:lnTo>
                    <a:lnTo>
                      <a:pt x="464185" y="15278"/>
                    </a:lnTo>
                    <a:lnTo>
                      <a:pt x="494982" y="15278"/>
                    </a:lnTo>
                    <a:lnTo>
                      <a:pt x="494982" y="93624"/>
                    </a:lnTo>
                    <a:lnTo>
                      <a:pt x="512889" y="93624"/>
                    </a:lnTo>
                    <a:lnTo>
                      <a:pt x="512889" y="15278"/>
                    </a:lnTo>
                    <a:lnTo>
                      <a:pt x="543712" y="15278"/>
                    </a:lnTo>
                    <a:lnTo>
                      <a:pt x="543712" y="1244"/>
                    </a:lnTo>
                    <a:close/>
                  </a:path>
                  <a:path w="577214" h="95250">
                    <a:moveTo>
                      <a:pt x="577062" y="1244"/>
                    </a:moveTo>
                    <a:lnTo>
                      <a:pt x="558990" y="1244"/>
                    </a:lnTo>
                    <a:lnTo>
                      <a:pt x="558990" y="93624"/>
                    </a:lnTo>
                    <a:lnTo>
                      <a:pt x="577062" y="93624"/>
                    </a:lnTo>
                    <a:lnTo>
                      <a:pt x="577062" y="12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pic>
            <p:nvPicPr>
              <p:cNvPr id="189" name="object 67"/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5716079" y="5062834"/>
                <a:ext cx="187549" cy="94893"/>
              </a:xfrm>
              <a:prstGeom prst="rect">
                <a:avLst/>
              </a:prstGeom>
            </p:spPr>
          </p:pic>
          <p:sp>
            <p:nvSpPr>
              <p:cNvPr id="190" name="object 68"/>
              <p:cNvSpPr/>
              <p:nvPr/>
            </p:nvSpPr>
            <p:spPr>
              <a:xfrm>
                <a:off x="5951525" y="5062839"/>
                <a:ext cx="55689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556895" h="95250">
                    <a:moveTo>
                      <a:pt x="76504" y="62344"/>
                    </a:moveTo>
                    <a:lnTo>
                      <a:pt x="35140" y="38315"/>
                    </a:lnTo>
                    <a:lnTo>
                      <a:pt x="32461" y="37515"/>
                    </a:lnTo>
                    <a:lnTo>
                      <a:pt x="27254" y="35534"/>
                    </a:lnTo>
                    <a:lnTo>
                      <a:pt x="25082" y="34213"/>
                    </a:lnTo>
                    <a:lnTo>
                      <a:pt x="21729" y="30861"/>
                    </a:lnTo>
                    <a:lnTo>
                      <a:pt x="20904" y="28752"/>
                    </a:lnTo>
                    <a:lnTo>
                      <a:pt x="20955" y="22707"/>
                    </a:lnTo>
                    <a:lnTo>
                      <a:pt x="22567" y="19837"/>
                    </a:lnTo>
                    <a:lnTo>
                      <a:pt x="28930" y="15278"/>
                    </a:lnTo>
                    <a:lnTo>
                      <a:pt x="33337" y="14160"/>
                    </a:lnTo>
                    <a:lnTo>
                      <a:pt x="44361" y="14160"/>
                    </a:lnTo>
                    <a:lnTo>
                      <a:pt x="48729" y="15265"/>
                    </a:lnTo>
                    <a:lnTo>
                      <a:pt x="55422" y="19646"/>
                    </a:lnTo>
                    <a:lnTo>
                      <a:pt x="57315" y="22707"/>
                    </a:lnTo>
                    <a:lnTo>
                      <a:pt x="57772" y="26657"/>
                    </a:lnTo>
                    <a:lnTo>
                      <a:pt x="75158" y="26657"/>
                    </a:lnTo>
                    <a:lnTo>
                      <a:pt x="46304" y="0"/>
                    </a:lnTo>
                    <a:lnTo>
                      <a:pt x="32258" y="0"/>
                    </a:lnTo>
                    <a:lnTo>
                      <a:pt x="2628" y="21805"/>
                    </a:lnTo>
                    <a:lnTo>
                      <a:pt x="2628" y="33845"/>
                    </a:lnTo>
                    <a:lnTo>
                      <a:pt x="5003" y="39141"/>
                    </a:lnTo>
                    <a:lnTo>
                      <a:pt x="14516" y="47117"/>
                    </a:lnTo>
                    <a:lnTo>
                      <a:pt x="20993" y="50088"/>
                    </a:lnTo>
                    <a:lnTo>
                      <a:pt x="45923" y="56007"/>
                    </a:lnTo>
                    <a:lnTo>
                      <a:pt x="50253" y="57581"/>
                    </a:lnTo>
                    <a:lnTo>
                      <a:pt x="56769" y="61264"/>
                    </a:lnTo>
                    <a:lnTo>
                      <a:pt x="58420" y="63969"/>
                    </a:lnTo>
                    <a:lnTo>
                      <a:pt x="58420" y="71501"/>
                    </a:lnTo>
                    <a:lnTo>
                      <a:pt x="56565" y="74676"/>
                    </a:lnTo>
                    <a:lnTo>
                      <a:pt x="49237" y="79502"/>
                    </a:lnTo>
                    <a:lnTo>
                      <a:pt x="44462" y="80733"/>
                    </a:lnTo>
                    <a:lnTo>
                      <a:pt x="32905" y="80733"/>
                    </a:lnTo>
                    <a:lnTo>
                      <a:pt x="28117" y="79552"/>
                    </a:lnTo>
                    <a:lnTo>
                      <a:pt x="20269" y="74790"/>
                    </a:lnTo>
                    <a:lnTo>
                      <a:pt x="18122" y="71183"/>
                    </a:lnTo>
                    <a:lnTo>
                      <a:pt x="17754" y="66332"/>
                    </a:lnTo>
                    <a:lnTo>
                      <a:pt x="0" y="66332"/>
                    </a:lnTo>
                    <a:lnTo>
                      <a:pt x="30429" y="94551"/>
                    </a:lnTo>
                    <a:lnTo>
                      <a:pt x="38696" y="95021"/>
                    </a:lnTo>
                    <a:lnTo>
                      <a:pt x="47155" y="94551"/>
                    </a:lnTo>
                    <a:lnTo>
                      <a:pt x="76492" y="75844"/>
                    </a:lnTo>
                    <a:lnTo>
                      <a:pt x="76504" y="62344"/>
                    </a:lnTo>
                    <a:close/>
                  </a:path>
                  <a:path w="556895" h="95250">
                    <a:moveTo>
                      <a:pt x="176288" y="1244"/>
                    </a:moveTo>
                    <a:lnTo>
                      <a:pt x="155892" y="1244"/>
                    </a:lnTo>
                    <a:lnTo>
                      <a:pt x="131521" y="42125"/>
                    </a:lnTo>
                    <a:lnTo>
                      <a:pt x="130530" y="42125"/>
                    </a:lnTo>
                    <a:lnTo>
                      <a:pt x="106159" y="1244"/>
                    </a:lnTo>
                    <a:lnTo>
                      <a:pt x="85763" y="1244"/>
                    </a:lnTo>
                    <a:lnTo>
                      <a:pt x="122008" y="59169"/>
                    </a:lnTo>
                    <a:lnTo>
                      <a:pt x="122008" y="93624"/>
                    </a:lnTo>
                    <a:lnTo>
                      <a:pt x="140042" y="93624"/>
                    </a:lnTo>
                    <a:lnTo>
                      <a:pt x="140042" y="59169"/>
                    </a:lnTo>
                    <a:lnTo>
                      <a:pt x="176288" y="1244"/>
                    </a:lnTo>
                    <a:close/>
                  </a:path>
                  <a:path w="556895" h="95250">
                    <a:moveTo>
                      <a:pt x="262039" y="62344"/>
                    </a:moveTo>
                    <a:lnTo>
                      <a:pt x="220675" y="38315"/>
                    </a:lnTo>
                    <a:lnTo>
                      <a:pt x="218008" y="37515"/>
                    </a:lnTo>
                    <a:lnTo>
                      <a:pt x="212801" y="35534"/>
                    </a:lnTo>
                    <a:lnTo>
                      <a:pt x="210616" y="34213"/>
                    </a:lnTo>
                    <a:lnTo>
                      <a:pt x="207264" y="30861"/>
                    </a:lnTo>
                    <a:lnTo>
                      <a:pt x="206438" y="28752"/>
                    </a:lnTo>
                    <a:lnTo>
                      <a:pt x="206489" y="22707"/>
                    </a:lnTo>
                    <a:lnTo>
                      <a:pt x="208114" y="19837"/>
                    </a:lnTo>
                    <a:lnTo>
                      <a:pt x="214464" y="15278"/>
                    </a:lnTo>
                    <a:lnTo>
                      <a:pt x="218871" y="14160"/>
                    </a:lnTo>
                    <a:lnTo>
                      <a:pt x="229908" y="14160"/>
                    </a:lnTo>
                    <a:lnTo>
                      <a:pt x="234264" y="15265"/>
                    </a:lnTo>
                    <a:lnTo>
                      <a:pt x="240957" y="19646"/>
                    </a:lnTo>
                    <a:lnTo>
                      <a:pt x="242862" y="22707"/>
                    </a:lnTo>
                    <a:lnTo>
                      <a:pt x="243319" y="26657"/>
                    </a:lnTo>
                    <a:lnTo>
                      <a:pt x="260692" y="26657"/>
                    </a:lnTo>
                    <a:lnTo>
                      <a:pt x="231838" y="0"/>
                    </a:lnTo>
                    <a:lnTo>
                      <a:pt x="217792" y="0"/>
                    </a:lnTo>
                    <a:lnTo>
                      <a:pt x="188163" y="21805"/>
                    </a:lnTo>
                    <a:lnTo>
                      <a:pt x="188163" y="33845"/>
                    </a:lnTo>
                    <a:lnTo>
                      <a:pt x="190550" y="39141"/>
                    </a:lnTo>
                    <a:lnTo>
                      <a:pt x="200050" y="47117"/>
                    </a:lnTo>
                    <a:lnTo>
                      <a:pt x="206540" y="50088"/>
                    </a:lnTo>
                    <a:lnTo>
                      <a:pt x="231457" y="56007"/>
                    </a:lnTo>
                    <a:lnTo>
                      <a:pt x="235800" y="57581"/>
                    </a:lnTo>
                    <a:lnTo>
                      <a:pt x="242303" y="61264"/>
                    </a:lnTo>
                    <a:lnTo>
                      <a:pt x="243954" y="63969"/>
                    </a:lnTo>
                    <a:lnTo>
                      <a:pt x="243954" y="71501"/>
                    </a:lnTo>
                    <a:lnTo>
                      <a:pt x="242100" y="74676"/>
                    </a:lnTo>
                    <a:lnTo>
                      <a:pt x="234772" y="79502"/>
                    </a:lnTo>
                    <a:lnTo>
                      <a:pt x="229997" y="80733"/>
                    </a:lnTo>
                    <a:lnTo>
                      <a:pt x="218440" y="80733"/>
                    </a:lnTo>
                    <a:lnTo>
                      <a:pt x="213664" y="79552"/>
                    </a:lnTo>
                    <a:lnTo>
                      <a:pt x="205803" y="74790"/>
                    </a:lnTo>
                    <a:lnTo>
                      <a:pt x="203657" y="71183"/>
                    </a:lnTo>
                    <a:lnTo>
                      <a:pt x="203288" y="66332"/>
                    </a:lnTo>
                    <a:lnTo>
                      <a:pt x="185547" y="66332"/>
                    </a:lnTo>
                    <a:lnTo>
                      <a:pt x="215963" y="94551"/>
                    </a:lnTo>
                    <a:lnTo>
                      <a:pt x="224231" y="95021"/>
                    </a:lnTo>
                    <a:lnTo>
                      <a:pt x="232689" y="94551"/>
                    </a:lnTo>
                    <a:lnTo>
                      <a:pt x="262026" y="75844"/>
                    </a:lnTo>
                    <a:lnTo>
                      <a:pt x="262039" y="62344"/>
                    </a:lnTo>
                    <a:close/>
                  </a:path>
                  <a:path w="556895" h="95250">
                    <a:moveTo>
                      <a:pt x="353263" y="1244"/>
                    </a:moveTo>
                    <a:lnTo>
                      <a:pt x="273735" y="1244"/>
                    </a:lnTo>
                    <a:lnTo>
                      <a:pt x="273735" y="15278"/>
                    </a:lnTo>
                    <a:lnTo>
                      <a:pt x="304533" y="15278"/>
                    </a:lnTo>
                    <a:lnTo>
                      <a:pt x="304533" y="93624"/>
                    </a:lnTo>
                    <a:lnTo>
                      <a:pt x="322440" y="93624"/>
                    </a:lnTo>
                    <a:lnTo>
                      <a:pt x="322440" y="15278"/>
                    </a:lnTo>
                    <a:lnTo>
                      <a:pt x="353263" y="15278"/>
                    </a:lnTo>
                    <a:lnTo>
                      <a:pt x="353263" y="1244"/>
                    </a:lnTo>
                    <a:close/>
                  </a:path>
                  <a:path w="556895" h="95250">
                    <a:moveTo>
                      <a:pt x="433793" y="79590"/>
                    </a:moveTo>
                    <a:lnTo>
                      <a:pt x="386613" y="79590"/>
                    </a:lnTo>
                    <a:lnTo>
                      <a:pt x="386613" y="54381"/>
                    </a:lnTo>
                    <a:lnTo>
                      <a:pt x="430022" y="54381"/>
                    </a:lnTo>
                    <a:lnTo>
                      <a:pt x="430022" y="40373"/>
                    </a:lnTo>
                    <a:lnTo>
                      <a:pt x="386613" y="40373"/>
                    </a:lnTo>
                    <a:lnTo>
                      <a:pt x="386613" y="15278"/>
                    </a:lnTo>
                    <a:lnTo>
                      <a:pt x="433374" y="15278"/>
                    </a:lnTo>
                    <a:lnTo>
                      <a:pt x="433374" y="1244"/>
                    </a:lnTo>
                    <a:lnTo>
                      <a:pt x="368541" y="1244"/>
                    </a:lnTo>
                    <a:lnTo>
                      <a:pt x="368541" y="93624"/>
                    </a:lnTo>
                    <a:lnTo>
                      <a:pt x="433793" y="93624"/>
                    </a:lnTo>
                    <a:lnTo>
                      <a:pt x="433793" y="79590"/>
                    </a:lnTo>
                    <a:close/>
                  </a:path>
                  <a:path w="556895" h="95250">
                    <a:moveTo>
                      <a:pt x="556387" y="1244"/>
                    </a:moveTo>
                    <a:lnTo>
                      <a:pt x="534301" y="1244"/>
                    </a:lnTo>
                    <a:lnTo>
                      <a:pt x="504698" y="68186"/>
                    </a:lnTo>
                    <a:lnTo>
                      <a:pt x="503529" y="68186"/>
                    </a:lnTo>
                    <a:lnTo>
                      <a:pt x="473951" y="1244"/>
                    </a:lnTo>
                    <a:lnTo>
                      <a:pt x="451827" y="1244"/>
                    </a:lnTo>
                    <a:lnTo>
                      <a:pt x="451827" y="93624"/>
                    </a:lnTo>
                    <a:lnTo>
                      <a:pt x="469176" y="93624"/>
                    </a:lnTo>
                    <a:lnTo>
                      <a:pt x="469176" y="30035"/>
                    </a:lnTo>
                    <a:lnTo>
                      <a:pt x="470090" y="30035"/>
                    </a:lnTo>
                    <a:lnTo>
                      <a:pt x="497636" y="93345"/>
                    </a:lnTo>
                    <a:lnTo>
                      <a:pt x="510590" y="93345"/>
                    </a:lnTo>
                    <a:lnTo>
                      <a:pt x="538137" y="30162"/>
                    </a:lnTo>
                    <a:lnTo>
                      <a:pt x="539076" y="30162"/>
                    </a:lnTo>
                    <a:lnTo>
                      <a:pt x="539076" y="93624"/>
                    </a:lnTo>
                    <a:lnTo>
                      <a:pt x="556387" y="93624"/>
                    </a:lnTo>
                    <a:lnTo>
                      <a:pt x="556387" y="124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</p:grpSp>
        <p:grpSp>
          <p:nvGrpSpPr>
            <p:cNvPr id="191" name="object 69"/>
            <p:cNvGrpSpPr/>
            <p:nvPr/>
          </p:nvGrpSpPr>
          <p:grpSpPr>
            <a:xfrm>
              <a:off x="4615203" y="6239272"/>
              <a:ext cx="2376170" cy="216535"/>
              <a:chOff x="4615203" y="6239272"/>
              <a:chExt cx="2376170" cy="216535"/>
            </a:xfrm>
          </p:grpSpPr>
          <p:sp>
            <p:nvSpPr>
              <p:cNvPr id="192" name="object 70"/>
              <p:cNvSpPr/>
              <p:nvPr/>
            </p:nvSpPr>
            <p:spPr>
              <a:xfrm>
                <a:off x="4615203" y="6239272"/>
                <a:ext cx="237617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w="2376170" h="216535">
                    <a:moveTo>
                      <a:pt x="2334512" y="0"/>
                    </a:moveTo>
                    <a:lnTo>
                      <a:pt x="41482" y="0"/>
                    </a:lnTo>
                    <a:lnTo>
                      <a:pt x="25374" y="3273"/>
                    </a:lnTo>
                    <a:lnTo>
                      <a:pt x="12184" y="12185"/>
                    </a:lnTo>
                    <a:lnTo>
                      <a:pt x="3272" y="25376"/>
                    </a:lnTo>
                    <a:lnTo>
                      <a:pt x="0" y="41485"/>
                    </a:lnTo>
                    <a:lnTo>
                      <a:pt x="0" y="174513"/>
                    </a:lnTo>
                    <a:lnTo>
                      <a:pt x="3272" y="190622"/>
                    </a:lnTo>
                    <a:lnTo>
                      <a:pt x="12184" y="203813"/>
                    </a:lnTo>
                    <a:lnTo>
                      <a:pt x="25374" y="212726"/>
                    </a:lnTo>
                    <a:lnTo>
                      <a:pt x="41482" y="215999"/>
                    </a:lnTo>
                    <a:lnTo>
                      <a:pt x="2334512" y="215999"/>
                    </a:lnTo>
                    <a:lnTo>
                      <a:pt x="2350622" y="212726"/>
                    </a:lnTo>
                    <a:lnTo>
                      <a:pt x="2363814" y="203813"/>
                    </a:lnTo>
                    <a:lnTo>
                      <a:pt x="2372726" y="190622"/>
                    </a:lnTo>
                    <a:lnTo>
                      <a:pt x="2375999" y="174513"/>
                    </a:lnTo>
                    <a:lnTo>
                      <a:pt x="2375999" y="41485"/>
                    </a:lnTo>
                    <a:lnTo>
                      <a:pt x="2372726" y="25376"/>
                    </a:lnTo>
                    <a:lnTo>
                      <a:pt x="2363814" y="12185"/>
                    </a:lnTo>
                    <a:lnTo>
                      <a:pt x="2350622" y="3273"/>
                    </a:lnTo>
                    <a:lnTo>
                      <a:pt x="2334512" y="0"/>
                    </a:lnTo>
                    <a:close/>
                  </a:path>
                </a:pathLst>
              </a:custGeom>
              <a:solidFill>
                <a:srgbClr val="969697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sp>
            <p:nvSpPr>
              <p:cNvPr id="193" name="object 71"/>
              <p:cNvSpPr/>
              <p:nvPr/>
            </p:nvSpPr>
            <p:spPr>
              <a:xfrm>
                <a:off x="5483860" y="6299768"/>
                <a:ext cx="64833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648335" h="95250">
                    <a:moveTo>
                      <a:pt x="59182" y="1244"/>
                    </a:moveTo>
                    <a:lnTo>
                      <a:pt x="0" y="1244"/>
                    </a:lnTo>
                    <a:lnTo>
                      <a:pt x="0" y="93624"/>
                    </a:lnTo>
                    <a:lnTo>
                      <a:pt x="16738" y="93624"/>
                    </a:lnTo>
                    <a:lnTo>
                      <a:pt x="16738" y="54381"/>
                    </a:lnTo>
                    <a:lnTo>
                      <a:pt x="55118" y="54381"/>
                    </a:lnTo>
                    <a:lnTo>
                      <a:pt x="55118" y="40360"/>
                    </a:lnTo>
                    <a:lnTo>
                      <a:pt x="16738" y="40360"/>
                    </a:lnTo>
                    <a:lnTo>
                      <a:pt x="16738" y="15278"/>
                    </a:lnTo>
                    <a:lnTo>
                      <a:pt x="59182" y="15278"/>
                    </a:lnTo>
                    <a:lnTo>
                      <a:pt x="59182" y="1244"/>
                    </a:lnTo>
                    <a:close/>
                  </a:path>
                  <a:path w="648335" h="95250">
                    <a:moveTo>
                      <a:pt x="134835" y="79590"/>
                    </a:moveTo>
                    <a:lnTo>
                      <a:pt x="91122" y="79590"/>
                    </a:lnTo>
                    <a:lnTo>
                      <a:pt x="91122" y="54381"/>
                    </a:lnTo>
                    <a:lnTo>
                      <a:pt x="131330" y="54381"/>
                    </a:lnTo>
                    <a:lnTo>
                      <a:pt x="131330" y="40360"/>
                    </a:lnTo>
                    <a:lnTo>
                      <a:pt x="91122" y="40360"/>
                    </a:lnTo>
                    <a:lnTo>
                      <a:pt x="91122" y="15278"/>
                    </a:lnTo>
                    <a:lnTo>
                      <a:pt x="134454" y="15278"/>
                    </a:lnTo>
                    <a:lnTo>
                      <a:pt x="134454" y="1244"/>
                    </a:lnTo>
                    <a:lnTo>
                      <a:pt x="74371" y="1244"/>
                    </a:lnTo>
                    <a:lnTo>
                      <a:pt x="74371" y="93624"/>
                    </a:lnTo>
                    <a:lnTo>
                      <a:pt x="134835" y="93624"/>
                    </a:lnTo>
                    <a:lnTo>
                      <a:pt x="134835" y="79590"/>
                    </a:lnTo>
                    <a:close/>
                  </a:path>
                  <a:path w="648335" h="95250">
                    <a:moveTo>
                      <a:pt x="231279" y="93624"/>
                    </a:moveTo>
                    <a:lnTo>
                      <a:pt x="223253" y="70840"/>
                    </a:lnTo>
                    <a:lnTo>
                      <a:pt x="218516" y="57404"/>
                    </a:lnTo>
                    <a:lnTo>
                      <a:pt x="205409" y="20193"/>
                    </a:lnTo>
                    <a:lnTo>
                      <a:pt x="201256" y="8420"/>
                    </a:lnTo>
                    <a:lnTo>
                      <a:pt x="201256" y="57404"/>
                    </a:lnTo>
                    <a:lnTo>
                      <a:pt x="175552" y="57404"/>
                    </a:lnTo>
                    <a:lnTo>
                      <a:pt x="188036" y="20193"/>
                    </a:lnTo>
                    <a:lnTo>
                      <a:pt x="188760" y="20193"/>
                    </a:lnTo>
                    <a:lnTo>
                      <a:pt x="201256" y="57404"/>
                    </a:lnTo>
                    <a:lnTo>
                      <a:pt x="201256" y="8420"/>
                    </a:lnTo>
                    <a:lnTo>
                      <a:pt x="198729" y="1244"/>
                    </a:lnTo>
                    <a:lnTo>
                      <a:pt x="178066" y="1244"/>
                    </a:lnTo>
                    <a:lnTo>
                      <a:pt x="145554" y="93624"/>
                    </a:lnTo>
                    <a:lnTo>
                      <a:pt x="163423" y="93624"/>
                    </a:lnTo>
                    <a:lnTo>
                      <a:pt x="171043" y="70840"/>
                    </a:lnTo>
                    <a:lnTo>
                      <a:pt x="205752" y="70840"/>
                    </a:lnTo>
                    <a:lnTo>
                      <a:pt x="213436" y="93624"/>
                    </a:lnTo>
                    <a:lnTo>
                      <a:pt x="231279" y="93624"/>
                    </a:lnTo>
                    <a:close/>
                  </a:path>
                  <a:path w="648335" h="95250">
                    <a:moveTo>
                      <a:pt x="313093" y="1244"/>
                    </a:moveTo>
                    <a:lnTo>
                      <a:pt x="239420" y="1244"/>
                    </a:lnTo>
                    <a:lnTo>
                      <a:pt x="239420" y="15278"/>
                    </a:lnTo>
                    <a:lnTo>
                      <a:pt x="267944" y="15278"/>
                    </a:lnTo>
                    <a:lnTo>
                      <a:pt x="267944" y="93624"/>
                    </a:lnTo>
                    <a:lnTo>
                      <a:pt x="284543" y="93624"/>
                    </a:lnTo>
                    <a:lnTo>
                      <a:pt x="284543" y="15278"/>
                    </a:lnTo>
                    <a:lnTo>
                      <a:pt x="313093" y="15278"/>
                    </a:lnTo>
                    <a:lnTo>
                      <a:pt x="313093" y="1244"/>
                    </a:lnTo>
                    <a:close/>
                  </a:path>
                  <a:path w="648335" h="95250">
                    <a:moveTo>
                      <a:pt x="402234" y="1244"/>
                    </a:moveTo>
                    <a:lnTo>
                      <a:pt x="385533" y="1244"/>
                    </a:lnTo>
                    <a:lnTo>
                      <a:pt x="385533" y="65697"/>
                    </a:lnTo>
                    <a:lnTo>
                      <a:pt x="384619" y="68935"/>
                    </a:lnTo>
                    <a:lnTo>
                      <a:pt x="380911" y="74320"/>
                    </a:lnTo>
                    <a:lnTo>
                      <a:pt x="378421" y="76390"/>
                    </a:lnTo>
                    <a:lnTo>
                      <a:pt x="372135" y="79248"/>
                    </a:lnTo>
                    <a:lnTo>
                      <a:pt x="368617" y="79946"/>
                    </a:lnTo>
                    <a:lnTo>
                      <a:pt x="360895" y="79946"/>
                    </a:lnTo>
                    <a:lnTo>
                      <a:pt x="344004" y="65697"/>
                    </a:lnTo>
                    <a:lnTo>
                      <a:pt x="344004" y="1244"/>
                    </a:lnTo>
                    <a:lnTo>
                      <a:pt x="327253" y="1244"/>
                    </a:lnTo>
                    <a:lnTo>
                      <a:pt x="327253" y="69303"/>
                    </a:lnTo>
                    <a:lnTo>
                      <a:pt x="328904" y="75234"/>
                    </a:lnTo>
                    <a:lnTo>
                      <a:pt x="335457" y="84963"/>
                    </a:lnTo>
                    <a:lnTo>
                      <a:pt x="339915" y="88671"/>
                    </a:lnTo>
                    <a:lnTo>
                      <a:pt x="351218" y="93751"/>
                    </a:lnTo>
                    <a:lnTo>
                      <a:pt x="357619" y="95021"/>
                    </a:lnTo>
                    <a:lnTo>
                      <a:pt x="371881" y="95021"/>
                    </a:lnTo>
                    <a:lnTo>
                      <a:pt x="402234" y="69303"/>
                    </a:lnTo>
                    <a:lnTo>
                      <a:pt x="402234" y="1244"/>
                    </a:lnTo>
                    <a:close/>
                  </a:path>
                  <a:path w="648335" h="95250">
                    <a:moveTo>
                      <a:pt x="491020" y="93624"/>
                    </a:moveTo>
                    <a:lnTo>
                      <a:pt x="472567" y="59791"/>
                    </a:lnTo>
                    <a:lnTo>
                      <a:pt x="471043" y="56997"/>
                    </a:lnTo>
                    <a:lnTo>
                      <a:pt x="476465" y="54838"/>
                    </a:lnTo>
                    <a:lnTo>
                      <a:pt x="480568" y="51498"/>
                    </a:lnTo>
                    <a:lnTo>
                      <a:pt x="484073" y="45910"/>
                    </a:lnTo>
                    <a:lnTo>
                      <a:pt x="486219" y="42481"/>
                    </a:lnTo>
                    <a:lnTo>
                      <a:pt x="487641" y="37084"/>
                    </a:lnTo>
                    <a:lnTo>
                      <a:pt x="487641" y="22034"/>
                    </a:lnTo>
                    <a:lnTo>
                      <a:pt x="470598" y="3987"/>
                    </a:lnTo>
                    <a:lnTo>
                      <a:pt x="470598" y="25869"/>
                    </a:lnTo>
                    <a:lnTo>
                      <a:pt x="470598" y="35687"/>
                    </a:lnTo>
                    <a:lnTo>
                      <a:pt x="469138" y="39433"/>
                    </a:lnTo>
                    <a:lnTo>
                      <a:pt x="463334" y="44627"/>
                    </a:lnTo>
                    <a:lnTo>
                      <a:pt x="458787" y="45910"/>
                    </a:lnTo>
                    <a:lnTo>
                      <a:pt x="437172" y="45910"/>
                    </a:lnTo>
                    <a:lnTo>
                      <a:pt x="437172" y="15240"/>
                    </a:lnTo>
                    <a:lnTo>
                      <a:pt x="458762" y="15240"/>
                    </a:lnTo>
                    <a:lnTo>
                      <a:pt x="463334" y="16598"/>
                    </a:lnTo>
                    <a:lnTo>
                      <a:pt x="469138" y="22034"/>
                    </a:lnTo>
                    <a:lnTo>
                      <a:pt x="470598" y="25869"/>
                    </a:lnTo>
                    <a:lnTo>
                      <a:pt x="470598" y="3987"/>
                    </a:lnTo>
                    <a:lnTo>
                      <a:pt x="469099" y="3289"/>
                    </a:lnTo>
                    <a:lnTo>
                      <a:pt x="462559" y="1765"/>
                    </a:lnTo>
                    <a:lnTo>
                      <a:pt x="455079" y="1244"/>
                    </a:lnTo>
                    <a:lnTo>
                      <a:pt x="420433" y="1244"/>
                    </a:lnTo>
                    <a:lnTo>
                      <a:pt x="420433" y="93624"/>
                    </a:lnTo>
                    <a:lnTo>
                      <a:pt x="437172" y="93624"/>
                    </a:lnTo>
                    <a:lnTo>
                      <a:pt x="437172" y="59791"/>
                    </a:lnTo>
                    <a:lnTo>
                      <a:pt x="454215" y="59791"/>
                    </a:lnTo>
                    <a:lnTo>
                      <a:pt x="472351" y="93624"/>
                    </a:lnTo>
                    <a:lnTo>
                      <a:pt x="491020" y="93624"/>
                    </a:lnTo>
                    <a:close/>
                  </a:path>
                  <a:path w="648335" h="95250">
                    <a:moveTo>
                      <a:pt x="563499" y="79590"/>
                    </a:moveTo>
                    <a:lnTo>
                      <a:pt x="519785" y="79590"/>
                    </a:lnTo>
                    <a:lnTo>
                      <a:pt x="519785" y="54381"/>
                    </a:lnTo>
                    <a:lnTo>
                      <a:pt x="560006" y="54381"/>
                    </a:lnTo>
                    <a:lnTo>
                      <a:pt x="560006" y="40360"/>
                    </a:lnTo>
                    <a:lnTo>
                      <a:pt x="519785" y="40360"/>
                    </a:lnTo>
                    <a:lnTo>
                      <a:pt x="519785" y="15278"/>
                    </a:lnTo>
                    <a:lnTo>
                      <a:pt x="563118" y="15278"/>
                    </a:lnTo>
                    <a:lnTo>
                      <a:pt x="563118" y="1244"/>
                    </a:lnTo>
                    <a:lnTo>
                      <a:pt x="503047" y="1244"/>
                    </a:lnTo>
                    <a:lnTo>
                      <a:pt x="503047" y="93624"/>
                    </a:lnTo>
                    <a:lnTo>
                      <a:pt x="563499" y="93624"/>
                    </a:lnTo>
                    <a:lnTo>
                      <a:pt x="563499" y="79590"/>
                    </a:lnTo>
                    <a:close/>
                  </a:path>
                  <a:path w="648335" h="95250">
                    <a:moveTo>
                      <a:pt x="647788" y="62331"/>
                    </a:moveTo>
                    <a:lnTo>
                      <a:pt x="609447" y="38315"/>
                    </a:lnTo>
                    <a:lnTo>
                      <a:pt x="606971" y="37503"/>
                    </a:lnTo>
                    <a:lnTo>
                      <a:pt x="602145" y="35534"/>
                    </a:lnTo>
                    <a:lnTo>
                      <a:pt x="600138" y="34201"/>
                    </a:lnTo>
                    <a:lnTo>
                      <a:pt x="597027" y="30861"/>
                    </a:lnTo>
                    <a:lnTo>
                      <a:pt x="596265" y="28740"/>
                    </a:lnTo>
                    <a:lnTo>
                      <a:pt x="596303" y="22707"/>
                    </a:lnTo>
                    <a:lnTo>
                      <a:pt x="597814" y="19837"/>
                    </a:lnTo>
                    <a:lnTo>
                      <a:pt x="603694" y="15278"/>
                    </a:lnTo>
                    <a:lnTo>
                      <a:pt x="607783" y="14160"/>
                    </a:lnTo>
                    <a:lnTo>
                      <a:pt x="618007" y="14160"/>
                    </a:lnTo>
                    <a:lnTo>
                      <a:pt x="622046" y="15265"/>
                    </a:lnTo>
                    <a:lnTo>
                      <a:pt x="628243" y="19646"/>
                    </a:lnTo>
                    <a:lnTo>
                      <a:pt x="630008" y="22707"/>
                    </a:lnTo>
                    <a:lnTo>
                      <a:pt x="630428" y="26644"/>
                    </a:lnTo>
                    <a:lnTo>
                      <a:pt x="646531" y="26644"/>
                    </a:lnTo>
                    <a:lnTo>
                      <a:pt x="619798" y="0"/>
                    </a:lnTo>
                    <a:lnTo>
                      <a:pt x="606780" y="0"/>
                    </a:lnTo>
                    <a:lnTo>
                      <a:pt x="579335" y="21805"/>
                    </a:lnTo>
                    <a:lnTo>
                      <a:pt x="579335" y="33845"/>
                    </a:lnTo>
                    <a:lnTo>
                      <a:pt x="581533" y="39141"/>
                    </a:lnTo>
                    <a:lnTo>
                      <a:pt x="590334" y="47117"/>
                    </a:lnTo>
                    <a:lnTo>
                      <a:pt x="596353" y="50088"/>
                    </a:lnTo>
                    <a:lnTo>
                      <a:pt x="619442" y="56007"/>
                    </a:lnTo>
                    <a:lnTo>
                      <a:pt x="623468" y="57569"/>
                    </a:lnTo>
                    <a:lnTo>
                      <a:pt x="629500" y="61252"/>
                    </a:lnTo>
                    <a:lnTo>
                      <a:pt x="631024" y="63969"/>
                    </a:lnTo>
                    <a:lnTo>
                      <a:pt x="631024" y="71501"/>
                    </a:lnTo>
                    <a:lnTo>
                      <a:pt x="629310" y="74676"/>
                    </a:lnTo>
                    <a:lnTo>
                      <a:pt x="622515" y="79502"/>
                    </a:lnTo>
                    <a:lnTo>
                      <a:pt x="618083" y="80733"/>
                    </a:lnTo>
                    <a:lnTo>
                      <a:pt x="607377" y="80733"/>
                    </a:lnTo>
                    <a:lnTo>
                      <a:pt x="602957" y="79540"/>
                    </a:lnTo>
                    <a:lnTo>
                      <a:pt x="595668" y="74777"/>
                    </a:lnTo>
                    <a:lnTo>
                      <a:pt x="593686" y="71183"/>
                    </a:lnTo>
                    <a:lnTo>
                      <a:pt x="593344" y="66332"/>
                    </a:lnTo>
                    <a:lnTo>
                      <a:pt x="576897" y="66332"/>
                    </a:lnTo>
                    <a:lnTo>
                      <a:pt x="605078" y="94551"/>
                    </a:lnTo>
                    <a:lnTo>
                      <a:pt x="612749" y="95021"/>
                    </a:lnTo>
                    <a:lnTo>
                      <a:pt x="620585" y="94551"/>
                    </a:lnTo>
                    <a:lnTo>
                      <a:pt x="647763" y="75844"/>
                    </a:lnTo>
                    <a:lnTo>
                      <a:pt x="647788" y="623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</p:grpSp>
        <p:pic>
          <p:nvPicPr>
            <p:cNvPr id="194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58045" y="7383279"/>
              <a:ext cx="697751" cy="93812"/>
            </a:xfrm>
            <a:prstGeom prst="rect">
              <a:avLst/>
            </a:prstGeom>
          </p:spPr>
        </p:pic>
        <p:pic>
          <p:nvPicPr>
            <p:cNvPr id="195" name="object 7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60742" y="7349073"/>
              <a:ext cx="684554" cy="162225"/>
            </a:xfrm>
            <a:prstGeom prst="rect">
              <a:avLst/>
            </a:prstGeom>
          </p:spPr>
        </p:pic>
        <p:sp>
          <p:nvSpPr>
            <p:cNvPr id="196" name="object 74"/>
            <p:cNvSpPr/>
            <p:nvPr/>
          </p:nvSpPr>
          <p:spPr>
            <a:xfrm>
              <a:off x="6303567" y="6599836"/>
              <a:ext cx="790575" cy="678180"/>
            </a:xfrm>
            <a:custGeom>
              <a:avLst/>
              <a:gdLst/>
              <a:ahLst/>
              <a:cxnLst/>
              <a:rect l="l" t="t" r="r" b="b"/>
              <a:pathLst>
                <a:path w="790575" h="678179">
                  <a:moveTo>
                    <a:pt x="130215" y="0"/>
                  </a:moveTo>
                  <a:lnTo>
                    <a:pt x="660128" y="0"/>
                  </a:lnTo>
                  <a:lnTo>
                    <a:pt x="710690" y="10274"/>
                  </a:lnTo>
                  <a:lnTo>
                    <a:pt x="752096" y="38249"/>
                  </a:lnTo>
                  <a:lnTo>
                    <a:pt x="780072" y="79652"/>
                  </a:lnTo>
                  <a:lnTo>
                    <a:pt x="790347" y="130211"/>
                  </a:lnTo>
                  <a:lnTo>
                    <a:pt x="790347" y="547747"/>
                  </a:lnTo>
                  <a:lnTo>
                    <a:pt x="780072" y="598307"/>
                  </a:lnTo>
                  <a:lnTo>
                    <a:pt x="752096" y="639712"/>
                  </a:lnTo>
                  <a:lnTo>
                    <a:pt x="710690" y="667688"/>
                  </a:lnTo>
                  <a:lnTo>
                    <a:pt x="660128" y="677962"/>
                  </a:lnTo>
                  <a:lnTo>
                    <a:pt x="130215" y="677962"/>
                  </a:lnTo>
                  <a:lnTo>
                    <a:pt x="79655" y="667688"/>
                  </a:lnTo>
                  <a:lnTo>
                    <a:pt x="38251" y="639712"/>
                  </a:lnTo>
                  <a:lnTo>
                    <a:pt x="10274" y="598307"/>
                  </a:lnTo>
                  <a:lnTo>
                    <a:pt x="0" y="547747"/>
                  </a:lnTo>
                  <a:lnTo>
                    <a:pt x="0" y="130211"/>
                  </a:lnTo>
                  <a:lnTo>
                    <a:pt x="10274" y="79652"/>
                  </a:lnTo>
                  <a:lnTo>
                    <a:pt x="38251" y="38249"/>
                  </a:lnTo>
                  <a:lnTo>
                    <a:pt x="79655" y="10274"/>
                  </a:lnTo>
                  <a:lnTo>
                    <a:pt x="130215" y="0"/>
                  </a:lnTo>
                  <a:close/>
                </a:path>
              </a:pathLst>
            </a:custGeom>
            <a:ln w="9144">
              <a:solidFill>
                <a:srgbClr val="969697"/>
              </a:solidFill>
            </a:ln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sp>
          <p:nvSpPr>
            <p:cNvPr id="197" name="object 75"/>
            <p:cNvSpPr/>
            <p:nvPr/>
          </p:nvSpPr>
          <p:spPr>
            <a:xfrm>
              <a:off x="5408032" y="6599836"/>
              <a:ext cx="790575" cy="678180"/>
            </a:xfrm>
            <a:custGeom>
              <a:avLst/>
              <a:gdLst/>
              <a:ahLst/>
              <a:cxnLst/>
              <a:rect l="l" t="t" r="r" b="b"/>
              <a:pathLst>
                <a:path w="790575" h="678179">
                  <a:moveTo>
                    <a:pt x="130211" y="0"/>
                  </a:moveTo>
                  <a:lnTo>
                    <a:pt x="660124" y="0"/>
                  </a:lnTo>
                  <a:lnTo>
                    <a:pt x="710688" y="10274"/>
                  </a:lnTo>
                  <a:lnTo>
                    <a:pt x="752093" y="38249"/>
                  </a:lnTo>
                  <a:lnTo>
                    <a:pt x="780069" y="79652"/>
                  </a:lnTo>
                  <a:lnTo>
                    <a:pt x="790343" y="130211"/>
                  </a:lnTo>
                  <a:lnTo>
                    <a:pt x="790343" y="547747"/>
                  </a:lnTo>
                  <a:lnTo>
                    <a:pt x="780069" y="598307"/>
                  </a:lnTo>
                  <a:lnTo>
                    <a:pt x="752093" y="639712"/>
                  </a:lnTo>
                  <a:lnTo>
                    <a:pt x="710688" y="667688"/>
                  </a:lnTo>
                  <a:lnTo>
                    <a:pt x="660124" y="677962"/>
                  </a:lnTo>
                  <a:lnTo>
                    <a:pt x="130211" y="677962"/>
                  </a:lnTo>
                  <a:lnTo>
                    <a:pt x="79651" y="667688"/>
                  </a:lnTo>
                  <a:lnTo>
                    <a:pt x="38248" y="639712"/>
                  </a:lnTo>
                  <a:lnTo>
                    <a:pt x="10274" y="598307"/>
                  </a:lnTo>
                  <a:lnTo>
                    <a:pt x="0" y="547747"/>
                  </a:lnTo>
                  <a:lnTo>
                    <a:pt x="0" y="130211"/>
                  </a:lnTo>
                  <a:lnTo>
                    <a:pt x="10274" y="79652"/>
                  </a:lnTo>
                  <a:lnTo>
                    <a:pt x="38248" y="38249"/>
                  </a:lnTo>
                  <a:lnTo>
                    <a:pt x="79651" y="10274"/>
                  </a:lnTo>
                  <a:lnTo>
                    <a:pt x="130211" y="0"/>
                  </a:lnTo>
                  <a:close/>
                </a:path>
              </a:pathLst>
            </a:custGeom>
            <a:ln w="9144">
              <a:solidFill>
                <a:srgbClr val="969697"/>
              </a:solidFill>
            </a:ln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sp>
          <p:nvSpPr>
            <p:cNvPr id="198" name="object 76"/>
            <p:cNvSpPr/>
            <p:nvPr/>
          </p:nvSpPr>
          <p:spPr>
            <a:xfrm>
              <a:off x="4512491" y="6599836"/>
              <a:ext cx="790575" cy="678180"/>
            </a:xfrm>
            <a:custGeom>
              <a:avLst/>
              <a:gdLst/>
              <a:ahLst/>
              <a:cxnLst/>
              <a:rect l="l" t="t" r="r" b="b"/>
              <a:pathLst>
                <a:path w="790575" h="678179">
                  <a:moveTo>
                    <a:pt x="130215" y="0"/>
                  </a:moveTo>
                  <a:lnTo>
                    <a:pt x="660128" y="0"/>
                  </a:lnTo>
                  <a:lnTo>
                    <a:pt x="710690" y="10274"/>
                  </a:lnTo>
                  <a:lnTo>
                    <a:pt x="752094" y="38249"/>
                  </a:lnTo>
                  <a:lnTo>
                    <a:pt x="780069" y="79652"/>
                  </a:lnTo>
                  <a:lnTo>
                    <a:pt x="790343" y="130211"/>
                  </a:lnTo>
                  <a:lnTo>
                    <a:pt x="790343" y="547747"/>
                  </a:lnTo>
                  <a:lnTo>
                    <a:pt x="780069" y="598307"/>
                  </a:lnTo>
                  <a:lnTo>
                    <a:pt x="752094" y="639712"/>
                  </a:lnTo>
                  <a:lnTo>
                    <a:pt x="710690" y="667688"/>
                  </a:lnTo>
                  <a:lnTo>
                    <a:pt x="660128" y="677962"/>
                  </a:lnTo>
                  <a:lnTo>
                    <a:pt x="130215" y="677962"/>
                  </a:lnTo>
                  <a:lnTo>
                    <a:pt x="79654" y="667688"/>
                  </a:lnTo>
                  <a:lnTo>
                    <a:pt x="38249" y="639712"/>
                  </a:lnTo>
                  <a:lnTo>
                    <a:pt x="10274" y="598307"/>
                  </a:lnTo>
                  <a:lnTo>
                    <a:pt x="0" y="547747"/>
                  </a:lnTo>
                  <a:lnTo>
                    <a:pt x="0" y="130211"/>
                  </a:lnTo>
                  <a:lnTo>
                    <a:pt x="10274" y="79652"/>
                  </a:lnTo>
                  <a:lnTo>
                    <a:pt x="38249" y="38249"/>
                  </a:lnTo>
                  <a:lnTo>
                    <a:pt x="79654" y="10274"/>
                  </a:lnTo>
                  <a:lnTo>
                    <a:pt x="130215" y="0"/>
                  </a:lnTo>
                  <a:close/>
                </a:path>
              </a:pathLst>
            </a:custGeom>
            <a:ln w="9144">
              <a:solidFill>
                <a:srgbClr val="969697"/>
              </a:solidFill>
            </a:ln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grpSp>
          <p:nvGrpSpPr>
            <p:cNvPr id="199" name="object 77"/>
            <p:cNvGrpSpPr/>
            <p:nvPr/>
          </p:nvGrpSpPr>
          <p:grpSpPr>
            <a:xfrm>
              <a:off x="4613856" y="7686616"/>
              <a:ext cx="2376170" cy="216535"/>
              <a:chOff x="4613856" y="7686616"/>
              <a:chExt cx="2376170" cy="216535"/>
            </a:xfrm>
          </p:grpSpPr>
          <p:sp>
            <p:nvSpPr>
              <p:cNvPr id="200" name="object 78"/>
              <p:cNvSpPr/>
              <p:nvPr/>
            </p:nvSpPr>
            <p:spPr>
              <a:xfrm>
                <a:off x="4613856" y="7686616"/>
                <a:ext cx="2376170" cy="216535"/>
              </a:xfrm>
              <a:custGeom>
                <a:avLst/>
                <a:gdLst/>
                <a:ahLst/>
                <a:cxnLst/>
                <a:rect l="l" t="t" r="r" b="b"/>
                <a:pathLst>
                  <a:path w="2376170" h="216534">
                    <a:moveTo>
                      <a:pt x="2334514" y="0"/>
                    </a:moveTo>
                    <a:lnTo>
                      <a:pt x="41487" y="0"/>
                    </a:lnTo>
                    <a:lnTo>
                      <a:pt x="25377" y="3273"/>
                    </a:lnTo>
                    <a:lnTo>
                      <a:pt x="12185" y="12185"/>
                    </a:lnTo>
                    <a:lnTo>
                      <a:pt x="3273" y="25376"/>
                    </a:lnTo>
                    <a:lnTo>
                      <a:pt x="0" y="41485"/>
                    </a:lnTo>
                    <a:lnTo>
                      <a:pt x="0" y="174513"/>
                    </a:lnTo>
                    <a:lnTo>
                      <a:pt x="3273" y="190622"/>
                    </a:lnTo>
                    <a:lnTo>
                      <a:pt x="12185" y="203813"/>
                    </a:lnTo>
                    <a:lnTo>
                      <a:pt x="25377" y="212726"/>
                    </a:lnTo>
                    <a:lnTo>
                      <a:pt x="41487" y="215999"/>
                    </a:lnTo>
                    <a:lnTo>
                      <a:pt x="2334514" y="215999"/>
                    </a:lnTo>
                    <a:lnTo>
                      <a:pt x="2350625" y="212726"/>
                    </a:lnTo>
                    <a:lnTo>
                      <a:pt x="2363817" y="203813"/>
                    </a:lnTo>
                    <a:lnTo>
                      <a:pt x="2372730" y="190622"/>
                    </a:lnTo>
                    <a:lnTo>
                      <a:pt x="2376003" y="174513"/>
                    </a:lnTo>
                    <a:lnTo>
                      <a:pt x="2376003" y="41485"/>
                    </a:lnTo>
                    <a:lnTo>
                      <a:pt x="2372730" y="25376"/>
                    </a:lnTo>
                    <a:lnTo>
                      <a:pt x="2363817" y="12185"/>
                    </a:lnTo>
                    <a:lnTo>
                      <a:pt x="2350625" y="3273"/>
                    </a:lnTo>
                    <a:lnTo>
                      <a:pt x="2334514" y="0"/>
                    </a:lnTo>
                    <a:close/>
                  </a:path>
                </a:pathLst>
              </a:custGeom>
              <a:solidFill>
                <a:srgbClr val="969697"/>
              </a:solidFill>
            </p:spPr>
            <p:txBody>
              <a:bodyPr wrap="square" lIns="0" tIns="0" rIns="0" bIns="0" rtlCol="0"/>
              <a:lstStyle/>
              <a:p>
                <a:endParaRPr sz="1570"/>
              </a:p>
            </p:txBody>
          </p:sp>
          <p:pic>
            <p:nvPicPr>
              <p:cNvPr id="201" name="object 79"/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205636" y="7739329"/>
                <a:ext cx="201744" cy="110573"/>
              </a:xfrm>
              <a:prstGeom prst="rect">
                <a:avLst/>
              </a:prstGeom>
            </p:spPr>
          </p:pic>
          <p:pic>
            <p:nvPicPr>
              <p:cNvPr id="202" name="object 80"/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5454093" y="7742397"/>
                <a:ext cx="432542" cy="94893"/>
              </a:xfrm>
              <a:prstGeom prst="rect">
                <a:avLst/>
              </a:prstGeom>
            </p:spPr>
          </p:pic>
          <p:pic>
            <p:nvPicPr>
              <p:cNvPr id="203" name="object 81"/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5931701" y="7742397"/>
                <a:ext cx="475477" cy="94893"/>
              </a:xfrm>
              <a:prstGeom prst="rect">
                <a:avLst/>
              </a:prstGeom>
            </p:spPr>
          </p:pic>
        </p:grpSp>
        <p:sp>
          <p:nvSpPr>
            <p:cNvPr id="204" name="object 85"/>
            <p:cNvSpPr/>
            <p:nvPr/>
          </p:nvSpPr>
          <p:spPr>
            <a:xfrm>
              <a:off x="5940525" y="8024439"/>
              <a:ext cx="944244" cy="667385"/>
            </a:xfrm>
            <a:custGeom>
              <a:avLst/>
              <a:gdLst/>
              <a:ahLst/>
              <a:cxnLst/>
              <a:rect l="l" t="t" r="r" b="b"/>
              <a:pathLst>
                <a:path w="944245" h="667384">
                  <a:moveTo>
                    <a:pt x="37872" y="0"/>
                  </a:moveTo>
                  <a:lnTo>
                    <a:pt x="906170" y="0"/>
                  </a:lnTo>
                  <a:lnTo>
                    <a:pt x="920875" y="2988"/>
                  </a:lnTo>
                  <a:lnTo>
                    <a:pt x="932917" y="11124"/>
                  </a:lnTo>
                  <a:lnTo>
                    <a:pt x="941054" y="23166"/>
                  </a:lnTo>
                  <a:lnTo>
                    <a:pt x="944043" y="37871"/>
                  </a:lnTo>
                  <a:lnTo>
                    <a:pt x="944043" y="629413"/>
                  </a:lnTo>
                  <a:lnTo>
                    <a:pt x="941054" y="644118"/>
                  </a:lnTo>
                  <a:lnTo>
                    <a:pt x="932917" y="656159"/>
                  </a:lnTo>
                  <a:lnTo>
                    <a:pt x="920875" y="664296"/>
                  </a:lnTo>
                  <a:lnTo>
                    <a:pt x="906170" y="667284"/>
                  </a:lnTo>
                  <a:lnTo>
                    <a:pt x="37872" y="667284"/>
                  </a:lnTo>
                  <a:lnTo>
                    <a:pt x="23167" y="664296"/>
                  </a:lnTo>
                  <a:lnTo>
                    <a:pt x="11124" y="656159"/>
                  </a:lnTo>
                  <a:lnTo>
                    <a:pt x="2988" y="644118"/>
                  </a:lnTo>
                  <a:lnTo>
                    <a:pt x="0" y="629413"/>
                  </a:lnTo>
                  <a:lnTo>
                    <a:pt x="0" y="37871"/>
                  </a:lnTo>
                  <a:lnTo>
                    <a:pt x="2988" y="23166"/>
                  </a:lnTo>
                  <a:lnTo>
                    <a:pt x="11124" y="11124"/>
                  </a:lnTo>
                  <a:lnTo>
                    <a:pt x="23167" y="2988"/>
                  </a:lnTo>
                  <a:lnTo>
                    <a:pt x="37872" y="0"/>
                  </a:lnTo>
                  <a:close/>
                </a:path>
              </a:pathLst>
            </a:custGeom>
            <a:ln w="9144">
              <a:solidFill>
                <a:srgbClr val="969697"/>
              </a:solidFill>
            </a:ln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grpSp>
          <p:nvGrpSpPr>
            <p:cNvPr id="205" name="object 86"/>
            <p:cNvGrpSpPr/>
            <p:nvPr/>
          </p:nvGrpSpPr>
          <p:grpSpPr>
            <a:xfrm>
              <a:off x="6177880" y="8749681"/>
              <a:ext cx="478790" cy="73660"/>
              <a:chOff x="6177880" y="8749681"/>
              <a:chExt cx="478790" cy="73660"/>
            </a:xfrm>
          </p:grpSpPr>
          <p:pic>
            <p:nvPicPr>
              <p:cNvPr id="206" name="object 87"/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177880" y="8750426"/>
                <a:ext cx="274622" cy="72881"/>
              </a:xfrm>
              <a:prstGeom prst="rect">
                <a:avLst/>
              </a:prstGeom>
            </p:spPr>
          </p:pic>
          <p:pic>
            <p:nvPicPr>
              <p:cNvPr id="207" name="object 88"/>
              <p:cNvPicPr/>
              <p:nvPr/>
            </p:nvPicPr>
            <p:blipFill>
              <a:blip r:embed="rId30" cstate="print"/>
              <a:stretch>
                <a:fillRect/>
              </a:stretch>
            </p:blipFill>
            <p:spPr>
              <a:xfrm>
                <a:off x="6490688" y="8749681"/>
                <a:ext cx="165453" cy="73626"/>
              </a:xfrm>
              <a:prstGeom prst="rect">
                <a:avLst/>
              </a:prstGeom>
            </p:spPr>
          </p:pic>
        </p:grpSp>
        <p:sp>
          <p:nvSpPr>
            <p:cNvPr id="208" name="object 89"/>
            <p:cNvSpPr/>
            <p:nvPr/>
          </p:nvSpPr>
          <p:spPr>
            <a:xfrm>
              <a:off x="4719149" y="8024439"/>
              <a:ext cx="944244" cy="667385"/>
            </a:xfrm>
            <a:custGeom>
              <a:avLst/>
              <a:gdLst/>
              <a:ahLst/>
              <a:cxnLst/>
              <a:rect l="l" t="t" r="r" b="b"/>
              <a:pathLst>
                <a:path w="944245" h="667384">
                  <a:moveTo>
                    <a:pt x="37872" y="0"/>
                  </a:moveTo>
                  <a:lnTo>
                    <a:pt x="906170" y="0"/>
                  </a:lnTo>
                  <a:lnTo>
                    <a:pt x="920875" y="2988"/>
                  </a:lnTo>
                  <a:lnTo>
                    <a:pt x="932917" y="11124"/>
                  </a:lnTo>
                  <a:lnTo>
                    <a:pt x="941054" y="23166"/>
                  </a:lnTo>
                  <a:lnTo>
                    <a:pt x="944043" y="37871"/>
                  </a:lnTo>
                  <a:lnTo>
                    <a:pt x="944043" y="629413"/>
                  </a:lnTo>
                  <a:lnTo>
                    <a:pt x="941054" y="644118"/>
                  </a:lnTo>
                  <a:lnTo>
                    <a:pt x="932917" y="656159"/>
                  </a:lnTo>
                  <a:lnTo>
                    <a:pt x="920875" y="664296"/>
                  </a:lnTo>
                  <a:lnTo>
                    <a:pt x="906170" y="667284"/>
                  </a:lnTo>
                  <a:lnTo>
                    <a:pt x="37872" y="667284"/>
                  </a:lnTo>
                  <a:lnTo>
                    <a:pt x="23167" y="664296"/>
                  </a:lnTo>
                  <a:lnTo>
                    <a:pt x="11124" y="656159"/>
                  </a:lnTo>
                  <a:lnTo>
                    <a:pt x="2988" y="644118"/>
                  </a:lnTo>
                  <a:lnTo>
                    <a:pt x="0" y="629413"/>
                  </a:lnTo>
                  <a:lnTo>
                    <a:pt x="0" y="37871"/>
                  </a:lnTo>
                  <a:lnTo>
                    <a:pt x="2988" y="23166"/>
                  </a:lnTo>
                  <a:lnTo>
                    <a:pt x="11124" y="11124"/>
                  </a:lnTo>
                  <a:lnTo>
                    <a:pt x="23167" y="2988"/>
                  </a:lnTo>
                  <a:lnTo>
                    <a:pt x="37872" y="0"/>
                  </a:lnTo>
                  <a:close/>
                </a:path>
              </a:pathLst>
            </a:custGeom>
            <a:ln w="9144">
              <a:solidFill>
                <a:srgbClr val="969697"/>
              </a:solidFill>
            </a:ln>
          </p:spPr>
          <p:txBody>
            <a:bodyPr wrap="square" lIns="0" tIns="0" rIns="0" bIns="0" rtlCol="0"/>
            <a:lstStyle/>
            <a:p>
              <a:endParaRPr sz="1570"/>
            </a:p>
          </p:txBody>
        </p:sp>
        <p:pic>
          <p:nvPicPr>
            <p:cNvPr id="209" name="object 9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27614" y="8761110"/>
              <a:ext cx="736038" cy="73626"/>
            </a:xfrm>
            <a:prstGeom prst="rect">
              <a:avLst/>
            </a:prstGeom>
          </p:spPr>
        </p:pic>
        <p:pic>
          <p:nvPicPr>
            <p:cNvPr id="210" name="object 9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61863" y="7382580"/>
              <a:ext cx="700530" cy="94371"/>
            </a:xfrm>
            <a:prstGeom prst="rect">
              <a:avLst/>
            </a:prstGeom>
          </p:spPr>
        </p:pic>
        <p:pic>
          <p:nvPicPr>
            <p:cNvPr id="211" name="object 9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567284" y="6728386"/>
              <a:ext cx="471836" cy="420861"/>
            </a:xfrm>
            <a:prstGeom prst="rect">
              <a:avLst/>
            </a:prstGeom>
          </p:spPr>
        </p:pic>
        <p:pic>
          <p:nvPicPr>
            <p:cNvPr id="212" name="object 9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58390" y="6680099"/>
              <a:ext cx="390957" cy="461808"/>
            </a:xfrm>
            <a:prstGeom prst="rect">
              <a:avLst/>
            </a:prstGeom>
          </p:spPr>
        </p:pic>
        <p:pic>
          <p:nvPicPr>
            <p:cNvPr id="213" name="object 9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14096" y="8142578"/>
              <a:ext cx="754151" cy="389493"/>
            </a:xfrm>
            <a:prstGeom prst="rect">
              <a:avLst/>
            </a:prstGeom>
          </p:spPr>
        </p:pic>
        <p:pic>
          <p:nvPicPr>
            <p:cNvPr id="214" name="object 9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003640" y="8117210"/>
              <a:ext cx="817815" cy="422374"/>
            </a:xfrm>
            <a:prstGeom prst="rect">
              <a:avLst/>
            </a:prstGeom>
          </p:spPr>
        </p:pic>
        <p:pic>
          <p:nvPicPr>
            <p:cNvPr id="215" name="object 13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701675" y="6661332"/>
              <a:ext cx="470943" cy="595494"/>
            </a:xfrm>
            <a:prstGeom prst="rect">
              <a:avLst/>
            </a:prstGeom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2" y="6436135"/>
            <a:ext cx="3458734" cy="206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4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47">
            <a:extLst>
              <a:ext uri="{FF2B5EF4-FFF2-40B4-BE49-F238E27FC236}">
                <a16:creationId xmlns="" xmlns:a16="http://schemas.microsoft.com/office/drawing/2014/main" id="{BD440A2E-6B02-A846-3F2F-2314BDC02968}"/>
              </a:ext>
            </a:extLst>
          </p:cNvPr>
          <p:cNvSpPr/>
          <p:nvPr/>
        </p:nvSpPr>
        <p:spPr>
          <a:xfrm>
            <a:off x="381177" y="710691"/>
            <a:ext cx="5908675" cy="0"/>
          </a:xfrm>
          <a:custGeom>
            <a:avLst/>
            <a:gdLst/>
            <a:ahLst/>
            <a:cxnLst/>
            <a:rect l="l" t="t" r="r" b="b"/>
            <a:pathLst>
              <a:path w="5908675">
                <a:moveTo>
                  <a:pt x="0" y="0"/>
                </a:moveTo>
                <a:lnTo>
                  <a:pt x="5908243" y="0"/>
                </a:lnTo>
              </a:path>
            </a:pathLst>
          </a:custGeom>
          <a:ln w="6350">
            <a:solidFill>
              <a:srgbClr val="6C6D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48">
            <a:extLst>
              <a:ext uri="{FF2B5EF4-FFF2-40B4-BE49-F238E27FC236}">
                <a16:creationId xmlns="" xmlns:a16="http://schemas.microsoft.com/office/drawing/2014/main" id="{F090C0EC-8757-2049-D544-301B71041A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4166" y="463765"/>
            <a:ext cx="635266" cy="194475"/>
          </a:xfrm>
          <a:prstGeom prst="rect">
            <a:avLst/>
          </a:prstGeom>
        </p:spPr>
      </p:pic>
      <p:pic>
        <p:nvPicPr>
          <p:cNvPr id="40" name="object 110">
            <a:extLst>
              <a:ext uri="{FF2B5EF4-FFF2-40B4-BE49-F238E27FC236}">
                <a16:creationId xmlns="" xmlns:a16="http://schemas.microsoft.com/office/drawing/2014/main" id="{7809394E-9840-4F64-698E-07059FA0BE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634" y="503555"/>
            <a:ext cx="1100937" cy="188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8C66DD6-734D-29B6-FA19-6A3DFFFE7DB5}"/>
              </a:ext>
            </a:extLst>
          </p:cNvPr>
          <p:cNvSpPr txBox="1"/>
          <p:nvPr/>
        </p:nvSpPr>
        <p:spPr>
          <a:xfrm>
            <a:off x="437010" y="765294"/>
            <a:ext cx="3822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CB-2003 D ST </a:t>
            </a:r>
            <a:r>
              <a:rPr lang="en-US" sz="1000" dirty="0">
                <a:latin typeface="+mj-lt"/>
              </a:rPr>
              <a:t>(MANUAL 3 CRANK)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778E6DB-109D-7224-F449-DB617F360F59}"/>
              </a:ext>
            </a:extLst>
          </p:cNvPr>
          <p:cNvGrpSpPr/>
          <p:nvPr/>
        </p:nvGrpSpPr>
        <p:grpSpPr>
          <a:xfrm>
            <a:off x="2380615" y="1447800"/>
            <a:ext cx="2096770" cy="230832"/>
            <a:chOff x="2380615" y="1504151"/>
            <a:chExt cx="2096770" cy="230832"/>
          </a:xfrm>
        </p:grpSpPr>
        <p:sp>
          <p:nvSpPr>
            <p:cNvPr id="6" name="object 27">
              <a:extLst>
                <a:ext uri="{FF2B5EF4-FFF2-40B4-BE49-F238E27FC236}">
                  <a16:creationId xmlns="" xmlns:a16="http://schemas.microsoft.com/office/drawing/2014/main" id="{BE56A83F-1489-B7F7-0598-812A1A60C776}"/>
                </a:ext>
              </a:extLst>
            </p:cNvPr>
            <p:cNvSpPr/>
            <p:nvPr/>
          </p:nvSpPr>
          <p:spPr>
            <a:xfrm>
              <a:off x="2380615" y="1524000"/>
              <a:ext cx="2096770" cy="191135"/>
            </a:xfrm>
            <a:custGeom>
              <a:avLst/>
              <a:gdLst/>
              <a:ahLst/>
              <a:cxnLst/>
              <a:rect l="l" t="t" r="r" b="b"/>
              <a:pathLst>
                <a:path w="2096770" h="191135">
                  <a:moveTo>
                    <a:pt x="2059813" y="0"/>
                  </a:moveTo>
                  <a:lnTo>
                    <a:pt x="36575" y="0"/>
                  </a:lnTo>
                  <a:lnTo>
                    <a:pt x="22352" y="2921"/>
                  </a:lnTo>
                  <a:lnTo>
                    <a:pt x="10795" y="10795"/>
                  </a:lnTo>
                  <a:lnTo>
                    <a:pt x="2921" y="22478"/>
                  </a:lnTo>
                  <a:lnTo>
                    <a:pt x="0" y="36702"/>
                  </a:lnTo>
                  <a:lnTo>
                    <a:pt x="0" y="154050"/>
                  </a:lnTo>
                  <a:lnTo>
                    <a:pt x="2921" y="168275"/>
                  </a:lnTo>
                  <a:lnTo>
                    <a:pt x="10795" y="179832"/>
                  </a:lnTo>
                  <a:lnTo>
                    <a:pt x="22352" y="187705"/>
                  </a:lnTo>
                  <a:lnTo>
                    <a:pt x="36575" y="190626"/>
                  </a:lnTo>
                  <a:lnTo>
                    <a:pt x="2059813" y="190626"/>
                  </a:lnTo>
                  <a:lnTo>
                    <a:pt x="2074037" y="187705"/>
                  </a:lnTo>
                  <a:lnTo>
                    <a:pt x="2085721" y="179832"/>
                  </a:lnTo>
                  <a:lnTo>
                    <a:pt x="2093595" y="168275"/>
                  </a:lnTo>
                  <a:lnTo>
                    <a:pt x="2096516" y="154050"/>
                  </a:lnTo>
                  <a:lnTo>
                    <a:pt x="2096516" y="36702"/>
                  </a:lnTo>
                  <a:lnTo>
                    <a:pt x="2093595" y="22478"/>
                  </a:lnTo>
                  <a:lnTo>
                    <a:pt x="2085721" y="10795"/>
                  </a:lnTo>
                  <a:lnTo>
                    <a:pt x="2074037" y="2921"/>
                  </a:lnTo>
                  <a:lnTo>
                    <a:pt x="2059813" y="0"/>
                  </a:lnTo>
                  <a:close/>
                </a:path>
              </a:pathLst>
            </a:custGeom>
            <a:solidFill>
              <a:srgbClr val="95959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C59E7202-22A4-1464-7137-B887121C6DD6}"/>
                </a:ext>
              </a:extLst>
            </p:cNvPr>
            <p:cNvSpPr txBox="1"/>
            <p:nvPr/>
          </p:nvSpPr>
          <p:spPr>
            <a:xfrm>
              <a:off x="2916680" y="1504151"/>
              <a:ext cx="10246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</a:rPr>
                <a:t>ACCESSORIES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EAB6F80-4B9E-B069-7905-1EB2627B039C}"/>
              </a:ext>
            </a:extLst>
          </p:cNvPr>
          <p:cNvGrpSpPr/>
          <p:nvPr/>
        </p:nvGrpSpPr>
        <p:grpSpPr>
          <a:xfrm>
            <a:off x="611587" y="2137639"/>
            <a:ext cx="1189087" cy="1871442"/>
            <a:chOff x="228600" y="1464339"/>
            <a:chExt cx="1189087" cy="1871442"/>
          </a:xfrm>
        </p:grpSpPr>
        <p:pic>
          <p:nvPicPr>
            <p:cNvPr id="3" name="object 52">
              <a:extLst>
                <a:ext uri="{FF2B5EF4-FFF2-40B4-BE49-F238E27FC236}">
                  <a16:creationId xmlns="" xmlns:a16="http://schemas.microsoft.com/office/drawing/2014/main" id="{412187DE-5790-C65F-58B0-2265CF3D724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690" y="2031713"/>
              <a:ext cx="1089995" cy="359591"/>
            </a:xfrm>
            <a:prstGeom prst="rect">
              <a:avLst/>
            </a:prstGeom>
          </p:spPr>
        </p:pic>
        <p:sp>
          <p:nvSpPr>
            <p:cNvPr id="4" name="object 51">
              <a:extLst>
                <a:ext uri="{FF2B5EF4-FFF2-40B4-BE49-F238E27FC236}">
                  <a16:creationId xmlns="" xmlns:a16="http://schemas.microsoft.com/office/drawing/2014/main" id="{F117B709-FE58-AF49-6655-49BE3A91B02B}"/>
                </a:ext>
              </a:extLst>
            </p:cNvPr>
            <p:cNvSpPr/>
            <p:nvPr/>
          </p:nvSpPr>
          <p:spPr>
            <a:xfrm>
              <a:off x="256724" y="1464339"/>
              <a:ext cx="1132840" cy="1511106"/>
            </a:xfrm>
            <a:custGeom>
              <a:avLst/>
              <a:gdLst/>
              <a:ahLst/>
              <a:cxnLst/>
              <a:rect l="l" t="t" r="r" b="b"/>
              <a:pathLst>
                <a:path w="1518285" h="589279">
                  <a:moveTo>
                    <a:pt x="33401" y="0"/>
                  </a:moveTo>
                  <a:lnTo>
                    <a:pt x="1484757" y="0"/>
                  </a:lnTo>
                  <a:lnTo>
                    <a:pt x="1497838" y="2540"/>
                  </a:lnTo>
                  <a:lnTo>
                    <a:pt x="1508379" y="9779"/>
                  </a:lnTo>
                  <a:lnTo>
                    <a:pt x="1515618" y="20447"/>
                  </a:lnTo>
                  <a:lnTo>
                    <a:pt x="1518158" y="33401"/>
                  </a:lnTo>
                  <a:lnTo>
                    <a:pt x="1518158" y="555371"/>
                  </a:lnTo>
                  <a:lnTo>
                    <a:pt x="1515618" y="568325"/>
                  </a:lnTo>
                  <a:lnTo>
                    <a:pt x="1508379" y="578866"/>
                  </a:lnTo>
                  <a:lnTo>
                    <a:pt x="1497838" y="586105"/>
                  </a:lnTo>
                  <a:lnTo>
                    <a:pt x="1484757" y="588772"/>
                  </a:lnTo>
                  <a:lnTo>
                    <a:pt x="33401" y="588772"/>
                  </a:lnTo>
                  <a:lnTo>
                    <a:pt x="20447" y="586105"/>
                  </a:lnTo>
                  <a:lnTo>
                    <a:pt x="9779" y="578866"/>
                  </a:lnTo>
                  <a:lnTo>
                    <a:pt x="2667" y="568325"/>
                  </a:lnTo>
                  <a:lnTo>
                    <a:pt x="0" y="555371"/>
                  </a:lnTo>
                  <a:lnTo>
                    <a:pt x="0" y="33401"/>
                  </a:lnTo>
                  <a:lnTo>
                    <a:pt x="2667" y="20447"/>
                  </a:lnTo>
                  <a:lnTo>
                    <a:pt x="9779" y="9779"/>
                  </a:lnTo>
                  <a:lnTo>
                    <a:pt x="20447" y="2540"/>
                  </a:lnTo>
                  <a:lnTo>
                    <a:pt x="33401" y="0"/>
                  </a:lnTo>
                  <a:close/>
                </a:path>
              </a:pathLst>
            </a:custGeom>
            <a:ln w="9143">
              <a:solidFill>
                <a:srgbClr val="9595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3F6AC7E3-0CC3-48B4-F8AD-644F9D473D3D}"/>
                </a:ext>
              </a:extLst>
            </p:cNvPr>
            <p:cNvGrpSpPr/>
            <p:nvPr/>
          </p:nvGrpSpPr>
          <p:grpSpPr>
            <a:xfrm>
              <a:off x="228600" y="3034654"/>
              <a:ext cx="1189087" cy="301127"/>
              <a:chOff x="1076715" y="3732624"/>
              <a:chExt cx="1189087" cy="301127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="" xmlns:a16="http://schemas.microsoft.com/office/drawing/2014/main" id="{BD86346D-89A7-9998-AFFE-6A8B079501C1}"/>
                  </a:ext>
                </a:extLst>
              </p:cNvPr>
              <p:cNvGrpSpPr/>
              <p:nvPr/>
            </p:nvGrpSpPr>
            <p:grpSpPr>
              <a:xfrm>
                <a:off x="1076715" y="3732624"/>
                <a:ext cx="1189087" cy="295014"/>
                <a:chOff x="854116" y="4179402"/>
                <a:chExt cx="1189087" cy="295014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="" xmlns:a16="http://schemas.microsoft.com/office/drawing/2014/main" id="{E243F343-B605-D1CC-8F24-38B94A9E0F5E}"/>
                    </a:ext>
                  </a:extLst>
                </p:cNvPr>
                <p:cNvSpPr/>
                <p:nvPr/>
              </p:nvSpPr>
              <p:spPr>
                <a:xfrm>
                  <a:off x="884186" y="4183446"/>
                  <a:ext cx="1132839" cy="290970"/>
                </a:xfrm>
                <a:prstGeom prst="roundRect">
                  <a:avLst/>
                </a:prstGeom>
                <a:solidFill>
                  <a:srgbClr val="95959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91391BCC-5794-A57D-52FE-86CBD865F487}"/>
                    </a:ext>
                  </a:extLst>
                </p:cNvPr>
                <p:cNvSpPr txBox="1"/>
                <p:nvPr/>
              </p:nvSpPr>
              <p:spPr>
                <a:xfrm>
                  <a:off x="854116" y="4179402"/>
                  <a:ext cx="1189087" cy="204311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FOLDING SIDE RAIL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0BE60ADD-0CBD-B437-7E0C-79CC0BCB9315}"/>
                  </a:ext>
                </a:extLst>
              </p:cNvPr>
              <p:cNvSpPr txBox="1"/>
              <p:nvPr/>
            </p:nvSpPr>
            <p:spPr>
              <a:xfrm>
                <a:off x="1264338" y="3864474"/>
                <a:ext cx="800927" cy="16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Kode FSR 001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949EF86-EF62-3730-BBB7-10A84EF2F6D9}"/>
              </a:ext>
            </a:extLst>
          </p:cNvPr>
          <p:cNvGrpSpPr/>
          <p:nvPr/>
        </p:nvGrpSpPr>
        <p:grpSpPr>
          <a:xfrm>
            <a:off x="2097684" y="2133198"/>
            <a:ext cx="1189087" cy="1899285"/>
            <a:chOff x="224445" y="4106039"/>
            <a:chExt cx="1189087" cy="1899285"/>
          </a:xfrm>
        </p:grpSpPr>
        <p:sp>
          <p:nvSpPr>
            <p:cNvPr id="20" name="object 51">
              <a:extLst>
                <a:ext uri="{FF2B5EF4-FFF2-40B4-BE49-F238E27FC236}">
                  <a16:creationId xmlns="" xmlns:a16="http://schemas.microsoft.com/office/drawing/2014/main" id="{F1FCF5C3-C521-E633-8017-606A3687262E}"/>
                </a:ext>
              </a:extLst>
            </p:cNvPr>
            <p:cNvSpPr/>
            <p:nvPr/>
          </p:nvSpPr>
          <p:spPr>
            <a:xfrm rot="5400000">
              <a:off x="55899" y="4298762"/>
              <a:ext cx="1518285" cy="1132839"/>
            </a:xfrm>
            <a:custGeom>
              <a:avLst/>
              <a:gdLst/>
              <a:ahLst/>
              <a:cxnLst/>
              <a:rect l="l" t="t" r="r" b="b"/>
              <a:pathLst>
                <a:path w="1518285" h="589279">
                  <a:moveTo>
                    <a:pt x="33401" y="0"/>
                  </a:moveTo>
                  <a:lnTo>
                    <a:pt x="1484757" y="0"/>
                  </a:lnTo>
                  <a:lnTo>
                    <a:pt x="1497838" y="2540"/>
                  </a:lnTo>
                  <a:lnTo>
                    <a:pt x="1508379" y="9779"/>
                  </a:lnTo>
                  <a:lnTo>
                    <a:pt x="1515618" y="20447"/>
                  </a:lnTo>
                  <a:lnTo>
                    <a:pt x="1518158" y="33401"/>
                  </a:lnTo>
                  <a:lnTo>
                    <a:pt x="1518158" y="555371"/>
                  </a:lnTo>
                  <a:lnTo>
                    <a:pt x="1515618" y="568325"/>
                  </a:lnTo>
                  <a:lnTo>
                    <a:pt x="1508379" y="578866"/>
                  </a:lnTo>
                  <a:lnTo>
                    <a:pt x="1497838" y="586105"/>
                  </a:lnTo>
                  <a:lnTo>
                    <a:pt x="1484757" y="588772"/>
                  </a:lnTo>
                  <a:lnTo>
                    <a:pt x="33401" y="588772"/>
                  </a:lnTo>
                  <a:lnTo>
                    <a:pt x="20447" y="586105"/>
                  </a:lnTo>
                  <a:lnTo>
                    <a:pt x="9779" y="578866"/>
                  </a:lnTo>
                  <a:lnTo>
                    <a:pt x="2667" y="568325"/>
                  </a:lnTo>
                  <a:lnTo>
                    <a:pt x="0" y="555371"/>
                  </a:lnTo>
                  <a:lnTo>
                    <a:pt x="0" y="33401"/>
                  </a:lnTo>
                  <a:lnTo>
                    <a:pt x="2667" y="20447"/>
                  </a:lnTo>
                  <a:lnTo>
                    <a:pt x="9779" y="9779"/>
                  </a:lnTo>
                  <a:lnTo>
                    <a:pt x="20447" y="2540"/>
                  </a:lnTo>
                  <a:lnTo>
                    <a:pt x="33401" y="0"/>
                  </a:lnTo>
                  <a:close/>
                </a:path>
              </a:pathLst>
            </a:custGeom>
            <a:ln w="9143">
              <a:solidFill>
                <a:srgbClr val="9595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1C111652-0353-EB8B-102F-38231DA4F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896" y="4358780"/>
              <a:ext cx="1050619" cy="1050619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00CA0CE0-73F5-1B70-BDFB-35812FBCADCF}"/>
                </a:ext>
              </a:extLst>
            </p:cNvPr>
            <p:cNvGrpSpPr/>
            <p:nvPr/>
          </p:nvGrpSpPr>
          <p:grpSpPr>
            <a:xfrm>
              <a:off x="224445" y="5704197"/>
              <a:ext cx="1189087" cy="301127"/>
              <a:chOff x="1076715" y="3732624"/>
              <a:chExt cx="1189087" cy="301127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4A438DA8-1873-7ADB-7AB0-33D35DD43B06}"/>
                  </a:ext>
                </a:extLst>
              </p:cNvPr>
              <p:cNvGrpSpPr/>
              <p:nvPr/>
            </p:nvGrpSpPr>
            <p:grpSpPr>
              <a:xfrm>
                <a:off x="1076715" y="3732624"/>
                <a:ext cx="1189087" cy="295014"/>
                <a:chOff x="854116" y="4179402"/>
                <a:chExt cx="1189087" cy="295014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="" xmlns:a16="http://schemas.microsoft.com/office/drawing/2014/main" id="{DBFAFE5A-E707-D2D7-BC6F-56410578E76C}"/>
                    </a:ext>
                  </a:extLst>
                </p:cNvPr>
                <p:cNvSpPr/>
                <p:nvPr/>
              </p:nvSpPr>
              <p:spPr>
                <a:xfrm>
                  <a:off x="884186" y="4183446"/>
                  <a:ext cx="1132839" cy="290970"/>
                </a:xfrm>
                <a:prstGeom prst="roundRect">
                  <a:avLst/>
                </a:prstGeom>
                <a:solidFill>
                  <a:srgbClr val="95959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353BE32C-B200-71D3-ECCE-1100CAC8A63F}"/>
                    </a:ext>
                  </a:extLst>
                </p:cNvPr>
                <p:cNvSpPr txBox="1"/>
                <p:nvPr/>
              </p:nvSpPr>
              <p:spPr>
                <a:xfrm>
                  <a:off x="854116" y="4179402"/>
                  <a:ext cx="1189087" cy="204311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FOOTSTEP</a:t>
                  </a:r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E51F041-DC83-8AC6-0A10-84FC75BBB17E}"/>
                  </a:ext>
                </a:extLst>
              </p:cNvPr>
              <p:cNvSpPr txBox="1"/>
              <p:nvPr/>
            </p:nvSpPr>
            <p:spPr>
              <a:xfrm>
                <a:off x="1264338" y="3864474"/>
                <a:ext cx="800927" cy="16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Kode FS 001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D5816EC-58ED-1667-B0BA-9DAFACFBEB9C}"/>
              </a:ext>
            </a:extLst>
          </p:cNvPr>
          <p:cNvGrpSpPr/>
          <p:nvPr/>
        </p:nvGrpSpPr>
        <p:grpSpPr>
          <a:xfrm>
            <a:off x="3451375" y="2120800"/>
            <a:ext cx="1478843" cy="1887607"/>
            <a:chOff x="3551379" y="4032775"/>
            <a:chExt cx="1478843" cy="1887607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DCAE8171-6A67-4AED-7DFD-9610B2229A60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60" t="42953" r="47026" b="37689"/>
            <a:stretch>
              <a:fillRect/>
            </a:stretch>
          </p:blipFill>
          <p:spPr>
            <a:xfrm>
              <a:off x="3709602" y="4467314"/>
              <a:ext cx="1117600" cy="724535"/>
            </a:xfrm>
            <a:prstGeom prst="rect">
              <a:avLst/>
            </a:prstGeom>
          </p:spPr>
        </p:pic>
        <p:sp>
          <p:nvSpPr>
            <p:cNvPr id="29" name="object 51">
              <a:extLst>
                <a:ext uri="{FF2B5EF4-FFF2-40B4-BE49-F238E27FC236}">
                  <a16:creationId xmlns="" xmlns:a16="http://schemas.microsoft.com/office/drawing/2014/main" id="{A3C58CBB-16A0-9CF9-963F-53BFEA040B9C}"/>
                </a:ext>
              </a:extLst>
            </p:cNvPr>
            <p:cNvSpPr/>
            <p:nvPr/>
          </p:nvSpPr>
          <p:spPr>
            <a:xfrm rot="5400000">
              <a:off x="3514657" y="4225498"/>
              <a:ext cx="1518285" cy="1132839"/>
            </a:xfrm>
            <a:custGeom>
              <a:avLst/>
              <a:gdLst/>
              <a:ahLst/>
              <a:cxnLst/>
              <a:rect l="l" t="t" r="r" b="b"/>
              <a:pathLst>
                <a:path w="1518285" h="589279">
                  <a:moveTo>
                    <a:pt x="33401" y="0"/>
                  </a:moveTo>
                  <a:lnTo>
                    <a:pt x="1484757" y="0"/>
                  </a:lnTo>
                  <a:lnTo>
                    <a:pt x="1497838" y="2540"/>
                  </a:lnTo>
                  <a:lnTo>
                    <a:pt x="1508379" y="9779"/>
                  </a:lnTo>
                  <a:lnTo>
                    <a:pt x="1515618" y="20447"/>
                  </a:lnTo>
                  <a:lnTo>
                    <a:pt x="1518158" y="33401"/>
                  </a:lnTo>
                  <a:lnTo>
                    <a:pt x="1518158" y="555371"/>
                  </a:lnTo>
                  <a:lnTo>
                    <a:pt x="1515618" y="568325"/>
                  </a:lnTo>
                  <a:lnTo>
                    <a:pt x="1508379" y="578866"/>
                  </a:lnTo>
                  <a:lnTo>
                    <a:pt x="1497838" y="586105"/>
                  </a:lnTo>
                  <a:lnTo>
                    <a:pt x="1484757" y="588772"/>
                  </a:lnTo>
                  <a:lnTo>
                    <a:pt x="33401" y="588772"/>
                  </a:lnTo>
                  <a:lnTo>
                    <a:pt x="20447" y="586105"/>
                  </a:lnTo>
                  <a:lnTo>
                    <a:pt x="9779" y="578866"/>
                  </a:lnTo>
                  <a:lnTo>
                    <a:pt x="2667" y="568325"/>
                  </a:lnTo>
                  <a:lnTo>
                    <a:pt x="0" y="555371"/>
                  </a:lnTo>
                  <a:lnTo>
                    <a:pt x="0" y="33401"/>
                  </a:lnTo>
                  <a:lnTo>
                    <a:pt x="2667" y="20447"/>
                  </a:lnTo>
                  <a:lnTo>
                    <a:pt x="9779" y="9779"/>
                  </a:lnTo>
                  <a:lnTo>
                    <a:pt x="20447" y="2540"/>
                  </a:lnTo>
                  <a:lnTo>
                    <a:pt x="33401" y="0"/>
                  </a:lnTo>
                  <a:close/>
                </a:path>
              </a:pathLst>
            </a:custGeom>
            <a:ln w="9143">
              <a:solidFill>
                <a:srgbClr val="9595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2A0F9740-A1A4-BA8D-BA8F-5C41687F31C1}"/>
                </a:ext>
              </a:extLst>
            </p:cNvPr>
            <p:cNvGrpSpPr/>
            <p:nvPr/>
          </p:nvGrpSpPr>
          <p:grpSpPr>
            <a:xfrm>
              <a:off x="3551379" y="5623299"/>
              <a:ext cx="1478843" cy="297083"/>
              <a:chOff x="931136" y="3736668"/>
              <a:chExt cx="1478843" cy="297083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7CD78BC9-773F-8830-DE9A-98B11710608B}"/>
                  </a:ext>
                </a:extLst>
              </p:cNvPr>
              <p:cNvGrpSpPr/>
              <p:nvPr/>
            </p:nvGrpSpPr>
            <p:grpSpPr>
              <a:xfrm>
                <a:off x="931136" y="3736668"/>
                <a:ext cx="1478843" cy="290970"/>
                <a:chOff x="708537" y="4183446"/>
                <a:chExt cx="1478843" cy="290970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="" xmlns:a16="http://schemas.microsoft.com/office/drawing/2014/main" id="{B058EEE2-4FCC-F31D-48AB-FB0D3DC06C17}"/>
                    </a:ext>
                  </a:extLst>
                </p:cNvPr>
                <p:cNvSpPr/>
                <p:nvPr/>
              </p:nvSpPr>
              <p:spPr>
                <a:xfrm>
                  <a:off x="884186" y="4183446"/>
                  <a:ext cx="1132839" cy="290970"/>
                </a:xfrm>
                <a:prstGeom prst="roundRect">
                  <a:avLst/>
                </a:prstGeom>
                <a:solidFill>
                  <a:srgbClr val="95959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CAAF0F66-97F6-8330-E44F-5168BEA01DA2}"/>
                    </a:ext>
                  </a:extLst>
                </p:cNvPr>
                <p:cNvSpPr txBox="1"/>
                <p:nvPr/>
              </p:nvSpPr>
              <p:spPr>
                <a:xfrm>
                  <a:off x="708537" y="4195124"/>
                  <a:ext cx="1478843" cy="187285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MATRESS LATEX + POLIURETAN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2E8962CC-D1F9-DAFB-E710-E7B17FD81137}"/>
                  </a:ext>
                </a:extLst>
              </p:cNvPr>
              <p:cNvSpPr txBox="1"/>
              <p:nvPr/>
            </p:nvSpPr>
            <p:spPr>
              <a:xfrm>
                <a:off x="1264338" y="3864474"/>
                <a:ext cx="800927" cy="16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Kode MT 005L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2B4144DA-5933-081A-B44D-8009D0217B0A}"/>
              </a:ext>
            </a:extLst>
          </p:cNvPr>
          <p:cNvGrpSpPr/>
          <p:nvPr/>
        </p:nvGrpSpPr>
        <p:grpSpPr>
          <a:xfrm>
            <a:off x="5016005" y="2133198"/>
            <a:ext cx="1289350" cy="1894634"/>
            <a:chOff x="1967911" y="4114413"/>
            <a:chExt cx="1289350" cy="1894634"/>
          </a:xfrm>
        </p:grpSpPr>
        <p:sp>
          <p:nvSpPr>
            <p:cNvPr id="39" name="object 51">
              <a:extLst>
                <a:ext uri="{FF2B5EF4-FFF2-40B4-BE49-F238E27FC236}">
                  <a16:creationId xmlns="" xmlns:a16="http://schemas.microsoft.com/office/drawing/2014/main" id="{6C826AF6-5BF5-DD94-BE76-1AFEBBACED1C}"/>
                </a:ext>
              </a:extLst>
            </p:cNvPr>
            <p:cNvSpPr/>
            <p:nvPr/>
          </p:nvSpPr>
          <p:spPr>
            <a:xfrm rot="5400000">
              <a:off x="1849013" y="4307136"/>
              <a:ext cx="1518285" cy="1132839"/>
            </a:xfrm>
            <a:custGeom>
              <a:avLst/>
              <a:gdLst/>
              <a:ahLst/>
              <a:cxnLst/>
              <a:rect l="l" t="t" r="r" b="b"/>
              <a:pathLst>
                <a:path w="1518285" h="589279">
                  <a:moveTo>
                    <a:pt x="33401" y="0"/>
                  </a:moveTo>
                  <a:lnTo>
                    <a:pt x="1484757" y="0"/>
                  </a:lnTo>
                  <a:lnTo>
                    <a:pt x="1497838" y="2540"/>
                  </a:lnTo>
                  <a:lnTo>
                    <a:pt x="1508379" y="9779"/>
                  </a:lnTo>
                  <a:lnTo>
                    <a:pt x="1515618" y="20447"/>
                  </a:lnTo>
                  <a:lnTo>
                    <a:pt x="1518158" y="33401"/>
                  </a:lnTo>
                  <a:lnTo>
                    <a:pt x="1518158" y="555371"/>
                  </a:lnTo>
                  <a:lnTo>
                    <a:pt x="1515618" y="568325"/>
                  </a:lnTo>
                  <a:lnTo>
                    <a:pt x="1508379" y="578866"/>
                  </a:lnTo>
                  <a:lnTo>
                    <a:pt x="1497838" y="586105"/>
                  </a:lnTo>
                  <a:lnTo>
                    <a:pt x="1484757" y="588772"/>
                  </a:lnTo>
                  <a:lnTo>
                    <a:pt x="33401" y="588772"/>
                  </a:lnTo>
                  <a:lnTo>
                    <a:pt x="20447" y="586105"/>
                  </a:lnTo>
                  <a:lnTo>
                    <a:pt x="9779" y="578866"/>
                  </a:lnTo>
                  <a:lnTo>
                    <a:pt x="2667" y="568325"/>
                  </a:lnTo>
                  <a:lnTo>
                    <a:pt x="0" y="555371"/>
                  </a:lnTo>
                  <a:lnTo>
                    <a:pt x="0" y="33401"/>
                  </a:lnTo>
                  <a:lnTo>
                    <a:pt x="2667" y="20447"/>
                  </a:lnTo>
                  <a:lnTo>
                    <a:pt x="9779" y="9779"/>
                  </a:lnTo>
                  <a:lnTo>
                    <a:pt x="20447" y="2540"/>
                  </a:lnTo>
                  <a:lnTo>
                    <a:pt x="33401" y="0"/>
                  </a:lnTo>
                  <a:close/>
                </a:path>
              </a:pathLst>
            </a:custGeom>
            <a:ln w="9143">
              <a:solidFill>
                <a:srgbClr val="95959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DDF2003D-F287-A4E5-E84B-D40B4BC41F28}"/>
                </a:ext>
              </a:extLst>
            </p:cNvPr>
            <p:cNvGrpSpPr/>
            <p:nvPr/>
          </p:nvGrpSpPr>
          <p:grpSpPr>
            <a:xfrm>
              <a:off x="1967911" y="5711964"/>
              <a:ext cx="1289350" cy="297083"/>
              <a:chOff x="1027968" y="3736668"/>
              <a:chExt cx="1289350" cy="297083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="" xmlns:a16="http://schemas.microsoft.com/office/drawing/2014/main" id="{B865AF5B-BEA4-4769-0094-26B2BEB68FC0}"/>
                  </a:ext>
                </a:extLst>
              </p:cNvPr>
              <p:cNvGrpSpPr/>
              <p:nvPr/>
            </p:nvGrpSpPr>
            <p:grpSpPr>
              <a:xfrm>
                <a:off x="1027968" y="3736668"/>
                <a:ext cx="1289350" cy="290970"/>
                <a:chOff x="805369" y="4183446"/>
                <a:chExt cx="1289350" cy="290970"/>
              </a:xfrm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="" xmlns:a16="http://schemas.microsoft.com/office/drawing/2014/main" id="{EA654063-28D3-9BE3-1AA4-366003E62186}"/>
                    </a:ext>
                  </a:extLst>
                </p:cNvPr>
                <p:cNvSpPr/>
                <p:nvPr/>
              </p:nvSpPr>
              <p:spPr>
                <a:xfrm>
                  <a:off x="884186" y="4183446"/>
                  <a:ext cx="1132839" cy="290970"/>
                </a:xfrm>
                <a:prstGeom prst="roundRect">
                  <a:avLst/>
                </a:prstGeom>
                <a:solidFill>
                  <a:srgbClr val="95959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D6CE2B05-466C-6B8E-3742-8295B19DA9C1}"/>
                    </a:ext>
                  </a:extLst>
                </p:cNvPr>
                <p:cNvSpPr txBox="1"/>
                <p:nvPr/>
              </p:nvSpPr>
              <p:spPr>
                <a:xfrm>
                  <a:off x="805369" y="4184052"/>
                  <a:ext cx="1289350" cy="204311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MATRESS POLYURETHANE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19F5E58-629B-9929-735E-4C77BFFD9D7F}"/>
                  </a:ext>
                </a:extLst>
              </p:cNvPr>
              <p:cNvSpPr txBox="1"/>
              <p:nvPr/>
            </p:nvSpPr>
            <p:spPr>
              <a:xfrm>
                <a:off x="1264338" y="3864474"/>
                <a:ext cx="800927" cy="16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Kode MT 005U </a:t>
                </a: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="" xmlns:a16="http://schemas.microsoft.com/office/drawing/2014/main" id="{860E69F0-7240-EEFD-C77B-627A9F860F27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7" t="14730" r="48899" b="66052"/>
            <a:stretch>
              <a:fillRect/>
            </a:stretch>
          </p:blipFill>
          <p:spPr>
            <a:xfrm>
              <a:off x="2061807" y="4517508"/>
              <a:ext cx="1102673" cy="71188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3C6BF1CE-38D4-4AA7-3E28-4FDDC9868517}"/>
              </a:ext>
            </a:extLst>
          </p:cNvPr>
          <p:cNvGrpSpPr/>
          <p:nvPr/>
        </p:nvGrpSpPr>
        <p:grpSpPr>
          <a:xfrm>
            <a:off x="3593400" y="4513193"/>
            <a:ext cx="1189087" cy="1887607"/>
            <a:chOff x="611587" y="7027793"/>
            <a:chExt cx="1189087" cy="1887607"/>
          </a:xfrm>
        </p:grpSpPr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9D52AC44-6DB9-EEDF-F949-0226543CB935}"/>
                </a:ext>
              </a:extLst>
            </p:cNvPr>
            <p:cNvGrpSpPr/>
            <p:nvPr/>
          </p:nvGrpSpPr>
          <p:grpSpPr>
            <a:xfrm>
              <a:off x="611587" y="7027793"/>
              <a:ext cx="1189087" cy="1887607"/>
              <a:chOff x="256325" y="6635115"/>
              <a:chExt cx="1189087" cy="1887607"/>
            </a:xfrm>
          </p:grpSpPr>
          <p:sp>
            <p:nvSpPr>
              <p:cNvPr id="57" name="object 51">
                <a:extLst>
                  <a:ext uri="{FF2B5EF4-FFF2-40B4-BE49-F238E27FC236}">
                    <a16:creationId xmlns="" xmlns:a16="http://schemas.microsoft.com/office/drawing/2014/main" id="{1DC11116-4628-5817-97E3-8A576EB7BFBB}"/>
                  </a:ext>
                </a:extLst>
              </p:cNvPr>
              <p:cNvSpPr/>
              <p:nvPr/>
            </p:nvSpPr>
            <p:spPr>
              <a:xfrm rot="5400000">
                <a:off x="74024" y="6827838"/>
                <a:ext cx="1518285" cy="1132839"/>
              </a:xfrm>
              <a:custGeom>
                <a:avLst/>
                <a:gdLst/>
                <a:ahLst/>
                <a:cxnLst/>
                <a:rect l="l" t="t" r="r" b="b"/>
                <a:pathLst>
                  <a:path w="1518285" h="589279">
                    <a:moveTo>
                      <a:pt x="33401" y="0"/>
                    </a:moveTo>
                    <a:lnTo>
                      <a:pt x="1484757" y="0"/>
                    </a:lnTo>
                    <a:lnTo>
                      <a:pt x="1497838" y="2540"/>
                    </a:lnTo>
                    <a:lnTo>
                      <a:pt x="1508379" y="9779"/>
                    </a:lnTo>
                    <a:lnTo>
                      <a:pt x="1515618" y="20447"/>
                    </a:lnTo>
                    <a:lnTo>
                      <a:pt x="1518158" y="33401"/>
                    </a:lnTo>
                    <a:lnTo>
                      <a:pt x="1518158" y="555371"/>
                    </a:lnTo>
                    <a:lnTo>
                      <a:pt x="1515618" y="568325"/>
                    </a:lnTo>
                    <a:lnTo>
                      <a:pt x="1508379" y="578866"/>
                    </a:lnTo>
                    <a:lnTo>
                      <a:pt x="1497838" y="586105"/>
                    </a:lnTo>
                    <a:lnTo>
                      <a:pt x="1484757" y="588772"/>
                    </a:lnTo>
                    <a:lnTo>
                      <a:pt x="33401" y="588772"/>
                    </a:lnTo>
                    <a:lnTo>
                      <a:pt x="20447" y="586105"/>
                    </a:lnTo>
                    <a:lnTo>
                      <a:pt x="9779" y="578866"/>
                    </a:lnTo>
                    <a:lnTo>
                      <a:pt x="2667" y="568325"/>
                    </a:lnTo>
                    <a:lnTo>
                      <a:pt x="0" y="555371"/>
                    </a:lnTo>
                    <a:lnTo>
                      <a:pt x="0" y="33401"/>
                    </a:lnTo>
                    <a:lnTo>
                      <a:pt x="2667" y="20447"/>
                    </a:lnTo>
                    <a:lnTo>
                      <a:pt x="9779" y="9779"/>
                    </a:lnTo>
                    <a:lnTo>
                      <a:pt x="20447" y="2540"/>
                    </a:lnTo>
                    <a:lnTo>
                      <a:pt x="33401" y="0"/>
                    </a:lnTo>
                    <a:close/>
                  </a:path>
                </a:pathLst>
              </a:custGeom>
              <a:ln w="9143">
                <a:solidFill>
                  <a:srgbClr val="95959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C195D976-8162-C6DF-D996-7B4A564AB05D}"/>
                  </a:ext>
                </a:extLst>
              </p:cNvPr>
              <p:cNvGrpSpPr/>
              <p:nvPr/>
            </p:nvGrpSpPr>
            <p:grpSpPr>
              <a:xfrm>
                <a:off x="256325" y="8221595"/>
                <a:ext cx="1189087" cy="301127"/>
                <a:chOff x="1076715" y="3732624"/>
                <a:chExt cx="1189087" cy="301127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="" xmlns:a16="http://schemas.microsoft.com/office/drawing/2014/main" id="{5AD000A3-A5B5-C406-45C5-C45D0D5B133D}"/>
                    </a:ext>
                  </a:extLst>
                </p:cNvPr>
                <p:cNvGrpSpPr/>
                <p:nvPr/>
              </p:nvGrpSpPr>
              <p:grpSpPr>
                <a:xfrm>
                  <a:off x="1076715" y="3732624"/>
                  <a:ext cx="1189087" cy="295014"/>
                  <a:chOff x="854116" y="4179402"/>
                  <a:chExt cx="1189087" cy="295014"/>
                </a:xfrm>
              </p:grpSpPr>
              <p:sp>
                <p:nvSpPr>
                  <p:cNvPr id="62" name="Rectangle: Rounded Corners 61">
                    <a:extLst>
                      <a:ext uri="{FF2B5EF4-FFF2-40B4-BE49-F238E27FC236}">
                        <a16:creationId xmlns="" xmlns:a16="http://schemas.microsoft.com/office/drawing/2014/main" id="{330E87BE-E458-A328-B977-5F83EB3A567C}"/>
                      </a:ext>
                    </a:extLst>
                  </p:cNvPr>
                  <p:cNvSpPr/>
                  <p:nvPr/>
                </p:nvSpPr>
                <p:spPr>
                  <a:xfrm>
                    <a:off x="884186" y="4183446"/>
                    <a:ext cx="1132839" cy="290970"/>
                  </a:xfrm>
                  <a:prstGeom prst="roundRect">
                    <a:avLst/>
                  </a:prstGeom>
                  <a:solidFill>
                    <a:srgbClr val="9595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 dirty="0"/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="" xmlns:a16="http://schemas.microsoft.com/office/drawing/2014/main" id="{5F847A2A-DA14-1378-8694-2EC393766F1E}"/>
                      </a:ext>
                    </a:extLst>
                  </p:cNvPr>
                  <p:cNvSpPr txBox="1"/>
                  <p:nvPr/>
                </p:nvSpPr>
                <p:spPr>
                  <a:xfrm>
                    <a:off x="854116" y="4179402"/>
                    <a:ext cx="1189087" cy="204311"/>
                  </a:xfrm>
                  <a:prstGeom prst="round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TIANG INFUS 4 HOOK</a:t>
                    </a:r>
                  </a:p>
                </p:txBody>
              </p:sp>
            </p:grpSp>
            <p:sp>
              <p:nvSpPr>
                <p:cNvPr id="61" name="TextBox 60">
                  <a:extLst>
                    <a:ext uri="{FF2B5EF4-FFF2-40B4-BE49-F238E27FC236}">
                      <a16:creationId xmlns="" xmlns:a16="http://schemas.microsoft.com/office/drawing/2014/main" id="{8272A6CF-26B2-ADA2-62FB-6B0241F1E121}"/>
                    </a:ext>
                  </a:extLst>
                </p:cNvPr>
                <p:cNvSpPr txBox="1"/>
                <p:nvPr/>
              </p:nvSpPr>
              <p:spPr>
                <a:xfrm>
                  <a:off x="1264338" y="3864474"/>
                  <a:ext cx="800927" cy="1692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Kode HR 002</a:t>
                  </a:r>
                </a:p>
              </p:txBody>
            </p:sp>
          </p:grpSp>
        </p:grpSp>
        <p:pic>
          <p:nvPicPr>
            <p:cNvPr id="56" name="Picture 55">
              <a:extLst>
                <a:ext uri="{FF2B5EF4-FFF2-40B4-BE49-F238E27FC236}">
                  <a16:creationId xmlns="" xmlns:a16="http://schemas.microsoft.com/office/drawing/2014/main" id="{F6CF3F08-7896-309D-6EFE-3C9C010E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28"/>
            <a:stretch>
              <a:fillRect/>
            </a:stretch>
          </p:blipFill>
          <p:spPr>
            <a:xfrm>
              <a:off x="954410" y="7129791"/>
              <a:ext cx="457703" cy="1314288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02095AC2-EDE2-B61B-2882-BE4D8BED7369}"/>
              </a:ext>
            </a:extLst>
          </p:cNvPr>
          <p:cNvGrpSpPr/>
          <p:nvPr/>
        </p:nvGrpSpPr>
        <p:grpSpPr>
          <a:xfrm>
            <a:off x="2089669" y="4506898"/>
            <a:ext cx="1189087" cy="1887607"/>
            <a:chOff x="2074546" y="4298128"/>
            <a:chExt cx="1189087" cy="1887607"/>
          </a:xfrm>
        </p:grpSpPr>
        <p:grpSp>
          <p:nvGrpSpPr>
            <p:cNvPr id="65" name="Group 64">
              <a:extLst>
                <a:ext uri="{FF2B5EF4-FFF2-40B4-BE49-F238E27FC236}">
                  <a16:creationId xmlns="" xmlns:a16="http://schemas.microsoft.com/office/drawing/2014/main" id="{E089B66C-1399-CAB4-1430-FB2C0C8054A1}"/>
                </a:ext>
              </a:extLst>
            </p:cNvPr>
            <p:cNvGrpSpPr/>
            <p:nvPr/>
          </p:nvGrpSpPr>
          <p:grpSpPr>
            <a:xfrm>
              <a:off x="2074546" y="4298128"/>
              <a:ext cx="1189087" cy="1887607"/>
              <a:chOff x="5381727" y="3935388"/>
              <a:chExt cx="1189087" cy="1887607"/>
            </a:xfrm>
          </p:grpSpPr>
          <p:sp>
            <p:nvSpPr>
              <p:cNvPr id="67" name="object 51">
                <a:extLst>
                  <a:ext uri="{FF2B5EF4-FFF2-40B4-BE49-F238E27FC236}">
                    <a16:creationId xmlns="" xmlns:a16="http://schemas.microsoft.com/office/drawing/2014/main" id="{024C50D8-AD8F-2F6F-6576-3F98112E8993}"/>
                  </a:ext>
                </a:extLst>
              </p:cNvPr>
              <p:cNvSpPr/>
              <p:nvPr/>
            </p:nvSpPr>
            <p:spPr>
              <a:xfrm rot="5400000">
                <a:off x="5199426" y="4128111"/>
                <a:ext cx="1518285" cy="1132839"/>
              </a:xfrm>
              <a:custGeom>
                <a:avLst/>
                <a:gdLst/>
                <a:ahLst/>
                <a:cxnLst/>
                <a:rect l="l" t="t" r="r" b="b"/>
                <a:pathLst>
                  <a:path w="1518285" h="589279">
                    <a:moveTo>
                      <a:pt x="33401" y="0"/>
                    </a:moveTo>
                    <a:lnTo>
                      <a:pt x="1484757" y="0"/>
                    </a:lnTo>
                    <a:lnTo>
                      <a:pt x="1497838" y="2540"/>
                    </a:lnTo>
                    <a:lnTo>
                      <a:pt x="1508379" y="9779"/>
                    </a:lnTo>
                    <a:lnTo>
                      <a:pt x="1515618" y="20447"/>
                    </a:lnTo>
                    <a:lnTo>
                      <a:pt x="1518158" y="33401"/>
                    </a:lnTo>
                    <a:lnTo>
                      <a:pt x="1518158" y="555371"/>
                    </a:lnTo>
                    <a:lnTo>
                      <a:pt x="1515618" y="568325"/>
                    </a:lnTo>
                    <a:lnTo>
                      <a:pt x="1508379" y="578866"/>
                    </a:lnTo>
                    <a:lnTo>
                      <a:pt x="1497838" y="586105"/>
                    </a:lnTo>
                    <a:lnTo>
                      <a:pt x="1484757" y="588772"/>
                    </a:lnTo>
                    <a:lnTo>
                      <a:pt x="33401" y="588772"/>
                    </a:lnTo>
                    <a:lnTo>
                      <a:pt x="20447" y="586105"/>
                    </a:lnTo>
                    <a:lnTo>
                      <a:pt x="9779" y="578866"/>
                    </a:lnTo>
                    <a:lnTo>
                      <a:pt x="2667" y="568325"/>
                    </a:lnTo>
                    <a:lnTo>
                      <a:pt x="0" y="555371"/>
                    </a:lnTo>
                    <a:lnTo>
                      <a:pt x="0" y="33401"/>
                    </a:lnTo>
                    <a:lnTo>
                      <a:pt x="2667" y="20447"/>
                    </a:lnTo>
                    <a:lnTo>
                      <a:pt x="9779" y="9779"/>
                    </a:lnTo>
                    <a:lnTo>
                      <a:pt x="20447" y="2540"/>
                    </a:lnTo>
                    <a:lnTo>
                      <a:pt x="33401" y="0"/>
                    </a:lnTo>
                    <a:close/>
                  </a:path>
                </a:pathLst>
              </a:custGeom>
              <a:ln w="9143">
                <a:solidFill>
                  <a:srgbClr val="959596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="" xmlns:a16="http://schemas.microsoft.com/office/drawing/2014/main" id="{376C928E-1522-0C7C-BFDA-BF3AFF401B2E}"/>
                  </a:ext>
                </a:extLst>
              </p:cNvPr>
              <p:cNvGrpSpPr/>
              <p:nvPr/>
            </p:nvGrpSpPr>
            <p:grpSpPr>
              <a:xfrm>
                <a:off x="5381727" y="5521868"/>
                <a:ext cx="1189087" cy="301127"/>
                <a:chOff x="1076715" y="3732624"/>
                <a:chExt cx="1189087" cy="301127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="" xmlns:a16="http://schemas.microsoft.com/office/drawing/2014/main" id="{45246010-8470-2C87-07E8-46AA0D5A4E27}"/>
                    </a:ext>
                  </a:extLst>
                </p:cNvPr>
                <p:cNvGrpSpPr/>
                <p:nvPr/>
              </p:nvGrpSpPr>
              <p:grpSpPr>
                <a:xfrm>
                  <a:off x="1076715" y="3732624"/>
                  <a:ext cx="1189087" cy="295014"/>
                  <a:chOff x="854116" y="4179402"/>
                  <a:chExt cx="1189087" cy="295014"/>
                </a:xfrm>
              </p:grpSpPr>
              <p:sp>
                <p:nvSpPr>
                  <p:cNvPr id="71" name="Rectangle: Rounded Corners 70">
                    <a:extLst>
                      <a:ext uri="{FF2B5EF4-FFF2-40B4-BE49-F238E27FC236}">
                        <a16:creationId xmlns="" xmlns:a16="http://schemas.microsoft.com/office/drawing/2014/main" id="{AF189AB7-0306-423E-3453-CAC5D88A5434}"/>
                      </a:ext>
                    </a:extLst>
                  </p:cNvPr>
                  <p:cNvSpPr/>
                  <p:nvPr/>
                </p:nvSpPr>
                <p:spPr>
                  <a:xfrm>
                    <a:off x="884186" y="4183446"/>
                    <a:ext cx="1132839" cy="290970"/>
                  </a:xfrm>
                  <a:prstGeom prst="roundRect">
                    <a:avLst/>
                  </a:prstGeom>
                  <a:solidFill>
                    <a:srgbClr val="95959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 dirty="0"/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="" xmlns:a16="http://schemas.microsoft.com/office/drawing/2014/main" id="{03D3C412-099D-CFA6-1DEA-65FDCD749087}"/>
                      </a:ext>
                    </a:extLst>
                  </p:cNvPr>
                  <p:cNvSpPr txBox="1"/>
                  <p:nvPr/>
                </p:nvSpPr>
                <p:spPr>
                  <a:xfrm>
                    <a:off x="854116" y="4179402"/>
                    <a:ext cx="1189087" cy="204311"/>
                  </a:xfrm>
                  <a:prstGeom prst="round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TIANG INFUS 2 HOOK</a:t>
                    </a:r>
                  </a:p>
                </p:txBody>
              </p:sp>
            </p:grpSp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8D73438A-6928-71DB-ECFA-441EF052A98B}"/>
                    </a:ext>
                  </a:extLst>
                </p:cNvPr>
                <p:cNvSpPr txBox="1"/>
                <p:nvPr/>
              </p:nvSpPr>
              <p:spPr>
                <a:xfrm>
                  <a:off x="1264338" y="3864474"/>
                  <a:ext cx="800927" cy="1692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5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Kode HR 001</a:t>
                  </a:r>
                </a:p>
              </p:txBody>
            </p:sp>
          </p:grpSp>
        </p:grpSp>
        <p:pic>
          <p:nvPicPr>
            <p:cNvPr id="66" name="Picture 65">
              <a:extLst>
                <a:ext uri="{FF2B5EF4-FFF2-40B4-BE49-F238E27FC236}">
                  <a16:creationId xmlns="" xmlns:a16="http://schemas.microsoft.com/office/drawing/2014/main" id="{2F9BF007-5909-8A8E-3529-FE3FFC585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63"/>
            <a:stretch>
              <a:fillRect/>
            </a:stretch>
          </p:blipFill>
          <p:spPr>
            <a:xfrm>
              <a:off x="2430683" y="4377384"/>
              <a:ext cx="532707" cy="1359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482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273</Words>
  <Application>Microsoft Office PowerPoint</Application>
  <PresentationFormat>A4 Paper (210x297 mm)</PresentationFormat>
  <Paragraphs>67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Bahnschrift Light</vt:lpstr>
      <vt:lpstr>Bahnschrift Light Condensed</vt:lpstr>
      <vt:lpstr>Times New Roman</vt:lpstr>
      <vt:lpstr>Arial Narrow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Contoh Penandaan dari CMS.pdf</dc:title>
  <dc:creator>Katmo</dc:creator>
  <cp:lastModifiedBy>Aisyah</cp:lastModifiedBy>
  <cp:revision>26</cp:revision>
  <dcterms:created xsi:type="dcterms:W3CDTF">2006-08-16T00:00:00Z</dcterms:created>
  <dcterms:modified xsi:type="dcterms:W3CDTF">2026-02-26T07:33:06Z</dcterms:modified>
  <dc:identifier>DAG3yewy2sA</dc:identifier>
</cp:coreProperties>
</file>